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sldIdLst>
    <p:sldId id="329" r:id="rId3"/>
    <p:sldId id="264" r:id="rId4"/>
    <p:sldId id="275" r:id="rId5"/>
    <p:sldId id="258" r:id="rId6"/>
    <p:sldId id="276" r:id="rId7"/>
    <p:sldId id="260" r:id="rId8"/>
    <p:sldId id="277" r:id="rId9"/>
    <p:sldId id="262" r:id="rId10"/>
    <p:sldId id="307" r:id="rId11"/>
    <p:sldId id="256" r:id="rId12"/>
    <p:sldId id="306" r:id="rId13"/>
    <p:sldId id="311" r:id="rId14"/>
    <p:sldId id="372" r:id="rId15"/>
    <p:sldId id="312" r:id="rId16"/>
    <p:sldId id="328" r:id="rId17"/>
    <p:sldId id="313" r:id="rId18"/>
    <p:sldId id="316" r:id="rId19"/>
    <p:sldId id="373" r:id="rId20"/>
    <p:sldId id="326" r:id="rId21"/>
    <p:sldId id="317" r:id="rId22"/>
    <p:sldId id="336" r:id="rId23"/>
    <p:sldId id="371" r:id="rId24"/>
    <p:sldId id="319" r:id="rId25"/>
    <p:sldId id="320" r:id="rId26"/>
    <p:sldId id="322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4F6228"/>
    <a:srgbClr val="59C030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8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3A3F-CA5C-4790-9D54-B052553CB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E5990-4705-4F86-9494-2A0E17422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B4F6-3C08-4E4A-9F4D-4F4BD71F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9108-EF19-4FA1-90D9-BC380558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7BCF-274A-43CD-9C03-AF04314A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475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366A-E836-4140-B34A-A19B89B6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3D42-CF37-497E-844C-9FABEF4B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60E88-6805-4FD9-B6F7-CB995F02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D27A9-118B-47FF-BE27-0C25263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B9F-DA16-4611-833D-1F16F49E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15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01ED-29DE-4806-9F38-2591D874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29C4-311A-4771-95B7-C0A24BD6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798A-8461-4CB0-A1C5-DB56C7AB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A4CD-54BD-4C9C-9D19-12662E83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942AE-83BF-451A-807E-10A106A6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262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CB3-6E35-44F9-B73E-CBD7E1CE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EE46-61C9-4FBE-B454-034213E4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519A-7BCF-48A9-94B1-ED1C58FEE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B95C9-E6C9-4A39-B9ED-997B96B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DFBB0-1D8A-4F31-9A03-DB8D2F6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6086E-9ADA-49AB-A12D-25A38826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809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E6B-2E76-4C11-BB49-69F54414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9253-B2F3-4F04-9585-01596410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DF222-4EB1-4466-B7C6-F3D24D1CB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CF271-1EBD-46EC-A9A2-1F39971A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3BC6A-C84A-42B6-B821-4A2809DD6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6947C-00F4-4B3C-96AA-2BCECF1A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262A2-8E4F-4EB3-977E-14F626D3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3B9C-4D51-49C7-AF79-EEB0BC8F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814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5F5B-7AC8-42BB-B57A-ABF1225E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C5380-5C99-4E47-996C-F216B812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F86-82EB-4274-8E3C-97C3D80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66041-5AB9-4C41-975B-84942A8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333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DF9E-8D73-48A8-A97E-5BD3CAF3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3DFB9-4784-4620-BE35-6F9D8FD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B9C8-B112-408A-B542-0B670075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383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75B0-9641-4489-950E-5569E076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5BCC-D9F3-433C-9EA4-29F88C4A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AA87-4B50-4FE7-A3BD-829BBCC0E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74E73-2C54-41B4-8C1A-CD845B9B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B06C3-D1D1-43CB-B060-F5E4BC07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63B5-318F-48BF-BAFF-C6743FED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662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7839-B714-4267-B337-1FB0D10D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FCA96-25A9-44DC-B75C-85CB24C36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E408-6AF5-40D4-B961-167AFCB1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4E743-566A-4846-844E-0E12207B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3C43C-15E3-4AC7-ADDD-8A5BEB87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AF93-D8DC-4519-8744-CBA8F4D2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97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3649-28A6-4BB9-8382-9D815BB2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6385-900A-4A6D-B68E-FC5DBC12B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8D45-AAD1-4FC0-8FF7-AA0785D9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4C5C-6082-43F5-85DD-B9C53525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BD5F-F708-4C2D-9854-BC322109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005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B701E-76AB-44A6-9930-670BD3E92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0D285-4322-4A83-AB0D-DA5994497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6BC5E-5954-492F-9CC3-32E44003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C1A44-1D78-4AED-8864-E047212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45FC-4AD9-4152-9F1E-4543503D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12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23B47-DF1E-449D-8BCF-59176149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A1AF-D23D-4445-9BA5-13489939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4116-5BA8-4450-B0E2-C410E803D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5C060-5BA1-4D55-8784-74B053A5B308}" type="datetimeFigureOut">
              <a:rPr lang="vi-VN" smtClean="0"/>
              <a:t>30/12/2023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20ADC-BFED-481B-8E9A-AE6DBBD8B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A9E8-3333-4680-A7EB-81298229B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6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12" Type="http://schemas.openxmlformats.org/officeDocument/2006/relationships/image" Target="../media/image1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1.jpeg"/><Relationship Id="rId9" Type="http://schemas.microsoft.com/office/2007/relationships/hdphoto" Target="../media/hdphoto9.wdp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78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lang="en-US" sz="66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6" name="Rectangle 5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748415"/>
              </p:ext>
            </p:extLst>
          </p:nvPr>
        </p:nvGraphicFramePr>
        <p:xfrm>
          <a:off x="3825702" y="215842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uân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uân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119458" y="4426948"/>
            <a:ext cx="9953083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chuẩn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huân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khuân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tuần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khuất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luật</a:t>
            </a:r>
            <a:r>
              <a:rPr lang="en-US" sz="3600" dirty="0">
                <a:latin typeface="UTM Avo" panose="02040603050506020204" pitchFamily="18" charset="0"/>
              </a:rPr>
              <a:t>			</a:t>
            </a:r>
            <a:r>
              <a:rPr lang="en-US" sz="3600" dirty="0" err="1">
                <a:latin typeface="UTM Avo" panose="02040603050506020204" pitchFamily="18" charset="0"/>
              </a:rPr>
              <a:t>thuật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xuất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786D03-646A-4197-A1A6-349D5DDBBDAD}"/>
              </a:ext>
            </a:extLst>
          </p:cNvPr>
          <p:cNvGrpSpPr/>
          <p:nvPr/>
        </p:nvGrpSpPr>
        <p:grpSpPr>
          <a:xfrm>
            <a:off x="3039860" y="579800"/>
            <a:ext cx="2776119" cy="1130602"/>
            <a:chOff x="3039860" y="579800"/>
            <a:chExt cx="2776119" cy="11306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7561193-3E52-4BFD-A0FA-A211AD027A0F}"/>
                </a:ext>
              </a:extLst>
            </p:cNvPr>
            <p:cNvSpPr/>
            <p:nvPr/>
          </p:nvSpPr>
          <p:spPr>
            <a:xfrm>
              <a:off x="3039860" y="602406"/>
              <a:ext cx="2312299" cy="110799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C5640E-E081-4EC6-B130-D20259A66995}"/>
                </a:ext>
              </a:extLst>
            </p:cNvPr>
            <p:cNvSpPr txBox="1"/>
            <p:nvPr/>
          </p:nvSpPr>
          <p:spPr>
            <a:xfrm>
              <a:off x="3265661" y="579800"/>
              <a:ext cx="25503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srgbClr val="E52D56"/>
                  </a:solidFill>
                  <a:latin typeface="UTM Avo" panose="02040603050506020204" pitchFamily="18" charset="0"/>
                </a:rPr>
                <a:t>uân</a:t>
              </a:r>
              <a:r>
                <a:rPr lang="en-US" sz="6600" dirty="0">
                  <a:solidFill>
                    <a:srgbClr val="E52D56"/>
                  </a:solidFill>
                  <a:latin typeface="UTM Avo" panose="02040603050506020204" pitchFamily="18" charset="0"/>
                </a:rPr>
                <a:t> </a:t>
              </a:r>
              <a:endParaRPr lang="en-US" sz="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1A6F8F-4A19-488C-8251-A167E03C7083}"/>
              </a:ext>
            </a:extLst>
          </p:cNvPr>
          <p:cNvGrpSpPr/>
          <p:nvPr/>
        </p:nvGrpSpPr>
        <p:grpSpPr>
          <a:xfrm>
            <a:off x="6553405" y="528439"/>
            <a:ext cx="2312299" cy="1140187"/>
            <a:chOff x="6553405" y="528439"/>
            <a:chExt cx="2312299" cy="11401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F6439E9-5116-465C-9476-CAA56A3CDC06}"/>
                </a:ext>
              </a:extLst>
            </p:cNvPr>
            <p:cNvSpPr/>
            <p:nvPr/>
          </p:nvSpPr>
          <p:spPr>
            <a:xfrm>
              <a:off x="6553405" y="560630"/>
              <a:ext cx="2312299" cy="110799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190E69-1E92-4960-A24F-4A0F27DF4785}"/>
                </a:ext>
              </a:extLst>
            </p:cNvPr>
            <p:cNvSpPr txBox="1"/>
            <p:nvPr/>
          </p:nvSpPr>
          <p:spPr>
            <a:xfrm>
              <a:off x="6889405" y="528439"/>
              <a:ext cx="1976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srgbClr val="E52D56"/>
                  </a:solidFill>
                  <a:latin typeface="UTM Avo" panose="02040603050506020204" pitchFamily="18" charset="0"/>
                </a:rPr>
                <a:t>uât</a:t>
              </a:r>
              <a:endParaRPr lang="en-US" sz="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119458" y="4436790"/>
            <a:ext cx="9953083" cy="80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ch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uẩn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h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uân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kh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uân</a:t>
            </a:r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>
                <a:latin typeface="UTM Avo" panose="02040603050506020204" pitchFamily="18" charset="0"/>
              </a:rPr>
              <a:t>	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uần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130189" y="5249051"/>
            <a:ext cx="9953083" cy="80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UTM Avo" panose="02040603050506020204" pitchFamily="18" charset="0"/>
              </a:rPr>
              <a:t>kh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uất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l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uật</a:t>
            </a:r>
            <a:r>
              <a:rPr lang="en-US" sz="3600" dirty="0">
                <a:latin typeface="UTM Avo" panose="02040603050506020204" pitchFamily="18" charset="0"/>
              </a:rPr>
              <a:t>			</a:t>
            </a:r>
            <a:r>
              <a:rPr lang="en-US" sz="3600" dirty="0" err="1">
                <a:latin typeface="UTM Avo" panose="02040603050506020204" pitchFamily="18" charset="0"/>
              </a:rPr>
              <a:t>th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uật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x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uất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BD063-F655-4CB1-A04E-EB38798B4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7ECF7-51F4-42A9-AB95-15EA0D9F1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1" y="1618590"/>
            <a:ext cx="3223419" cy="2362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E0F26-E3B5-4AB9-8435-345F901A4C22}"/>
              </a:ext>
            </a:extLst>
          </p:cNvPr>
          <p:cNvGrpSpPr/>
          <p:nvPr/>
        </p:nvGrpSpPr>
        <p:grpSpPr>
          <a:xfrm>
            <a:off x="4479309" y="1502533"/>
            <a:ext cx="3535403" cy="2478022"/>
            <a:chOff x="4121500" y="1444622"/>
            <a:chExt cx="3535403" cy="2478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ECEACA-D47D-4291-A969-F01E23384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500" y="1560444"/>
              <a:ext cx="3381715" cy="23622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A8586B-4CA7-4B7C-8B59-04D434FD8A3B}"/>
                </a:ext>
              </a:extLst>
            </p:cNvPr>
            <p:cNvGrpSpPr/>
            <p:nvPr/>
          </p:nvGrpSpPr>
          <p:grpSpPr>
            <a:xfrm>
              <a:off x="6023175" y="1444622"/>
              <a:ext cx="1633728" cy="2344674"/>
              <a:chOff x="6109768" y="1855438"/>
              <a:chExt cx="1633728" cy="23446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32A785E-C43F-4543-AD48-9232F79C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767598" y="2224214"/>
                <a:ext cx="2318068" cy="163372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19E3DC6-F7F3-4F33-9C20-C54AEAC8EF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09" t="30317" r="34240" b="16160"/>
              <a:stretch/>
            </p:blipFill>
            <p:spPr>
              <a:xfrm>
                <a:off x="6173951" y="2166667"/>
                <a:ext cx="896146" cy="87441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8228269-4624-40FC-9F65-D23EB53154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44" t="27427" r="33000"/>
              <a:stretch/>
            </p:blipFill>
            <p:spPr>
              <a:xfrm>
                <a:off x="6511212" y="1855438"/>
                <a:ext cx="962094" cy="1185639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9329D95-6354-4F8D-A2B1-1C20A6F9A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82" y="1560444"/>
            <a:ext cx="2903955" cy="2318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C9876C-AB77-41B9-A2A1-37854F86F4EC}"/>
              </a:ext>
            </a:extLst>
          </p:cNvPr>
          <p:cNvSpPr txBox="1"/>
          <p:nvPr/>
        </p:nvSpPr>
        <p:spPr>
          <a:xfrm>
            <a:off x="953362" y="4399722"/>
            <a:ext cx="270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tuần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tra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2F642C-5A81-44A2-AF70-93EF6E117597}"/>
              </a:ext>
            </a:extLst>
          </p:cNvPr>
          <p:cNvSpPr txBox="1"/>
          <p:nvPr/>
        </p:nvSpPr>
        <p:spPr>
          <a:xfrm>
            <a:off x="4187688" y="4408648"/>
            <a:ext cx="367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mùa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xuân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26060-0BC8-40C1-87F2-1D22DD64B8D6}"/>
              </a:ext>
            </a:extLst>
          </p:cNvPr>
          <p:cNvSpPr txBox="1"/>
          <p:nvPr/>
        </p:nvSpPr>
        <p:spPr>
          <a:xfrm>
            <a:off x="8391112" y="4426227"/>
            <a:ext cx="290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võ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thuật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2792BD-C65B-498F-982F-B112D798DC65}"/>
              </a:ext>
            </a:extLst>
          </p:cNvPr>
          <p:cNvSpPr txBox="1"/>
          <p:nvPr/>
        </p:nvSpPr>
        <p:spPr>
          <a:xfrm>
            <a:off x="1168976" y="4399722"/>
            <a:ext cx="168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uân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57BF0C-26FE-40DA-91AB-CF395EE24057}"/>
              </a:ext>
            </a:extLst>
          </p:cNvPr>
          <p:cNvSpPr txBox="1"/>
          <p:nvPr/>
        </p:nvSpPr>
        <p:spPr>
          <a:xfrm>
            <a:off x="6177204" y="4401211"/>
            <a:ext cx="168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uân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3C09D4-6355-413C-AA13-AAF14623716D}"/>
              </a:ext>
            </a:extLst>
          </p:cNvPr>
          <p:cNvSpPr txBox="1"/>
          <p:nvPr/>
        </p:nvSpPr>
        <p:spPr>
          <a:xfrm>
            <a:off x="10045149" y="4421900"/>
            <a:ext cx="168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uât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8" y="350516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F8B6C-9FEB-49C8-ABBA-601A56C87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04" y="4322526"/>
            <a:ext cx="7895391" cy="2097213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09896B9-DD46-4E08-BF94-30C897395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674624"/>
              </p:ext>
            </p:extLst>
          </p:nvPr>
        </p:nvGraphicFramePr>
        <p:xfrm>
          <a:off x="4215777" y="1323202"/>
          <a:ext cx="329071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35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64535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63529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uân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6352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uân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D66ABD-96C7-42AC-95E8-10B93F1584F1}"/>
              </a:ext>
            </a:extLst>
          </p:cNvPr>
          <p:cNvSpPr txBox="1"/>
          <p:nvPr/>
        </p:nvSpPr>
        <p:spPr>
          <a:xfrm>
            <a:off x="884592" y="2693375"/>
            <a:ext cx="995308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chuẩn</a:t>
            </a:r>
            <a:r>
              <a:rPr lang="en-US" sz="3200" dirty="0">
                <a:latin typeface="UTM Avo" panose="02040603050506020204" pitchFamily="18" charset="0"/>
              </a:rPr>
              <a:t>		</a:t>
            </a:r>
            <a:r>
              <a:rPr lang="en-US" sz="3200" dirty="0" err="1">
                <a:latin typeface="UTM Avo" panose="02040603050506020204" pitchFamily="18" charset="0"/>
              </a:rPr>
              <a:t>huân</a:t>
            </a:r>
            <a:r>
              <a:rPr lang="en-US" sz="3200" dirty="0">
                <a:latin typeface="UTM Avo" panose="02040603050506020204" pitchFamily="18" charset="0"/>
              </a:rPr>
              <a:t>		</a:t>
            </a:r>
            <a:r>
              <a:rPr lang="en-US" sz="3200" dirty="0" err="1">
                <a:latin typeface="UTM Avo" panose="02040603050506020204" pitchFamily="18" charset="0"/>
              </a:rPr>
              <a:t>khuân</a:t>
            </a:r>
            <a:r>
              <a:rPr lang="en-US" sz="3200" dirty="0">
                <a:latin typeface="UTM Avo" panose="02040603050506020204" pitchFamily="18" charset="0"/>
              </a:rPr>
              <a:t>		</a:t>
            </a:r>
            <a:r>
              <a:rPr lang="en-US" sz="3200" dirty="0" err="1">
                <a:latin typeface="UTM Avo" panose="02040603050506020204" pitchFamily="18" charset="0"/>
              </a:rPr>
              <a:t>tuần</a:t>
            </a:r>
            <a:endParaRPr lang="en-US" sz="3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</a:rPr>
              <a:t>khuất</a:t>
            </a:r>
            <a:r>
              <a:rPr lang="en-US" sz="3200" dirty="0">
                <a:latin typeface="UTM Avo" panose="02040603050506020204" pitchFamily="18" charset="0"/>
              </a:rPr>
              <a:t>		</a:t>
            </a:r>
            <a:r>
              <a:rPr lang="en-US" sz="3200" dirty="0" err="1">
                <a:latin typeface="UTM Avo" panose="02040603050506020204" pitchFamily="18" charset="0"/>
              </a:rPr>
              <a:t>luật</a:t>
            </a:r>
            <a:r>
              <a:rPr lang="en-US" sz="3200" dirty="0">
                <a:latin typeface="UTM Avo" panose="02040603050506020204" pitchFamily="18" charset="0"/>
              </a:rPr>
              <a:t>			</a:t>
            </a:r>
            <a:r>
              <a:rPr lang="en-US" sz="3200" dirty="0" err="1">
                <a:latin typeface="UTM Avo" panose="02040603050506020204" pitchFamily="18" charset="0"/>
              </a:rPr>
              <a:t>thuật</a:t>
            </a:r>
            <a:r>
              <a:rPr lang="en-US" sz="3200" dirty="0">
                <a:latin typeface="UTM Avo" panose="02040603050506020204" pitchFamily="18" charset="0"/>
              </a:rPr>
              <a:t>		</a:t>
            </a:r>
            <a:r>
              <a:rPr lang="en-US" sz="3200" dirty="0" err="1">
                <a:latin typeface="UTM Avo" panose="02040603050506020204" pitchFamily="18" charset="0"/>
              </a:rPr>
              <a:t>xuất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DEFDA9-C5BC-4454-BDAE-BB0B3BD79FF0}"/>
              </a:ext>
            </a:extLst>
          </p:cNvPr>
          <p:cNvSpPr/>
          <p:nvPr/>
        </p:nvSpPr>
        <p:spPr>
          <a:xfrm>
            <a:off x="3389972" y="386882"/>
            <a:ext cx="120594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D2347D-124F-4241-A2EA-9C2233E8CCAB}"/>
              </a:ext>
            </a:extLst>
          </p:cNvPr>
          <p:cNvSpPr/>
          <p:nvPr/>
        </p:nvSpPr>
        <p:spPr>
          <a:xfrm>
            <a:off x="6903517" y="345106"/>
            <a:ext cx="120594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CC4E8-E62B-4356-935A-DF3C05D38B77}"/>
              </a:ext>
            </a:extLst>
          </p:cNvPr>
          <p:cNvSpPr txBox="1"/>
          <p:nvPr/>
        </p:nvSpPr>
        <p:spPr>
          <a:xfrm>
            <a:off x="3389972" y="386882"/>
            <a:ext cx="2550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uân</a:t>
            </a:r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CCFD9-BE69-44FC-87DA-498FF09C601D}"/>
              </a:ext>
            </a:extLst>
          </p:cNvPr>
          <p:cNvSpPr txBox="1"/>
          <p:nvPr/>
        </p:nvSpPr>
        <p:spPr>
          <a:xfrm>
            <a:off x="6903517" y="345106"/>
            <a:ext cx="1976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uât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C7F81F-D403-4C9E-A624-9AF0D509DD78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24C797-F43C-4799-865E-617F6A1CF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1F283A-E0AA-42DB-8E37-1BEB0FC63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D5F52-9159-4455-90CD-E70EA6DC6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3" y="2798898"/>
            <a:ext cx="9667653" cy="12577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59" y="221081"/>
            <a:ext cx="9182023" cy="6540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4163" y="544865"/>
            <a:ext cx="23070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 </a:t>
            </a:r>
            <a:r>
              <a:rPr lang="en-US" sz="66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63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6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9605" y="531986"/>
            <a:ext cx="16177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 </a:t>
            </a:r>
            <a:r>
              <a:rPr lang="en-US" sz="66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63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6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4427" y="2101063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3952" y="2113942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7569" y="2755742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7094" y="2768621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7256" y="2766473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6781" y="2779352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1968" y="2109650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1493" y="2122529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61655" y="2120381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1180" y="2133260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9820" y="2764327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19345" y="2777206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59507" y="2775058"/>
            <a:ext cx="13756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ǇĎần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49032" y="2787937"/>
            <a:ext cx="10198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Ǉra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5578" y="3791105"/>
            <a:ext cx="9236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 </a:t>
            </a:r>
            <a:r>
              <a:rPr lang="en-US" sz="66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6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56250" y="3801419"/>
            <a:ext cx="24801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 </a:t>
            </a:r>
            <a:r>
              <a:rPr lang="en-US" sz="66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63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6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95840" y="5360178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7265" y="5370492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51283" y="5345152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52708" y="5355466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80969" y="5355883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82394" y="5366197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48980" y="6014856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50405" y="6025170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4423" y="5999830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05848" y="6010144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34109" y="6010561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35534" y="6020875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78821" y="5997681"/>
            <a:ext cx="65274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võ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880246" y="6007995"/>
            <a:ext cx="14638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HP001 4 hàng" panose="020B0603050302020204" pitchFamily="34" charset="0"/>
              </a:rPr>
              <a:t>ǇhĎậǇ</a:t>
            </a:r>
            <a:r>
              <a:rPr lang="vi-VN" sz="340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4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02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695684" y="4523852"/>
            <a:ext cx="1036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   </a:t>
            </a:r>
            <a:r>
              <a:rPr lang="en-US" sz="2400" dirty="0" err="1">
                <a:latin typeface="UTM Avo" panose="02040603050506020204" pitchFamily="18" charset="0"/>
              </a:rPr>
              <a:t>Gần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mua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quất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đào</a:t>
            </a:r>
            <a:r>
              <a:rPr lang="en-US" sz="2400" dirty="0">
                <a:latin typeface="UTM Avo" panose="02040603050506020204" pitchFamily="18" charset="0"/>
              </a:rPr>
              <a:t> chi </a:t>
            </a:r>
            <a:r>
              <a:rPr lang="en-US" sz="2400" dirty="0" err="1">
                <a:latin typeface="UTM Avo" panose="02040603050506020204" pitchFamily="18" charset="0"/>
              </a:rPr>
              <a:t>chít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lộc</a:t>
            </a:r>
            <a:r>
              <a:rPr lang="en-US" sz="2400" dirty="0">
                <a:latin typeface="UTM Avo" panose="02040603050506020204" pitchFamily="18" charset="0"/>
              </a:rPr>
              <a:t> non,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nụ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phớt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e </a:t>
            </a:r>
            <a:r>
              <a:rPr lang="en-US" sz="2400" dirty="0" err="1">
                <a:latin typeface="UTM Avo" panose="02040603050506020204" pitchFamily="18" charset="0"/>
              </a:rPr>
              <a:t>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nở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quất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xuê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óng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:”Hai </a:t>
            </a:r>
            <a:r>
              <a:rPr lang="en-US" sz="2400" dirty="0" err="1">
                <a:latin typeface="UTM Avo" panose="020406030505060202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đem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đấy</a:t>
            </a:r>
            <a:r>
              <a:rPr lang="en-US" sz="2400" dirty="0">
                <a:latin typeface="UTM Avo" panose="02040603050506020204" pitchFamily="18" charset="0"/>
              </a:rPr>
              <a:t>”. </a:t>
            </a:r>
            <a:r>
              <a:rPr lang="en-US" sz="2400" dirty="0" err="1">
                <a:latin typeface="UTM Avo" panose="020406030505060202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đón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xuân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5CF42-20AE-4081-88C0-0A8D6235D144}"/>
              </a:ext>
            </a:extLst>
          </p:cNvPr>
          <p:cNvSpPr txBox="1"/>
          <p:nvPr/>
        </p:nvSpPr>
        <p:spPr>
          <a:xfrm>
            <a:off x="7916847" y="4515998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quất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E2A2F-FB9B-4F24-8D7F-5634EFA7C4EB}"/>
              </a:ext>
            </a:extLst>
          </p:cNvPr>
          <p:cNvSpPr txBox="1"/>
          <p:nvPr/>
        </p:nvSpPr>
        <p:spPr>
          <a:xfrm>
            <a:off x="701246" y="5625867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xuân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C2B20-6042-416E-89C3-6A8D176D4195}"/>
              </a:ext>
            </a:extLst>
          </p:cNvPr>
          <p:cNvSpPr txBox="1"/>
          <p:nvPr/>
        </p:nvSpPr>
        <p:spPr>
          <a:xfrm>
            <a:off x="7183575" y="5625868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xuân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EB3D-F4C9-4BE0-9FB4-5CB09643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09" y="205999"/>
            <a:ext cx="9177281" cy="4317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12E71-2D59-4417-967F-E74A7BB6E284}"/>
              </a:ext>
            </a:extLst>
          </p:cNvPr>
          <p:cNvSpPr txBox="1"/>
          <p:nvPr/>
        </p:nvSpPr>
        <p:spPr>
          <a:xfrm>
            <a:off x="9466914" y="4899988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quất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720696" y="2790424"/>
            <a:ext cx="1036988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</a:t>
            </a:r>
            <a:r>
              <a:rPr lang="en-US" sz="3000" dirty="0" err="1">
                <a:latin typeface="UTM Avo" panose="02040603050506020204" pitchFamily="18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Tết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Hà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chợ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hoa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mua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đào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quất</a:t>
            </a:r>
            <a:r>
              <a:rPr lang="en-US" sz="3000" dirty="0">
                <a:latin typeface="UTM Avo" panose="02040603050506020204" pitchFamily="18" charset="0"/>
              </a:rPr>
              <a:t>.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Cành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đào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chi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chít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lộc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non,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những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nụ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hoa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phớt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hồng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đang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e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ấp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UTM Avo" panose="02040603050506020204" pitchFamily="18" charset="0"/>
              </a:rPr>
              <a:t>nở</a:t>
            </a:r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quất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xum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xuê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óng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Mẹ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nhìn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bố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Hà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:”Hai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bố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con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đem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cả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xuân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về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nhà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rồi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UTM Avo" panose="02040603050506020204" pitchFamily="18" charset="0"/>
              </a:rPr>
              <a:t>đấy</a:t>
            </a:r>
            <a:r>
              <a:rPr lang="en-US" sz="3000" dirty="0">
                <a:solidFill>
                  <a:srgbClr val="0000CC"/>
                </a:solidFill>
                <a:latin typeface="UTM Avo" panose="02040603050506020204" pitchFamily="18" charset="0"/>
              </a:rPr>
              <a:t>”.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Cả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nhà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đón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 charset="0"/>
              </a:rPr>
              <a:t>xuân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EB3D-F4C9-4BE0-9FB4-5CB09643B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5" y="307910"/>
            <a:ext cx="10369880" cy="2370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6790" y="2790424"/>
            <a:ext cx="3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9628" y="4231431"/>
            <a:ext cx="3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49286" y="4231431"/>
            <a:ext cx="3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3783" y="5616084"/>
            <a:ext cx="3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9313" y="5616084"/>
            <a:ext cx="38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A28116-511F-4779-9F8D-6D9BCF5E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4" y="518607"/>
            <a:ext cx="10385899" cy="58207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319624"/>
            <a:ext cx="1145047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32947" y="917103"/>
            <a:ext cx="8284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khoai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sọ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13899" y="225844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3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0"/>
            <a:ext cx="11573302" cy="368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1851377" y="1104816"/>
            <a:ext cx="8816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tuế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khoai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tây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203163" y="295117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3" y="154873"/>
            <a:ext cx="11737075" cy="342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1855371" y="920163"/>
            <a:ext cx="802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xum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xuê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236562" y="8601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961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28" y="568072"/>
            <a:ext cx="10301704" cy="456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1629048" y="568072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8932336" y="3933691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C23A9F6-4966-4C7C-87A9-316CA9BAF6DE}"/>
              </a:ext>
            </a:extLst>
          </p:cNvPr>
          <p:cNvSpPr txBox="1"/>
          <p:nvPr/>
        </p:nvSpPr>
        <p:spPr>
          <a:xfrm>
            <a:off x="2452724" y="1249496"/>
            <a:ext cx="7496494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thoải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lỉu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5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28846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3174" y="-1456700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686497" y="1219121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37720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9F70B-D60D-416E-9D14-B769BF5F9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0"/>
          <a:stretch/>
        </p:blipFill>
        <p:spPr>
          <a:xfrm>
            <a:off x="603162" y="363343"/>
            <a:ext cx="10471140" cy="4765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9D564-5E52-413F-B928-6B08ADA006D4}"/>
              </a:ext>
            </a:extLst>
          </p:cNvPr>
          <p:cNvSpPr txBox="1"/>
          <p:nvPr/>
        </p:nvSpPr>
        <p:spPr>
          <a:xfrm>
            <a:off x="1298713" y="5274365"/>
            <a:ext cx="959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Chúng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chương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thuật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xuân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09FAD-354D-48F5-82A0-9DD5A03241E3}"/>
              </a:ext>
            </a:extLst>
          </p:cNvPr>
          <p:cNvSpPr txBox="1"/>
          <p:nvPr/>
        </p:nvSpPr>
        <p:spPr>
          <a:xfrm>
            <a:off x="7699513" y="5274365"/>
            <a:ext cx="9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uât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E169E-48AF-4466-8920-A391B04CE53C}"/>
              </a:ext>
            </a:extLst>
          </p:cNvPr>
          <p:cNvSpPr txBox="1"/>
          <p:nvPr/>
        </p:nvSpPr>
        <p:spPr>
          <a:xfrm>
            <a:off x="9574695" y="5274365"/>
            <a:ext cx="9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uân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79726" y="6522720"/>
            <a:ext cx="2029097" cy="243840"/>
          </a:xfrm>
          <a:prstGeom prst="rect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447</Words>
  <Application>Microsoft Office PowerPoint</Application>
  <PresentationFormat>Widescreen</PresentationFormat>
  <Paragraphs>89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HP001 4 hàng</vt:lpstr>
      <vt:lpstr>Open Sans Light</vt:lpstr>
      <vt:lpstr>Quicksand Medium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HANH</cp:lastModifiedBy>
  <cp:revision>323</cp:revision>
  <dcterms:created xsi:type="dcterms:W3CDTF">2021-06-02T01:34:28Z</dcterms:created>
  <dcterms:modified xsi:type="dcterms:W3CDTF">2023-12-30T15:25:10Z</dcterms:modified>
</cp:coreProperties>
</file>