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2022/11/9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695644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640" y="1551210"/>
            <a:ext cx="10888393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8114452" y="147544"/>
            <a:ext cx="4184305" cy="326951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72861" y="119234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432</Words>
  <Application>Microsoft Office PowerPoint</Application>
  <PresentationFormat>Widescreen</PresentationFormat>
  <Paragraphs>106</Paragraphs>
  <Slides>18</Slides>
  <Notes>11</Notes>
  <HiddenSlides>0</HiddenSlides>
  <MMClips>19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Linh</cp:lastModifiedBy>
  <cp:revision>38</cp:revision>
  <dcterms:created xsi:type="dcterms:W3CDTF">2022-07-11T22:35:54Z</dcterms:created>
  <dcterms:modified xsi:type="dcterms:W3CDTF">2022-11-09T02:52:35Z</dcterms:modified>
</cp:coreProperties>
</file>