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1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4" r:id="rId16"/>
    <p:sldId id="1128" r:id="rId17"/>
    <p:sldId id="261" r:id="rId18"/>
    <p:sldId id="1148" r:id="rId19"/>
    <p:sldId id="1149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64" d="100"/>
          <a:sy n="64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www.facebook.com/huongthaoGADT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8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slide" Target="slide8.xm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11" Type="http://schemas.openxmlformats.org/officeDocument/2006/relationships/image" Target="../media/image42.gif"/><Relationship Id="rId5" Type="http://schemas.openxmlformats.org/officeDocument/2006/relationships/image" Target="../media/image44.gif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1.gif"/><Relationship Id="rId14" Type="http://schemas.openxmlformats.org/officeDocument/2006/relationships/slide" Target="slide9.xml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AE9A31-DB8F-1DA9-15FE-3620BFFE96D1}"/>
              </a:ext>
            </a:extLst>
          </p:cNvPr>
          <p:cNvSpPr/>
          <p:nvPr/>
        </p:nvSpPr>
        <p:spPr>
          <a:xfrm>
            <a:off x="-104930" y="194154"/>
            <a:ext cx="12296930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6: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52 con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thỏ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chuồng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chuồng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thỏ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con?</a:t>
            </a: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chuồng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thỏ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 : 6 = 8 (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4)</a:t>
            </a: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chuồng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 con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thỏ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con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thỏ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8 con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9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ECD015-BF24-408D-9F45-A979C8CBD48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367</Words>
  <Application>Microsoft Office PowerPoint</Application>
  <PresentationFormat>Widescreen</PresentationFormat>
  <Paragraphs>68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Arial</vt:lpstr>
      <vt:lpstr>Arial-Rounded</vt:lpstr>
      <vt:lpstr>Calibri</vt:lpstr>
      <vt:lpstr>Calibri Light</vt:lpstr>
      <vt:lpstr>Fredoka One</vt:lpstr>
      <vt:lpstr>Times New Roman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Nguyễn Thị Ngọc Linh</cp:lastModifiedBy>
  <cp:revision>110</cp:revision>
  <dcterms:modified xsi:type="dcterms:W3CDTF">2023-11-13T07:22:12Z</dcterms:modified>
</cp:coreProperties>
</file>