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1"/>
  </p:notesMasterIdLst>
  <p:sldIdLst>
    <p:sldId id="257" r:id="rId4"/>
    <p:sldId id="270" r:id="rId5"/>
    <p:sldId id="265" r:id="rId6"/>
    <p:sldId id="271" r:id="rId7"/>
    <p:sldId id="272" r:id="rId8"/>
    <p:sldId id="273" r:id="rId9"/>
    <p:sldId id="290" r:id="rId10"/>
    <p:sldId id="292" r:id="rId11"/>
    <p:sldId id="304" r:id="rId12"/>
    <p:sldId id="308" r:id="rId13"/>
    <p:sldId id="315" r:id="rId14"/>
    <p:sldId id="316" r:id="rId15"/>
    <p:sldId id="317" r:id="rId16"/>
    <p:sldId id="318" r:id="rId17"/>
    <p:sldId id="314" r:id="rId18"/>
    <p:sldId id="39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53E4-4CE0-48D8-B191-03F1FB10BE1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A975-0232-4D01-A2EF-FC58DBA4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A975-0232-4D01-A2EF-FC58DBA4E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6A25E-8950-4A49-94D1-A462097B5F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1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99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6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4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8758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723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944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5471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096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23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038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36306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812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2850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8299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2023/11/17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806746-253C-490F-B73D-A8ED883BCA1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CD302-D0E5-421B-82BB-3C28DFF65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1B01A-E6B7-4653-AC3C-932D549553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21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3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hyperlink" Target="mailto:tranthao121004@gmai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1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E178F-5FB6-43EA-81BD-7757601CC1C9}"/>
              </a:ext>
            </a:extLst>
          </p:cNvPr>
          <p:cNvSpPr txBox="1"/>
          <p:nvPr/>
        </p:nvSpPr>
        <p:spPr>
          <a:xfrm>
            <a:off x="1026160" y="1018533"/>
            <a:ext cx="991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Trong hình dưới đây, các con mèo có cân nặng bằng nhau, các con chó và rô-bốt cũng vậy.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2A95-CA55-4CB5-9B54-51CD7539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0" y="2276474"/>
            <a:ext cx="8778240" cy="21809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BC416F-CCD0-446D-A032-29B5B263C89A}"/>
              </a:ext>
            </a:extLst>
          </p:cNvPr>
          <p:cNvGrpSpPr/>
          <p:nvPr/>
        </p:nvGrpSpPr>
        <p:grpSpPr>
          <a:xfrm>
            <a:off x="1722803" y="4457449"/>
            <a:ext cx="3499437" cy="954107"/>
            <a:chOff x="2200323" y="4609849"/>
            <a:chExt cx="3499437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A4B7E-BDB3-45F0-9AA0-63CD374C227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9B1D87-D8E8-4B77-A7CF-433A2B6664A9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3A48F3-32FF-4B76-85F0-73B74422EEC0}"/>
              </a:ext>
            </a:extLst>
          </p:cNvPr>
          <p:cNvGrpSpPr/>
          <p:nvPr/>
        </p:nvGrpSpPr>
        <p:grpSpPr>
          <a:xfrm>
            <a:off x="4791123" y="4467142"/>
            <a:ext cx="3499437" cy="954107"/>
            <a:chOff x="2200323" y="4609849"/>
            <a:chExt cx="3499437" cy="9541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545899-8C39-45D2-B55F-3A9EDDFAC667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7380A6C-CA82-4E92-8616-255C16FE6DBA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CC98BD-BB63-4844-9FA4-339599C8EF2D}"/>
              </a:ext>
            </a:extLst>
          </p:cNvPr>
          <p:cNvGrpSpPr/>
          <p:nvPr/>
        </p:nvGrpSpPr>
        <p:grpSpPr>
          <a:xfrm>
            <a:off x="7993587" y="4467142"/>
            <a:ext cx="3499437" cy="954107"/>
            <a:chOff x="2200323" y="4609849"/>
            <a:chExt cx="3499437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A72C46-C4C9-4EBD-948F-1BEDE7516359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A79835-2CE9-478E-905A-FFCF8FCDC6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03470-8382-46FE-938A-E38225E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1388427"/>
            <a:ext cx="4950552" cy="2909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27A491-684B-4F2C-8AB0-623F88144A27}"/>
              </a:ext>
            </a:extLst>
          </p:cNvPr>
          <p:cNvGrpSpPr/>
          <p:nvPr/>
        </p:nvGrpSpPr>
        <p:grpSpPr>
          <a:xfrm>
            <a:off x="1280547" y="4172969"/>
            <a:ext cx="3499437" cy="954107"/>
            <a:chOff x="2200323" y="4609849"/>
            <a:chExt cx="3499437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38B4D-4E44-4566-8F36-FAD61355A03C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5EC684A-9264-4EB5-83C2-C884595C85ED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12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12 : 4 = 3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455451-8143-4CA1-B704-D9C71D336CFA}"/>
              </a:ext>
            </a:extLst>
          </p:cNvPr>
          <p:cNvSpPr/>
          <p:nvPr/>
        </p:nvSpPr>
        <p:spPr>
          <a:xfrm>
            <a:off x="2937869" y="4659716"/>
            <a:ext cx="594769" cy="4673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7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72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72 : 4 = 18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4D8F8-B4D3-4749-A9AB-30AFC29E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1476851"/>
            <a:ext cx="3297238" cy="2560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95308-F445-4769-8A6F-D764628E6F3C}"/>
              </a:ext>
            </a:extLst>
          </p:cNvPr>
          <p:cNvGrpSpPr/>
          <p:nvPr/>
        </p:nvGrpSpPr>
        <p:grpSpPr>
          <a:xfrm>
            <a:off x="1183322" y="403705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F6AEC-E35D-45A6-89F2-4B3052FB621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E8E4-D2B9-4AD0-BD50-BE8F7B2E2AAE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45 kg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45 : 3 = 15 (kg)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171C6-EA5F-4DEF-8FAE-39DA73FF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1" y="782637"/>
            <a:ext cx="2905519" cy="32204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F9A1ED-B71C-4E6A-8DB1-67BF8204B4D7}"/>
              </a:ext>
            </a:extLst>
          </p:cNvPr>
          <p:cNvGrpSpPr/>
          <p:nvPr/>
        </p:nvGrpSpPr>
        <p:grpSpPr>
          <a:xfrm>
            <a:off x="1143483" y="430180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27649-EB6B-412F-869B-7B568F9ED784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7F7801-E78C-4B50-9B6A-B9511BD429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990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6E728-EFB8-4BBE-A118-604865F0F2B9}"/>
              </a:ext>
            </a:extLst>
          </p:cNvPr>
          <p:cNvSpPr txBox="1"/>
          <p:nvPr/>
        </p:nvSpPr>
        <p:spPr>
          <a:xfrm>
            <a:off x="2518117" y="2387600"/>
            <a:ext cx="834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Ta có: 29 : 2 = 14 (dư 1)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672D1-C6A0-4635-A337-B5D820531F49}"/>
              </a:ext>
            </a:extLst>
          </p:cNvPr>
          <p:cNvSpPr txBox="1"/>
          <p:nvPr/>
        </p:nvSpPr>
        <p:spPr>
          <a:xfrm>
            <a:off x="1946408" y="3429000"/>
            <a:ext cx="87680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14 + 1 = 15 (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6EBFC-8329-4A60-86A9-CDFFD54DB53E}"/>
              </a:ext>
            </a:extLst>
          </p:cNvPr>
          <p:cNvSpPr txBox="1"/>
          <p:nvPr/>
        </p:nvSpPr>
        <p:spPr>
          <a:xfrm>
            <a:off x="1711960" y="5316248"/>
            <a:ext cx="876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Đáp số : 15 bàn học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09C3420-3C85-4E21-8ECF-E839D1E8934E}"/>
              </a:ext>
            </a:extLst>
          </p:cNvPr>
          <p:cNvGrpSpPr/>
          <p:nvPr/>
        </p:nvGrpSpPr>
        <p:grpSpPr>
          <a:xfrm>
            <a:off x="844939" y="372202"/>
            <a:ext cx="619044" cy="600164"/>
            <a:chOff x="621568" y="794220"/>
            <a:chExt cx="619044" cy="6001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C9C125-5CC1-4DA4-8635-D904DA7E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0E20C-0EB4-4056-AFDA-5B19AE70533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EDCFA45-5140-4D13-800E-41B7FB9E2E23}"/>
              </a:ext>
            </a:extLst>
          </p:cNvPr>
          <p:cNvSpPr txBox="1"/>
          <p:nvPr/>
        </p:nvSpPr>
        <p:spPr>
          <a:xfrm>
            <a:off x="1377362" y="341423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5A83-693F-47D2-BA72-7DE91B93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1174701"/>
            <a:ext cx="8219440" cy="3630100"/>
          </a:xfrm>
          <a:prstGeom prst="rect">
            <a:avLst/>
          </a:prstGeom>
        </p:spPr>
      </p:pic>
      <p:sp>
        <p:nvSpPr>
          <p:cNvPr id="30" name="AutoShape 18">
            <a:extLst>
              <a:ext uri="{FF2B5EF4-FFF2-40B4-BE49-F238E27FC236}">
                <a16:creationId xmlns:a16="http://schemas.microsoft.com/office/drawing/2014/main" id="{EEEC1425-27B0-48DA-8A50-DD22525A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48" y="4804800"/>
            <a:ext cx="6366632" cy="1284288"/>
          </a:xfrm>
          <a:custGeom>
            <a:avLst/>
            <a:gdLst>
              <a:gd name="connsiteX0" fmla="*/ 0 w 6366632"/>
              <a:gd name="connsiteY0" fmla="*/ 60233 h 1284288"/>
              <a:gd name="connsiteX1" fmla="*/ 60233 w 6366632"/>
              <a:gd name="connsiteY1" fmla="*/ 0 h 1284288"/>
              <a:gd name="connsiteX2" fmla="*/ 565605 w 6366632"/>
              <a:gd name="connsiteY2" fmla="*/ 0 h 1284288"/>
              <a:gd name="connsiteX3" fmla="*/ 1133438 w 6366632"/>
              <a:gd name="connsiteY3" fmla="*/ 0 h 1284288"/>
              <a:gd name="connsiteX4" fmla="*/ 1513886 w 6366632"/>
              <a:gd name="connsiteY4" fmla="*/ 0 h 1284288"/>
              <a:gd name="connsiteX5" fmla="*/ 2019258 w 6366632"/>
              <a:gd name="connsiteY5" fmla="*/ 0 h 1284288"/>
              <a:gd name="connsiteX6" fmla="*/ 2462168 w 6366632"/>
              <a:gd name="connsiteY6" fmla="*/ 0 h 1284288"/>
              <a:gd name="connsiteX7" fmla="*/ 2967539 w 6366632"/>
              <a:gd name="connsiteY7" fmla="*/ 0 h 1284288"/>
              <a:gd name="connsiteX8" fmla="*/ 3472911 w 6366632"/>
              <a:gd name="connsiteY8" fmla="*/ 0 h 1284288"/>
              <a:gd name="connsiteX9" fmla="*/ 4040744 w 6366632"/>
              <a:gd name="connsiteY9" fmla="*/ 0 h 1284288"/>
              <a:gd name="connsiteX10" fmla="*/ 4421193 w 6366632"/>
              <a:gd name="connsiteY10" fmla="*/ 0 h 1284288"/>
              <a:gd name="connsiteX11" fmla="*/ 4926564 w 6366632"/>
              <a:gd name="connsiteY11" fmla="*/ 0 h 1284288"/>
              <a:gd name="connsiteX12" fmla="*/ 5619321 w 6366632"/>
              <a:gd name="connsiteY12" fmla="*/ 0 h 1284288"/>
              <a:gd name="connsiteX13" fmla="*/ 6306399 w 6366632"/>
              <a:gd name="connsiteY13" fmla="*/ 0 h 1284288"/>
              <a:gd name="connsiteX14" fmla="*/ 6366632 w 6366632"/>
              <a:gd name="connsiteY14" fmla="*/ 60233 h 1284288"/>
              <a:gd name="connsiteX15" fmla="*/ 6366632 w 6366632"/>
              <a:gd name="connsiteY15" fmla="*/ 618868 h 1284288"/>
              <a:gd name="connsiteX16" fmla="*/ 6366632 w 6366632"/>
              <a:gd name="connsiteY16" fmla="*/ 1224055 h 1284288"/>
              <a:gd name="connsiteX17" fmla="*/ 6306399 w 6366632"/>
              <a:gd name="connsiteY17" fmla="*/ 1284288 h 1284288"/>
              <a:gd name="connsiteX18" fmla="*/ 5613642 w 6366632"/>
              <a:gd name="connsiteY18" fmla="*/ 1284288 h 1284288"/>
              <a:gd name="connsiteX19" fmla="*/ 4920886 w 6366632"/>
              <a:gd name="connsiteY19" fmla="*/ 1284288 h 1284288"/>
              <a:gd name="connsiteX20" fmla="*/ 4415514 w 6366632"/>
              <a:gd name="connsiteY20" fmla="*/ 1284288 h 1284288"/>
              <a:gd name="connsiteX21" fmla="*/ 3722758 w 6366632"/>
              <a:gd name="connsiteY21" fmla="*/ 1284288 h 1284288"/>
              <a:gd name="connsiteX22" fmla="*/ 3030001 w 6366632"/>
              <a:gd name="connsiteY22" fmla="*/ 1284288 h 1284288"/>
              <a:gd name="connsiteX23" fmla="*/ 2337244 w 6366632"/>
              <a:gd name="connsiteY23" fmla="*/ 1284288 h 1284288"/>
              <a:gd name="connsiteX24" fmla="*/ 1956796 w 6366632"/>
              <a:gd name="connsiteY24" fmla="*/ 1284288 h 1284288"/>
              <a:gd name="connsiteX25" fmla="*/ 1513886 w 6366632"/>
              <a:gd name="connsiteY25" fmla="*/ 1284288 h 1284288"/>
              <a:gd name="connsiteX26" fmla="*/ 1070976 w 6366632"/>
              <a:gd name="connsiteY26" fmla="*/ 1284288 h 1284288"/>
              <a:gd name="connsiteX27" fmla="*/ 690528 w 6366632"/>
              <a:gd name="connsiteY27" fmla="*/ 1284288 h 1284288"/>
              <a:gd name="connsiteX28" fmla="*/ 60233 w 6366632"/>
              <a:gd name="connsiteY28" fmla="*/ 1284288 h 1284288"/>
              <a:gd name="connsiteX29" fmla="*/ 0 w 6366632"/>
              <a:gd name="connsiteY29" fmla="*/ 1224055 h 1284288"/>
              <a:gd name="connsiteX30" fmla="*/ 0 w 6366632"/>
              <a:gd name="connsiteY30" fmla="*/ 642144 h 1284288"/>
              <a:gd name="connsiteX31" fmla="*/ 0 w 6366632"/>
              <a:gd name="connsiteY31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66632" h="1284288" fill="none" extrusionOk="0">
                <a:moveTo>
                  <a:pt x="0" y="60233"/>
                </a:moveTo>
                <a:cubicBezTo>
                  <a:pt x="-5432" y="27709"/>
                  <a:pt x="25201" y="-334"/>
                  <a:pt x="60233" y="0"/>
                </a:cubicBezTo>
                <a:cubicBezTo>
                  <a:pt x="234277" y="-1782"/>
                  <a:pt x="461607" y="46441"/>
                  <a:pt x="565605" y="0"/>
                </a:cubicBezTo>
                <a:cubicBezTo>
                  <a:pt x="669603" y="-46441"/>
                  <a:pt x="930783" y="47944"/>
                  <a:pt x="1133438" y="0"/>
                </a:cubicBezTo>
                <a:cubicBezTo>
                  <a:pt x="1336093" y="-47944"/>
                  <a:pt x="1386532" y="35721"/>
                  <a:pt x="1513886" y="0"/>
                </a:cubicBezTo>
                <a:cubicBezTo>
                  <a:pt x="1641240" y="-35721"/>
                  <a:pt x="1913153" y="11545"/>
                  <a:pt x="2019258" y="0"/>
                </a:cubicBezTo>
                <a:cubicBezTo>
                  <a:pt x="2125363" y="-11545"/>
                  <a:pt x="2313196" y="51014"/>
                  <a:pt x="2462168" y="0"/>
                </a:cubicBezTo>
                <a:cubicBezTo>
                  <a:pt x="2611140" y="-51014"/>
                  <a:pt x="2735845" y="52278"/>
                  <a:pt x="2967539" y="0"/>
                </a:cubicBezTo>
                <a:cubicBezTo>
                  <a:pt x="3199233" y="-52278"/>
                  <a:pt x="3356168" y="39022"/>
                  <a:pt x="3472911" y="0"/>
                </a:cubicBezTo>
                <a:cubicBezTo>
                  <a:pt x="3589654" y="-39022"/>
                  <a:pt x="3921242" y="7497"/>
                  <a:pt x="4040744" y="0"/>
                </a:cubicBezTo>
                <a:cubicBezTo>
                  <a:pt x="4160246" y="-7497"/>
                  <a:pt x="4267193" y="36251"/>
                  <a:pt x="4421193" y="0"/>
                </a:cubicBezTo>
                <a:cubicBezTo>
                  <a:pt x="4575193" y="-36251"/>
                  <a:pt x="4705903" y="40738"/>
                  <a:pt x="4926564" y="0"/>
                </a:cubicBezTo>
                <a:cubicBezTo>
                  <a:pt x="5147225" y="-40738"/>
                  <a:pt x="5478804" y="44777"/>
                  <a:pt x="5619321" y="0"/>
                </a:cubicBezTo>
                <a:cubicBezTo>
                  <a:pt x="5759838" y="-44777"/>
                  <a:pt x="6111924" y="33597"/>
                  <a:pt x="6306399" y="0"/>
                </a:cubicBezTo>
                <a:cubicBezTo>
                  <a:pt x="6332121" y="6338"/>
                  <a:pt x="6371432" y="33072"/>
                  <a:pt x="6366632" y="60233"/>
                </a:cubicBezTo>
                <a:cubicBezTo>
                  <a:pt x="6392426" y="314934"/>
                  <a:pt x="6364725" y="339998"/>
                  <a:pt x="6366632" y="618868"/>
                </a:cubicBezTo>
                <a:cubicBezTo>
                  <a:pt x="6368539" y="897739"/>
                  <a:pt x="6363596" y="1041487"/>
                  <a:pt x="6366632" y="1224055"/>
                </a:cubicBezTo>
                <a:cubicBezTo>
                  <a:pt x="6371574" y="1254775"/>
                  <a:pt x="6343661" y="1277754"/>
                  <a:pt x="6306399" y="1284288"/>
                </a:cubicBezTo>
                <a:cubicBezTo>
                  <a:pt x="6090722" y="1285934"/>
                  <a:pt x="5911697" y="1283217"/>
                  <a:pt x="5613642" y="1284288"/>
                </a:cubicBezTo>
                <a:cubicBezTo>
                  <a:pt x="5315587" y="1285359"/>
                  <a:pt x="5212867" y="1283111"/>
                  <a:pt x="4920886" y="1284288"/>
                </a:cubicBezTo>
                <a:cubicBezTo>
                  <a:pt x="4628905" y="1285465"/>
                  <a:pt x="4571310" y="1257441"/>
                  <a:pt x="4415514" y="1284288"/>
                </a:cubicBezTo>
                <a:cubicBezTo>
                  <a:pt x="4259718" y="1311135"/>
                  <a:pt x="3948405" y="1219253"/>
                  <a:pt x="3722758" y="1284288"/>
                </a:cubicBezTo>
                <a:cubicBezTo>
                  <a:pt x="3497111" y="1349323"/>
                  <a:pt x="3329471" y="1250848"/>
                  <a:pt x="3030001" y="1284288"/>
                </a:cubicBezTo>
                <a:cubicBezTo>
                  <a:pt x="2730531" y="1317728"/>
                  <a:pt x="2631577" y="1201440"/>
                  <a:pt x="2337244" y="1284288"/>
                </a:cubicBezTo>
                <a:cubicBezTo>
                  <a:pt x="2042911" y="1367136"/>
                  <a:pt x="2085349" y="1255573"/>
                  <a:pt x="1956796" y="1284288"/>
                </a:cubicBezTo>
                <a:cubicBezTo>
                  <a:pt x="1828243" y="1313003"/>
                  <a:pt x="1697245" y="1259663"/>
                  <a:pt x="1513886" y="1284288"/>
                </a:cubicBezTo>
                <a:cubicBezTo>
                  <a:pt x="1330527" y="1308913"/>
                  <a:pt x="1255645" y="1262137"/>
                  <a:pt x="1070976" y="1284288"/>
                </a:cubicBezTo>
                <a:cubicBezTo>
                  <a:pt x="886307" y="1306439"/>
                  <a:pt x="808246" y="1243130"/>
                  <a:pt x="690528" y="1284288"/>
                </a:cubicBezTo>
                <a:cubicBezTo>
                  <a:pt x="572810" y="1325446"/>
                  <a:pt x="279067" y="1250765"/>
                  <a:pt x="60233" y="1284288"/>
                </a:cubicBezTo>
                <a:cubicBezTo>
                  <a:pt x="27367" y="1279245"/>
                  <a:pt x="4936" y="1252911"/>
                  <a:pt x="0" y="1224055"/>
                </a:cubicBezTo>
                <a:cubicBezTo>
                  <a:pt x="-28712" y="976280"/>
                  <a:pt x="40712" y="918024"/>
                  <a:pt x="0" y="642144"/>
                </a:cubicBezTo>
                <a:cubicBezTo>
                  <a:pt x="-40712" y="366264"/>
                  <a:pt x="56165" y="249581"/>
                  <a:pt x="0" y="60233"/>
                </a:cubicBezTo>
                <a:close/>
              </a:path>
              <a:path w="6366632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323439" y="-62270"/>
                  <a:pt x="495811" y="49264"/>
                  <a:pt x="628066" y="0"/>
                </a:cubicBezTo>
                <a:cubicBezTo>
                  <a:pt x="760321" y="-49264"/>
                  <a:pt x="855538" y="8805"/>
                  <a:pt x="1008515" y="0"/>
                </a:cubicBezTo>
                <a:cubicBezTo>
                  <a:pt x="1161492" y="-8805"/>
                  <a:pt x="1554578" y="17139"/>
                  <a:pt x="1701271" y="0"/>
                </a:cubicBezTo>
                <a:cubicBezTo>
                  <a:pt x="1847964" y="-17139"/>
                  <a:pt x="2114624" y="18602"/>
                  <a:pt x="2269104" y="0"/>
                </a:cubicBezTo>
                <a:cubicBezTo>
                  <a:pt x="2423584" y="-18602"/>
                  <a:pt x="2540394" y="18206"/>
                  <a:pt x="2649553" y="0"/>
                </a:cubicBezTo>
                <a:cubicBezTo>
                  <a:pt x="2758712" y="-18206"/>
                  <a:pt x="3083777" y="25110"/>
                  <a:pt x="3279848" y="0"/>
                </a:cubicBezTo>
                <a:cubicBezTo>
                  <a:pt x="3475920" y="-25110"/>
                  <a:pt x="3574955" y="33706"/>
                  <a:pt x="3847681" y="0"/>
                </a:cubicBezTo>
                <a:cubicBezTo>
                  <a:pt x="4120407" y="-33706"/>
                  <a:pt x="4114497" y="30955"/>
                  <a:pt x="4228129" y="0"/>
                </a:cubicBezTo>
                <a:cubicBezTo>
                  <a:pt x="4341761" y="-30955"/>
                  <a:pt x="4551394" y="7547"/>
                  <a:pt x="4795962" y="0"/>
                </a:cubicBezTo>
                <a:cubicBezTo>
                  <a:pt x="5040530" y="-7547"/>
                  <a:pt x="5189473" y="83010"/>
                  <a:pt x="5488719" y="0"/>
                </a:cubicBezTo>
                <a:cubicBezTo>
                  <a:pt x="5787965" y="-83010"/>
                  <a:pt x="6122451" y="27991"/>
                  <a:pt x="6306399" y="0"/>
                </a:cubicBezTo>
                <a:cubicBezTo>
                  <a:pt x="6337487" y="-843"/>
                  <a:pt x="6359731" y="22512"/>
                  <a:pt x="6366632" y="60233"/>
                </a:cubicBezTo>
                <a:cubicBezTo>
                  <a:pt x="6381797" y="321366"/>
                  <a:pt x="6350920" y="373190"/>
                  <a:pt x="6366632" y="653782"/>
                </a:cubicBezTo>
                <a:cubicBezTo>
                  <a:pt x="6382344" y="934374"/>
                  <a:pt x="6361224" y="1080782"/>
                  <a:pt x="6366632" y="1224055"/>
                </a:cubicBezTo>
                <a:cubicBezTo>
                  <a:pt x="6365844" y="1260565"/>
                  <a:pt x="6343867" y="1285512"/>
                  <a:pt x="6306399" y="1284288"/>
                </a:cubicBezTo>
                <a:cubicBezTo>
                  <a:pt x="6079684" y="1288725"/>
                  <a:pt x="5911213" y="1281479"/>
                  <a:pt x="5738566" y="1284288"/>
                </a:cubicBezTo>
                <a:cubicBezTo>
                  <a:pt x="5565919" y="1287097"/>
                  <a:pt x="5507990" y="1275922"/>
                  <a:pt x="5358117" y="1284288"/>
                </a:cubicBezTo>
                <a:cubicBezTo>
                  <a:pt x="5208244" y="1292654"/>
                  <a:pt x="4992925" y="1239330"/>
                  <a:pt x="4852746" y="1284288"/>
                </a:cubicBezTo>
                <a:cubicBezTo>
                  <a:pt x="4712567" y="1329246"/>
                  <a:pt x="4540307" y="1252939"/>
                  <a:pt x="4284913" y="1284288"/>
                </a:cubicBezTo>
                <a:cubicBezTo>
                  <a:pt x="4029519" y="1315637"/>
                  <a:pt x="3903050" y="1222877"/>
                  <a:pt x="3717079" y="1284288"/>
                </a:cubicBezTo>
                <a:cubicBezTo>
                  <a:pt x="3531108" y="1345699"/>
                  <a:pt x="3356153" y="1282998"/>
                  <a:pt x="3211708" y="1284288"/>
                </a:cubicBezTo>
                <a:cubicBezTo>
                  <a:pt x="3067263" y="1285578"/>
                  <a:pt x="2945875" y="1264443"/>
                  <a:pt x="2768798" y="1284288"/>
                </a:cubicBezTo>
                <a:cubicBezTo>
                  <a:pt x="2591721" y="1304133"/>
                  <a:pt x="2445525" y="1256677"/>
                  <a:pt x="2263426" y="1284288"/>
                </a:cubicBezTo>
                <a:cubicBezTo>
                  <a:pt x="2081327" y="1311899"/>
                  <a:pt x="1788097" y="1214683"/>
                  <a:pt x="1570670" y="1284288"/>
                </a:cubicBezTo>
                <a:cubicBezTo>
                  <a:pt x="1353243" y="1353893"/>
                  <a:pt x="1232429" y="1230876"/>
                  <a:pt x="1002836" y="1284288"/>
                </a:cubicBezTo>
                <a:cubicBezTo>
                  <a:pt x="773243" y="1337700"/>
                  <a:pt x="261143" y="1248108"/>
                  <a:pt x="60233" y="1284288"/>
                </a:cubicBezTo>
                <a:cubicBezTo>
                  <a:pt x="26789" y="1282306"/>
                  <a:pt x="7055" y="1258591"/>
                  <a:pt x="0" y="1224055"/>
                </a:cubicBezTo>
                <a:cubicBezTo>
                  <a:pt x="-65766" y="956601"/>
                  <a:pt x="10125" y="771411"/>
                  <a:pt x="0" y="642144"/>
                </a:cubicBezTo>
                <a:cubicBezTo>
                  <a:pt x="-10125" y="512877"/>
                  <a:pt x="39177" y="228838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 =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x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409EF-2057-40E2-B408-70189B0E29A7}"/>
              </a:ext>
            </a:extLst>
          </p:cNvPr>
          <p:cNvSpPr/>
          <p:nvPr/>
        </p:nvSpPr>
        <p:spPr>
          <a:xfrm>
            <a:off x="3773048" y="3850640"/>
            <a:ext cx="758312" cy="53848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CC09C6-0F2C-46C9-8712-1A72F889E2C5}"/>
              </a:ext>
            </a:extLst>
          </p:cNvPr>
          <p:cNvSpPr/>
          <p:nvPr/>
        </p:nvSpPr>
        <p:spPr>
          <a:xfrm>
            <a:off x="6956364" y="2451270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4F38BF-6CD3-4140-B6BE-A269B3548687}"/>
              </a:ext>
            </a:extLst>
          </p:cNvPr>
          <p:cNvSpPr/>
          <p:nvPr/>
        </p:nvSpPr>
        <p:spPr>
          <a:xfrm>
            <a:off x="6577208" y="3214626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750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手动输入 36"/>
          <p:cNvSpPr/>
          <p:nvPr/>
        </p:nvSpPr>
        <p:spPr>
          <a:xfrm rot="5400000">
            <a:off x="219075" y="-219075"/>
            <a:ext cx="6858000" cy="7295515"/>
          </a:xfrm>
          <a:prstGeom prst="flowChartManualInpu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70D5F1-A84C-44E3-9DBD-98AA11D2AFDE}"/>
              </a:ext>
            </a:extLst>
          </p:cNvPr>
          <p:cNvSpPr txBox="1">
            <a:spLocks/>
          </p:cNvSpPr>
          <p:nvPr/>
        </p:nvSpPr>
        <p:spPr>
          <a:xfrm>
            <a:off x="1542073" y="751936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tranthao121004@gmail.com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5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SĐT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C7943-A0DD-4E4F-AB13-171817DA6BCF}"/>
              </a:ext>
            </a:extLst>
          </p:cNvPr>
          <p:cNvSpPr txBox="1"/>
          <p:nvPr/>
        </p:nvSpPr>
        <p:spPr>
          <a:xfrm>
            <a:off x="563696" y="2143344"/>
            <a:ext cx="11533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 nay có rất nhiều nick giả mạo, chuyên buôn bán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bài trên công sức, chất xám của người khác.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giả mạo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dùng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sdt: 0328667364 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0325525487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bấm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sdt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ố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0328667364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Ngân hàng MB quân đội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TK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Lê Bá Linh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56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5E99-7A6C-4642-BE3C-8D4DC4891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547" y="894664"/>
            <a:ext cx="561490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3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530950" y="219050"/>
            <a:ext cx="5381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 : 5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2673" y="2820597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971657" y="302511"/>
            <a:ext cx="60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: 2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54158" y="1700664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458681" y="2680346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67" y="170066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88" y="2631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397" y="3207870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06921 L -0.05625 -0.06875 C -0.04935 -0.0699 -0.04258 -0.07129 -0.03555 -0.07106 C -0.02149 -0.07083 0.00716 -0.06713 0.00716 -0.0669 L 0.04167 -0.05277 L 0.06133 -0.04444 C 0.0681 -0.04166 0.07487 -0.03703 0.08203 -0.03634 L 0.10169 -0.03426 C 0.1681 -0.0169 0.09726 -0.03472 0.16393 -0.0199 C 0.18125 -0.01597 0.19831 -0.01041 0.21575 -0.00764 L 0.26653 0.0007 C 0.2707 0.00185 0.29088 0.00787 0.29765 0.01088 C 0.30338 0.0132 0.30898 0.01644 0.31497 0.01922 C 0.32096 0.02153 0.32721 0.02292 0.33333 0.02523 C 0.33646 0.02639 0.33945 0.02778 0.34258 0.0294 C 0.34831 0.03473 0.35403 0.04028 0.35989 0.04584 C 0.36393 0.04931 0.36888 0.05093 0.37252 0.05602 C 0.37617 0.06088 0.37838 0.06875 0.38177 0.07454 C 0.38763 0.08403 0.39466 0.09121 0.40026 0.10116 C 0.40768 0.11459 0.41302 0.13148 0.42096 0.14422 C 0.42864 0.15672 0.44414 0.17963 0.4487 0.19769 C 0.45013 0.20371 0.45117 0.21042 0.45325 0.21598 C 0.45781 0.22801 0.4638 0.23843 0.46823 0.25093 C 0.48984 0.3125 0.47187 0.25718 0.48555 0.30834 C 0.48711 0.31459 0.48971 0.32014 0.49127 0.32685 C 0.49388 0.3382 0.49453 0.35116 0.49831 0.36158 C 0.50989 0.39398 0.50364 0.38334 0.51445 0.39861 C 0.5151 0.40185 0.51601 0.40533 0.51667 0.4088 C 0.51719 0.41135 0.51732 0.41435 0.51784 0.41713 C 0.51849 0.42037 0.51927 0.42385 0.52018 0.42732 C 0.52174 0.43473 0.52031 0.43172 0.52252 0.43565 " pathEditMode="relative" rAng="0" ptsTypes="AAAAAAAAAAAAAAAAAAAAAAAAAAAAAAA">
                                      <p:cBhvr>
                                        <p:cTn id="1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17222" y="371088"/>
            <a:ext cx="62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28 : 3 = 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763" y="2665229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39 L -2.08333E-6 -0.00116 C 0.01068 -0.0088 0.01888 -0.01597 0.03034 -0.01597 C 0.05768 -0.01597 0.08477 -0.00949 0.11159 -0.00347 C 0.11875 0.00093 0.14662 0.01921 0.15391 0.02593 C 0.17175 0.04236 0.18972 0.05926 0.20664 0.0787 C 0.22136 0.09537 0.23034 0.1044 0.24362 0.12292 C 0.24896 0.13032 0.25456 0.1375 0.25938 0.1463 C 0.26849 0.16181 0.2763 0.18472 0.28268 0.20509 C 0.28685 0.21806 0.29154 0.23056 0.29427 0.24514 C 0.29701 0.2588 0.29531 0.25255 0.29948 0.26412 C 0.3 0.26667 0.30013 0.26991 0.30065 0.27269 C 0.30404 0.28588 0.30391 0.27639 0.30391 0.28333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38519" y="599838"/>
            <a:ext cx="53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59 : 4 = ?</a:t>
            </a: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48381" y="160022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8273533" y="283863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45" y="156906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16" y="27801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112173" y="4587698"/>
            <a:ext cx="1169653" cy="1568030"/>
          </a:xfrm>
          <a:prstGeom prst="rect">
            <a:avLst/>
          </a:prstGeom>
        </p:spPr>
      </p:pic>
      <p:pic>
        <p:nvPicPr>
          <p:cNvPr id="32" name="Picture 12" descr="Káº¿t quáº£ hÃ¬nh áº£nh cho win text gif">
            <a:extLst>
              <a:ext uri="{FF2B5EF4-FFF2-40B4-BE49-F238E27FC236}">
                <a16:creationId xmlns:a16="http://schemas.microsoft.com/office/drawing/2014/main" id="{345183B8-E764-4800-8FAC-D1E3A83D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5" y="169679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C 0.00351 -0.00579 0.00625 -0.01111 0.01015 -0.01111 C 0.0194 -0.01111 0.02851 -0.00625 0.03763 -0.00162 C 0.03997 0.00185 0.04948 0.01597 0.05195 0.02106 C 0.05794 0.03379 0.06393 0.04676 0.06966 0.0618 C 0.07461 0.07476 0.07773 0.08171 0.08216 0.09606 C 0.08398 0.10162 0.08593 0.10717 0.0875 0.11412 C 0.09062 0.12592 0.09323 0.14375 0.09531 0.15949 C 0.09674 0.16944 0.0983 0.17916 0.09935 0.19027 C 0.10026 0.20092 0.09961 0.19606 0.10104 0.20486 C 0.10117 0.20694 0.1013 0.20949 0.10143 0.21157 C 0.1026 0.22176 0.1026 0.21435 0.1026 0.2199 " pathEditMode="relative" rAng="0" ptsTypes="AAAAAAAAAAAAA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0928" y="2144002"/>
            <a:ext cx="983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26: CHIA SỐ CÓ HAI CHỮ SỐ CHO SỐ CÓ MỘT CHỮ SỐ</a:t>
            </a:r>
            <a:endParaRPr lang="en-US" altLang="zh-CN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77"/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lang="zh-CN" alt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11" name="Google Shape;644;p6">
            <a:extLst>
              <a:ext uri="{FF2B5EF4-FFF2-40B4-BE49-F238E27FC236}">
                <a16:creationId xmlns:a16="http://schemas.microsoft.com/office/drawing/2014/main" id="{F22C05A8-E5EB-4DD1-A7B4-F0D90D9350F6}"/>
              </a:ext>
            </a:extLst>
          </p:cNvPr>
          <p:cNvSpPr txBox="1"/>
          <p:nvPr/>
        </p:nvSpPr>
        <p:spPr>
          <a:xfrm>
            <a:off x="602172" y="55657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năm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449" y="1153795"/>
            <a:ext cx="310922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FB1EDFA-E3C6-4473-B5BC-DCFB7B1F5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9" y="562633"/>
            <a:ext cx="6541026" cy="431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9D0CC-535B-4C57-AB20-9CBED2D21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54" y="2083532"/>
            <a:ext cx="446875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C5CAA-9C52-410C-81C9-C4425005951D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43DACD-43D9-4462-8C98-7CE36F38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66DF44-BA1B-4D85-AF3B-881CC898999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3D63ED-FA82-476B-A914-8A820DE72A78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AA04E8-589D-4F93-8F0B-822C0D95480B}"/>
              </a:ext>
            </a:extLst>
          </p:cNvPr>
          <p:cNvSpPr/>
          <p:nvPr/>
        </p:nvSpPr>
        <p:spPr>
          <a:xfrm>
            <a:off x="1461164" y="1498756"/>
            <a:ext cx="2676183" cy="3256123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3CA506-E421-415C-A33F-88F0D867A408}"/>
              </a:ext>
            </a:extLst>
          </p:cNvPr>
          <p:cNvCxnSpPr/>
          <p:nvPr/>
        </p:nvCxnSpPr>
        <p:spPr>
          <a:xfrm>
            <a:off x="1952548" y="2890362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43">
            <a:extLst>
              <a:ext uri="{FF2B5EF4-FFF2-40B4-BE49-F238E27FC236}">
                <a16:creationId xmlns:a16="http://schemas.microsoft.com/office/drawing/2014/main" id="{CDD51E1B-3902-45E8-90AF-9C47335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72" y="1810934"/>
            <a:ext cx="459969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3FE770B-1EDB-43F1-A32C-3A848AEA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42" y="1793464"/>
            <a:ext cx="782933" cy="140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29470EB2-42B6-4E1D-9E1C-F012DB8A6213}"/>
              </a:ext>
            </a:extLst>
          </p:cNvPr>
          <p:cNvGrpSpPr>
            <a:grpSpLocks/>
          </p:cNvGrpSpPr>
          <p:nvPr/>
        </p:nvGrpSpPr>
        <p:grpSpPr bwMode="auto">
          <a:xfrm>
            <a:off x="2872329" y="1938869"/>
            <a:ext cx="889104" cy="1443395"/>
            <a:chOff x="2299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7FD172-D8AC-4949-B0FE-63F9376EF0EF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DE138-40B4-412B-BC78-D4FA521CF3BD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4" name="TextBox 36">
            <a:extLst>
              <a:ext uri="{FF2B5EF4-FFF2-40B4-BE49-F238E27FC236}">
                <a16:creationId xmlns:a16="http://schemas.microsoft.com/office/drawing/2014/main" id="{CA67FDD1-C8B8-427A-9345-97BD4C10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541" y="2578874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66111E62-25FC-42DB-AA94-8086E367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608" y="2751337"/>
            <a:ext cx="344977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747C4965-C1A3-4F9C-9570-3DB1384C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523" y="231722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D9FE11F4-0829-4867-ACB9-5E6F90E9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5" y="2569889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887B2CEF-E9D4-4AA8-9F22-4A2537A3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05" y="2744709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E468E116-6271-4872-839D-85003711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31" y="3255578"/>
            <a:ext cx="712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48CB76-F215-4B7E-A017-47982BC56266}"/>
              </a:ext>
            </a:extLst>
          </p:cNvPr>
          <p:cNvCxnSpPr/>
          <p:nvPr/>
        </p:nvCxnSpPr>
        <p:spPr>
          <a:xfrm>
            <a:off x="2004203" y="3850094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1" name="TextBox 38">
            <a:extLst>
              <a:ext uri="{FF2B5EF4-FFF2-40B4-BE49-F238E27FC236}">
                <a16:creationId xmlns:a16="http://schemas.microsoft.com/office/drawing/2014/main" id="{77E04527-9F28-4D5E-B535-EEA61E82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250" y="3832797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B2C43B-C13D-4E51-9E81-635AA748A361}"/>
              </a:ext>
            </a:extLst>
          </p:cNvPr>
          <p:cNvSpPr/>
          <p:nvPr/>
        </p:nvSpPr>
        <p:spPr>
          <a:xfrm>
            <a:off x="5013378" y="1549378"/>
            <a:ext cx="2676183" cy="3256122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1429B01-6EC5-4A67-A742-5E51F95D53D1}"/>
              </a:ext>
            </a:extLst>
          </p:cNvPr>
          <p:cNvSpPr/>
          <p:nvPr/>
        </p:nvSpPr>
        <p:spPr>
          <a:xfrm>
            <a:off x="8340672" y="1549377"/>
            <a:ext cx="2676183" cy="3256121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039EB42-4137-4B3A-AB00-30034E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065" y="17700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DFA326FE-5549-4134-B488-B21785DC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04" y="17536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AD558-4054-41BB-A635-38C0B80FE656}"/>
              </a:ext>
            </a:extLst>
          </p:cNvPr>
          <p:cNvCxnSpPr/>
          <p:nvPr/>
        </p:nvCxnSpPr>
        <p:spPr bwMode="auto">
          <a:xfrm>
            <a:off x="5995245" y="24415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3D90E-59A5-4861-A102-88BA7B476101}"/>
              </a:ext>
            </a:extLst>
          </p:cNvPr>
          <p:cNvCxnSpPr>
            <a:cxnSpLocks/>
          </p:cNvCxnSpPr>
          <p:nvPr/>
        </p:nvCxnSpPr>
        <p:spPr bwMode="auto">
          <a:xfrm>
            <a:off x="6003183" y="1819749"/>
            <a:ext cx="9583" cy="15186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43">
            <a:extLst>
              <a:ext uri="{FF2B5EF4-FFF2-40B4-BE49-F238E27FC236}">
                <a16:creationId xmlns:a16="http://schemas.microsoft.com/office/drawing/2014/main" id="{0E978426-5815-4D3C-BC65-1C0284D5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428" y="17939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3C373ABD-5379-40FE-96AA-35AC8F9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17775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CEBFCE-BBFD-477E-AE2D-B7AEDBD4216D}"/>
              </a:ext>
            </a:extLst>
          </p:cNvPr>
          <p:cNvCxnSpPr/>
          <p:nvPr/>
        </p:nvCxnSpPr>
        <p:spPr bwMode="auto">
          <a:xfrm>
            <a:off x="9399608" y="24654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FC3CC08-5E73-443D-AF15-2289F809B977}"/>
              </a:ext>
            </a:extLst>
          </p:cNvPr>
          <p:cNvCxnSpPr>
            <a:cxnSpLocks/>
          </p:cNvCxnSpPr>
          <p:nvPr/>
        </p:nvCxnSpPr>
        <p:spPr bwMode="auto">
          <a:xfrm>
            <a:off x="9407546" y="1843649"/>
            <a:ext cx="23883" cy="14947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4" name="TextBox 36">
            <a:extLst>
              <a:ext uri="{FF2B5EF4-FFF2-40B4-BE49-F238E27FC236}">
                <a16:creationId xmlns:a16="http://schemas.microsoft.com/office/drawing/2014/main" id="{9CAAF080-7889-4F3A-99C7-0F2CA823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673" y="2465479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C3DDC4D9-8FEC-4075-A81A-AE221C05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73" y="2241927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CB55A8-5543-40AB-8451-7703CEF0F2C1}"/>
              </a:ext>
            </a:extLst>
          </p:cNvPr>
          <p:cNvCxnSpPr/>
          <p:nvPr/>
        </p:nvCxnSpPr>
        <p:spPr>
          <a:xfrm>
            <a:off x="5151731" y="2876866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7" name="TextBox 36">
            <a:extLst>
              <a:ext uri="{FF2B5EF4-FFF2-40B4-BE49-F238E27FC236}">
                <a16:creationId xmlns:a16="http://schemas.microsoft.com/office/drawing/2014/main" id="{8C9CACCF-0686-4034-A9B4-2E90503E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993" y="2859550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186E3F3C-E4B9-4BBA-B1E5-A37A0D4D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903" y="243952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A72FE53D-8626-4B98-8216-8AF63AA7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663" y="218247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449CE9-59D1-4415-815B-DAFFB8B45281}"/>
              </a:ext>
            </a:extLst>
          </p:cNvPr>
          <p:cNvCxnSpPr/>
          <p:nvPr/>
        </p:nvCxnSpPr>
        <p:spPr>
          <a:xfrm>
            <a:off x="8553598" y="2793471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1" name="TextBox 36">
            <a:extLst>
              <a:ext uri="{FF2B5EF4-FFF2-40B4-BE49-F238E27FC236}">
                <a16:creationId xmlns:a16="http://schemas.microsoft.com/office/drawing/2014/main" id="{59D75093-BC12-4CFC-8BB0-24F562DD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575" y="2679992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AEAA1ED0-2BCF-4B3C-921E-20B0C75F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587" y="2691694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580D53C5-469E-429E-8194-37F944EE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776" y="2430196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A16B423D-7BBA-4BD1-A717-F1D6E333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3101524"/>
            <a:ext cx="103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224E0-A5F7-4DBC-B427-3E18F2FF26DC}"/>
              </a:ext>
            </a:extLst>
          </p:cNvPr>
          <p:cNvCxnSpPr/>
          <p:nvPr/>
        </p:nvCxnSpPr>
        <p:spPr>
          <a:xfrm>
            <a:off x="8553598" y="3772358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6">
            <a:extLst>
              <a:ext uri="{FF2B5EF4-FFF2-40B4-BE49-F238E27FC236}">
                <a16:creationId xmlns:a16="http://schemas.microsoft.com/office/drawing/2014/main" id="{8359FAAB-7058-4BFF-B8DF-4273B754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359" y="3709573"/>
            <a:ext cx="686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A2D1679E-B662-40FA-BCBE-3826CB0F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59" y="2875525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8DA93E6-6C17-4975-AE1D-6AF1499B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48" y="2421455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0BADD933-025C-44DF-A9DB-D727282B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511" y="3369680"/>
            <a:ext cx="76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3D7834-AF38-4F9F-9CD4-95E024F2350E}"/>
              </a:ext>
            </a:extLst>
          </p:cNvPr>
          <p:cNvCxnSpPr/>
          <p:nvPr/>
        </p:nvCxnSpPr>
        <p:spPr>
          <a:xfrm>
            <a:off x="5242683" y="3994779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9" name="TextBox 38">
            <a:extLst>
              <a:ext uri="{FF2B5EF4-FFF2-40B4-BE49-F238E27FC236}">
                <a16:creationId xmlns:a16="http://schemas.microsoft.com/office/drawing/2014/main" id="{26D60A22-300A-4A71-B984-BC514720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730" y="3977482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4" grpId="0" animBg="1"/>
      <p:bldP spid="55" grpId="0" animBg="1"/>
      <p:bldP spid="56" grpId="0"/>
      <p:bldP spid="57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85" grpId="0"/>
      <p:bldP spid="86" grpId="0"/>
      <p:bldP spid="87" grpId="0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573</Words>
  <Application>Microsoft Office PowerPoint</Application>
  <PresentationFormat>Widescreen</PresentationFormat>
  <Paragraphs>110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字魂59号-创粗黑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Ngọc Linh</cp:lastModifiedBy>
  <cp:revision>17</cp:revision>
  <dcterms:created xsi:type="dcterms:W3CDTF">2022-08-18T10:47:10Z</dcterms:created>
  <dcterms:modified xsi:type="dcterms:W3CDTF">2023-11-17T03:22:34Z</dcterms:modified>
</cp:coreProperties>
</file>