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5"/>
  </p:notesMasterIdLst>
  <p:sldIdLst>
    <p:sldId id="278" r:id="rId3"/>
    <p:sldId id="279" r:id="rId4"/>
    <p:sldId id="274" r:id="rId5"/>
    <p:sldId id="280" r:id="rId6"/>
    <p:sldId id="281" r:id="rId7"/>
    <p:sldId id="256" r:id="rId8"/>
    <p:sldId id="306" r:id="rId9"/>
    <p:sldId id="326" r:id="rId10"/>
    <p:sldId id="327" r:id="rId11"/>
    <p:sldId id="325" r:id="rId12"/>
    <p:sldId id="328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6EB80A-6FFC-451E-A55F-203FD8ED4D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文本框 11">
            <a:extLst>
              <a:ext uri="{FF2B5EF4-FFF2-40B4-BE49-F238E27FC236}">
                <a16:creationId xmlns:a16="http://schemas.microsoft.com/office/drawing/2014/main" id="{A6F8750E-63A3-4A9C-BEF2-2C3A20B6E3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95920" y="1310042"/>
            <a:ext cx="6563040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+mn-cs"/>
              </a:rPr>
              <a:t> 2022</a:t>
            </a:r>
            <a:endParaRPr kumimoji="0" lang="zh-CN" altLang="en-US" sz="30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46" y="1337936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283</Words>
  <Application>Microsoft Office PowerPoint</Application>
  <PresentationFormat>Widescreen</PresentationFormat>
  <Paragraphs>68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字魂58号-创中黑</vt:lpstr>
      <vt:lpstr>Arial</vt:lpstr>
      <vt:lpstr>Calibri</vt:lpstr>
      <vt:lpstr>Calibri Light</vt:lpstr>
      <vt:lpstr>Nunito Black</vt:lpstr>
      <vt:lpstr>Tahoma</vt:lpstr>
      <vt:lpstr>Times New Roman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2022-08-21T08:41:58Z</dcterms:created>
  <dcterms:modified xsi:type="dcterms:W3CDTF">2022-09-25T12:55:40Z</dcterms:modified>
</cp:coreProperties>
</file>