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3" r:id="rId4"/>
  </p:sldMasterIdLst>
  <p:notesMasterIdLst>
    <p:notesMasterId r:id="rId41"/>
  </p:notesMasterIdLst>
  <p:sldIdLst>
    <p:sldId id="526" r:id="rId5"/>
    <p:sldId id="345" r:id="rId6"/>
    <p:sldId id="346" r:id="rId7"/>
    <p:sldId id="347" r:id="rId8"/>
    <p:sldId id="348" r:id="rId9"/>
    <p:sldId id="349" r:id="rId10"/>
    <p:sldId id="350" r:id="rId11"/>
    <p:sldId id="351" r:id="rId12"/>
    <p:sldId id="285" r:id="rId13"/>
    <p:sldId id="295" r:id="rId14"/>
    <p:sldId id="292" r:id="rId15"/>
    <p:sldId id="527" r:id="rId16"/>
    <p:sldId id="288" r:id="rId17"/>
    <p:sldId id="291" r:id="rId18"/>
    <p:sldId id="294" r:id="rId19"/>
    <p:sldId id="303" r:id="rId20"/>
    <p:sldId id="528" r:id="rId21"/>
    <p:sldId id="529" r:id="rId22"/>
    <p:sldId id="290" r:id="rId23"/>
    <p:sldId id="530" r:id="rId24"/>
    <p:sldId id="287" r:id="rId25"/>
    <p:sldId id="307" r:id="rId26"/>
    <p:sldId id="289" r:id="rId27"/>
    <p:sldId id="310" r:id="rId28"/>
    <p:sldId id="311" r:id="rId29"/>
    <p:sldId id="531" r:id="rId30"/>
    <p:sldId id="532" r:id="rId31"/>
    <p:sldId id="302" r:id="rId32"/>
    <p:sldId id="533" r:id="rId33"/>
    <p:sldId id="534" r:id="rId34"/>
    <p:sldId id="535" r:id="rId35"/>
    <p:sldId id="536" r:id="rId36"/>
    <p:sldId id="537" r:id="rId37"/>
    <p:sldId id="538" r:id="rId38"/>
    <p:sldId id="524" r:id="rId39"/>
    <p:sldId id="26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6" d="100"/>
          <a:sy n="66" d="100"/>
        </p:scale>
        <p:origin x="90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C87-58DA-4087-8304-A444FAC316C7}"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C869A-A72E-4C68-863D-D2067E69FB5F}" type="slidenum">
              <a:rPr lang="en-US" smtClean="0"/>
              <a:t>‹#›</a:t>
            </a:fld>
            <a:endParaRPr lang="en-US"/>
          </a:p>
        </p:txBody>
      </p:sp>
    </p:spTree>
    <p:extLst>
      <p:ext uri="{BB962C8B-B14F-4D97-AF65-F5344CB8AC3E}">
        <p14:creationId xmlns:p14="http://schemas.microsoft.com/office/powerpoint/2010/main" val="23231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15</a:t>
            </a:fld>
            <a:endParaRPr lang="en-US"/>
          </a:p>
        </p:txBody>
      </p:sp>
    </p:spTree>
    <p:extLst>
      <p:ext uri="{BB962C8B-B14F-4D97-AF65-F5344CB8AC3E}">
        <p14:creationId xmlns:p14="http://schemas.microsoft.com/office/powerpoint/2010/main" val="187018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27</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35</a:t>
            </a:fld>
            <a:endParaRPr lang="en-US"/>
          </a:p>
        </p:txBody>
      </p:sp>
    </p:spTree>
    <p:extLst>
      <p:ext uri="{BB962C8B-B14F-4D97-AF65-F5344CB8AC3E}">
        <p14:creationId xmlns:p14="http://schemas.microsoft.com/office/powerpoint/2010/main" val="306923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4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5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571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9308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9637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068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3620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147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667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78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60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7178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928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57406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32474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4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3625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3926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03163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142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78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03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3565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187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4953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9298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1311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8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09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9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2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9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8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097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717EB10-9119-4734-8AB4-93E83707F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32612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11/23/2022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26FEBF9B-70AB-4EFE-AE4E-C5511DBF32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577242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11/23/2022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A96AFCA-FD16-4378-AB69-A7C69CE231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4379537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2022/11/23</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2557081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32.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6.jpeg"/><Relationship Id="rId5" Type="http://schemas.openxmlformats.org/officeDocument/2006/relationships/image" Target="../media/image55.png"/><Relationship Id="rId4" Type="http://schemas.microsoft.com/office/2007/relationships/hdphoto" Target="../media/hdphoto31.wdp"/><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3.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46.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20.xml"/><Relationship Id="rId7"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34.wdp"/></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5.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27.png"/><Relationship Id="rId4" Type="http://schemas.openxmlformats.org/officeDocument/2006/relationships/image" Target="../media/image8.png"/><Relationship Id="rId9" Type="http://schemas.microsoft.com/office/2007/relationships/hdphoto" Target="../media/hdphoto18.wdp"/><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3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30.png"/><Relationship Id="rId5" Type="http://schemas.openxmlformats.org/officeDocument/2006/relationships/slideLayout" Target="../slideLayouts/slideLayout15.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29.wdp"/><Relationship Id="rId5" Type="http://schemas.openxmlformats.org/officeDocument/2006/relationships/slideLayout" Target="../slideLayouts/slideLayout15.xml"/><Relationship Id="rId10" Type="http://schemas.openxmlformats.org/officeDocument/2006/relationships/image" Target="../media/image39.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15.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79128E98-528B-4BFA-98B3-657BBF183E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4D993-9AB9-40A3-A1FF-401786BFD932}"/>
              </a:ext>
            </a:extLst>
          </p:cNvPr>
          <p:cNvPicPr>
            <a:picLocks noChangeAspect="1"/>
          </p:cNvPicPr>
          <p:nvPr/>
        </p:nvPicPr>
        <p:blipFill>
          <a:blip r:embed="rId4"/>
          <a:stretch>
            <a:fillRect/>
          </a:stretch>
        </p:blipFill>
        <p:spPr>
          <a:xfrm>
            <a:off x="3852943" y="1965849"/>
            <a:ext cx="5968501" cy="2786113"/>
          </a:xfrm>
          <a:prstGeom prst="rect">
            <a:avLst/>
          </a:prstGeom>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12" descr="Shape&#10;&#10;Description automatically generated with medium confidence">
            <a:extLst>
              <a:ext uri="{FF2B5EF4-FFF2-40B4-BE49-F238E27FC236}">
                <a16:creationId xmlns:a16="http://schemas.microsoft.com/office/drawing/2014/main" id="{AE065832-7E9D-4B6E-B486-A6F913CF8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A2633-F5BB-4BF0-B43A-CDA3C2FA6B16}"/>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7" name="Picture 6" descr="A close-up of a toy&#10;&#10;Description automatically generated with medium confidence">
            <a:extLst>
              <a:ext uri="{FF2B5EF4-FFF2-40B4-BE49-F238E27FC236}">
                <a16:creationId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8" name="TextBox 28">
            <a:extLst>
              <a:ext uri="{FF2B5EF4-FFF2-40B4-BE49-F238E27FC236}">
                <a16:creationId xmlns:a16="http://schemas.microsoft.com/office/drawing/2014/main" id="{4D063A5A-0D77-4CDA-BD77-1ECD3610046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a16="http://schemas.microsoft.com/office/drawing/2014/main" id="{2A90A941-644B-4F04-BE0F-CC9D7B00F01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a16="http://schemas.microsoft.com/office/drawing/2014/main" id="{F95DA823-6C3C-4B9F-B3BA-FDE4D045469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04063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D08299CC-CE52-4BEA-A04E-CE84B1178534}"/>
              </a:ext>
            </a:extLst>
          </p:cNvPr>
          <p:cNvSpPr/>
          <p:nvPr/>
        </p:nvSpPr>
        <p:spPr>
          <a:xfrm>
            <a:off x="10026869" y="0"/>
            <a:ext cx="2165131" cy="604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Zalo</a:t>
            </a:r>
            <a:r>
              <a:rPr lang="en-US" b="1" dirty="0"/>
              <a:t>: 0972.115.126</a:t>
            </a: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4" name="Group 33">
            <a:extLst>
              <a:ext uri="{FF2B5EF4-FFF2-40B4-BE49-F238E27FC236}">
                <a16:creationId xmlns:a16="http://schemas.microsoft.com/office/drawing/2014/main" id="{C5744A64-CF9B-4AB1-9A13-D27C9FA0ECC0}"/>
              </a:ext>
            </a:extLst>
          </p:cNvPr>
          <p:cNvGrpSpPr/>
          <p:nvPr/>
        </p:nvGrpSpPr>
        <p:grpSpPr>
          <a:xfrm>
            <a:off x="6621877" y="2696772"/>
            <a:ext cx="4322439" cy="1121761"/>
            <a:chOff x="6410789" y="819970"/>
            <a:chExt cx="4322439" cy="1121761"/>
          </a:xfrm>
        </p:grpSpPr>
        <p:pic>
          <p:nvPicPr>
            <p:cNvPr id="35" name="Picture 34">
              <a:extLst>
                <a:ext uri="{FF2B5EF4-FFF2-40B4-BE49-F238E27FC236}">
                  <a16:creationId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816D1EA5-214C-42A7-B31E-FAFE4B336DE9}"/>
              </a:ext>
            </a:extLst>
          </p:cNvPr>
          <p:cNvGrpSpPr/>
          <p:nvPr/>
        </p:nvGrpSpPr>
        <p:grpSpPr>
          <a:xfrm>
            <a:off x="6587573" y="4088454"/>
            <a:ext cx="4322439" cy="1121761"/>
            <a:chOff x="6410789" y="2733385"/>
            <a:chExt cx="4322439" cy="1121761"/>
          </a:xfrm>
        </p:grpSpPr>
        <p:pic>
          <p:nvPicPr>
            <p:cNvPr id="38" name="Picture 37">
              <a:extLst>
                <a:ext uri="{FF2B5EF4-FFF2-40B4-BE49-F238E27FC236}">
                  <a16:creationId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a16="http://schemas.microsoft.com/office/drawing/2014/main" id="{979A8E59-E18C-4FA3-A56A-E2C55B592054}"/>
              </a:ext>
            </a:extLst>
          </p:cNvPr>
          <p:cNvSpPr/>
          <p:nvPr/>
        </p:nvSpPr>
        <p:spPr>
          <a:xfrm>
            <a:off x="371528" y="166533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a16="http://schemas.microsoft.com/office/drawing/2014/main" id="{ACC57AA4-738E-4931-82B0-CF0A0F9264A9}"/>
              </a:ext>
            </a:extLst>
          </p:cNvPr>
          <p:cNvGrpSpPr/>
          <p:nvPr/>
        </p:nvGrpSpPr>
        <p:grpSpPr>
          <a:xfrm>
            <a:off x="5760720" y="1380850"/>
            <a:ext cx="582785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7582"/>
            <a:ext cx="12401550"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ACE852-B13E-4A0C-A8BA-E15BE6EABCAD}"/>
              </a:ext>
            </a:extLst>
          </p:cNvPr>
          <p:cNvGrpSpPr/>
          <p:nvPr/>
        </p:nvGrpSpPr>
        <p:grpSpPr>
          <a:xfrm>
            <a:off x="3057980" y="84731"/>
            <a:ext cx="7203619" cy="707886"/>
            <a:chOff x="1053394" y="206467"/>
            <a:chExt cx="2880723" cy="489398"/>
          </a:xfrm>
        </p:grpSpPr>
        <p:sp>
          <p:nvSpPr>
            <p:cNvPr id="12" name="Rectangle: Rounded Corners 43">
              <a:extLst>
                <a:ext uri="{FF2B5EF4-FFF2-40B4-BE49-F238E27FC236}">
                  <a16:creationId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77BD9B-4E13-449C-ADAC-A13E3D489955}"/>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a16="http://schemas.microsoft.com/office/drawing/2014/main" id="{F453D625-1E61-4824-AAFC-5E16D26764C4}"/>
              </a:ext>
            </a:extLst>
          </p:cNvPr>
          <p:cNvSpPr txBox="1"/>
          <p:nvPr/>
        </p:nvSpPr>
        <p:spPr>
          <a:xfrm>
            <a:off x="1242695" y="1867623"/>
            <a:ext cx="10546080" cy="728084"/>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a16="http://schemas.microsoft.com/office/drawing/2014/main" id="{666CAB27-23D2-47C8-A208-FB91A4B18BE0}"/>
              </a:ext>
            </a:extLst>
          </p:cNvPr>
          <p:cNvGrpSpPr/>
          <p:nvPr/>
        </p:nvGrpSpPr>
        <p:grpSpPr>
          <a:xfrm>
            <a:off x="2697466" y="4918378"/>
            <a:ext cx="8072134" cy="1351192"/>
            <a:chOff x="1317" y="3053"/>
            <a:chExt cx="16681" cy="3965"/>
          </a:xfrm>
        </p:grpSpPr>
        <p:grpSp>
          <p:nvGrpSpPr>
            <p:cNvPr id="19" name="组合 15">
              <a:extLst>
                <a:ext uri="{FF2B5EF4-FFF2-40B4-BE49-F238E27FC236}">
                  <a16:creationId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a16="http://schemas.microsoft.com/office/drawing/2014/main" id="{D8A83FB2-D240-429C-865A-58ED13C4B608}"/>
                </a:ext>
              </a:extLst>
            </p:cNvPr>
            <p:cNvSpPr txBox="1"/>
            <p:nvPr/>
          </p:nvSpPr>
          <p:spPr>
            <a:xfrm>
              <a:off x="2062" y="3416"/>
              <a:ext cx="15356" cy="281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4"/>
          <a:stretch>
            <a:fillRect/>
          </a:stretch>
        </p:blipFill>
        <p:spPr>
          <a:xfrm>
            <a:off x="7995920" y="4790318"/>
            <a:ext cx="4342130" cy="2067681"/>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170646"/>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681235" y="-27166"/>
            <a:ext cx="6065520" cy="707886"/>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C8915DA1-12ED-45C5-9125-EFC7E6059DB7}"/>
              </a:ext>
            </a:extLst>
          </p:cNvPr>
          <p:cNvSpPr/>
          <p:nvPr/>
        </p:nvSpPr>
        <p:spPr>
          <a:xfrm>
            <a:off x="522132" y="731520"/>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7C87F5B-D8C0-41DD-B04F-B7387B77D795}"/>
              </a:ext>
            </a:extLst>
          </p:cNvPr>
          <p:cNvSpPr/>
          <p:nvPr/>
        </p:nvSpPr>
        <p:spPr>
          <a:xfrm>
            <a:off x="550706" y="1157267"/>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a16="http://schemas.microsoft.com/office/drawing/2014/main" id="{E6EE4C4B-5CE9-4229-923D-8E2F4627C46A}"/>
              </a:ext>
            </a:extLst>
          </p:cNvPr>
          <p:cNvSpPr/>
          <p:nvPr/>
        </p:nvSpPr>
        <p:spPr>
          <a:xfrm>
            <a:off x="550705" y="2525692"/>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a16="http://schemas.microsoft.com/office/drawing/2014/main" id="{E82A2F8F-74EA-4EC7-A98A-F8A3EBC4C4D6}"/>
              </a:ext>
            </a:extLst>
          </p:cNvPr>
          <p:cNvSpPr/>
          <p:nvPr/>
        </p:nvSpPr>
        <p:spPr>
          <a:xfrm>
            <a:off x="579347" y="4138116"/>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a16="http://schemas.microsoft.com/office/drawing/2014/main" id="{8B3A20B8-B578-4F39-9B97-CCA1B87F1FC7}"/>
              </a:ext>
            </a:extLst>
          </p:cNvPr>
          <p:cNvSpPr/>
          <p:nvPr/>
        </p:nvSpPr>
        <p:spPr>
          <a:xfrm>
            <a:off x="266620" y="2154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9698CAC4-45E7-4644-BCB0-51ACE17E4A22}"/>
              </a:ext>
            </a:extLst>
          </p:cNvPr>
          <p:cNvSpPr txBox="1"/>
          <p:nvPr/>
        </p:nvSpPr>
        <p:spPr>
          <a:xfrm>
            <a:off x="0" y="8841"/>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7670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D75102-4BC8-4952-BFCA-E1EB8BE41F6F}"/>
              </a:ext>
            </a:extLst>
          </p:cNvPr>
          <p:cNvGrpSpPr/>
          <p:nvPr/>
        </p:nvGrpSpPr>
        <p:grpSpPr>
          <a:xfrm>
            <a:off x="3423799" y="452781"/>
            <a:ext cx="3540234" cy="625703"/>
            <a:chOff x="1053394" y="206467"/>
            <a:chExt cx="2880723" cy="432581"/>
          </a:xfrm>
        </p:grpSpPr>
        <p:sp>
          <p:nvSpPr>
            <p:cNvPr id="7" name="Rectangle: Rounded Corners 43">
              <a:extLst>
                <a:ext uri="{FF2B5EF4-FFF2-40B4-BE49-F238E27FC236}">
                  <a16:creationId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a16="http://schemas.microsoft.com/office/drawing/2014/main" id="{9C66DBEC-0B14-4617-9312-0CF1EE469C7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0" name="Rectangle 9">
            <a:extLst>
              <a:ext uri="{FF2B5EF4-FFF2-40B4-BE49-F238E27FC236}">
                <a16:creationId xmlns:a16="http://schemas.microsoft.com/office/drawing/2014/main" id="{A36C8A06-FC36-4E59-9743-99311C8421D1}"/>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a16="http://schemas.microsoft.com/office/drawing/2014/main" id="{6B82271D-80E5-4317-9E61-D2E030F5D158}"/>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2" name="Group 11">
            <a:extLst>
              <a:ext uri="{FF2B5EF4-FFF2-40B4-BE49-F238E27FC236}">
                <a16:creationId xmlns:a16="http://schemas.microsoft.com/office/drawing/2014/main" id="{46B62955-7D71-41DD-8943-A71349960ED7}"/>
              </a:ext>
            </a:extLst>
          </p:cNvPr>
          <p:cNvGrpSpPr/>
          <p:nvPr/>
        </p:nvGrpSpPr>
        <p:grpSpPr>
          <a:xfrm rot="260226">
            <a:off x="3563417" y="4760395"/>
            <a:ext cx="5283322" cy="2099654"/>
            <a:chOff x="561349" y="4544613"/>
            <a:chExt cx="4171068" cy="1648917"/>
          </a:xfrm>
        </p:grpSpPr>
        <p:pic>
          <p:nvPicPr>
            <p:cNvPr id="13" name="Picture 12">
              <a:extLst>
                <a:ext uri="{FF2B5EF4-FFF2-40B4-BE49-F238E27FC236}">
                  <a16:creationId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8" name="Picture 17">
            <a:extLst>
              <a:ext uri="{FF2B5EF4-FFF2-40B4-BE49-F238E27FC236}">
                <a16:creationId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8A04E024-3333-44EC-B1CA-1AB7BC0606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40248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93478" y="78232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33855" y="1833607"/>
            <a:ext cx="10916764"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a16="http://schemas.microsoft.com/office/drawing/2014/main" id="{37302DBA-B527-463A-A63E-3E8FB1287577}"/>
              </a:ext>
            </a:extLst>
          </p:cNvPr>
          <p:cNvSpPr txBox="1"/>
          <p:nvPr/>
        </p:nvSpPr>
        <p:spPr>
          <a:xfrm>
            <a:off x="749997" y="3182928"/>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8" y="183269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87737" y="188264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9" y="3203700"/>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21062" y="3264813"/>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BEE850E6-B943-44CD-8DA1-0428FE1E1D75}"/>
              </a:ext>
            </a:extLst>
          </p:cNvPr>
          <p:cNvSpPr txBox="1"/>
          <p:nvPr/>
        </p:nvSpPr>
        <p:spPr>
          <a:xfrm>
            <a:off x="1150633" y="81842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1531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203638" y="18288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44015" y="1234167"/>
            <a:ext cx="10916764" cy="4188381"/>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a16="http://schemas.microsoft.com/office/drawing/2014/main" id="{37302DBA-B527-463A-A63E-3E8FB1287577}"/>
              </a:ext>
            </a:extLst>
          </p:cNvPr>
          <p:cNvSpPr txBox="1"/>
          <p:nvPr/>
        </p:nvSpPr>
        <p:spPr>
          <a:xfrm>
            <a:off x="937379" y="5513920"/>
            <a:ext cx="10685661" cy="578882"/>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31222" y="115938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6" y="5299423"/>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41808" y="5327293"/>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a16="http://schemas.microsoft.com/office/drawing/2014/main" id="{0AE65BBA-11B7-4BC2-9586-EB07BEF4EC31}"/>
              </a:ext>
            </a:extLst>
          </p:cNvPr>
          <p:cNvSpPr txBox="1"/>
          <p:nvPr/>
        </p:nvSpPr>
        <p:spPr>
          <a:xfrm>
            <a:off x="1160793" y="274472"/>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3991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32C7D5-8464-4EDF-AA1C-701B0C8BE99E}"/>
              </a:ext>
            </a:extLst>
          </p:cNvPr>
          <p:cNvGrpSpPr/>
          <p:nvPr/>
        </p:nvGrpSpPr>
        <p:grpSpPr>
          <a:xfrm>
            <a:off x="3423799" y="452781"/>
            <a:ext cx="3540234" cy="625703"/>
            <a:chOff x="1053394" y="206467"/>
            <a:chExt cx="2880723" cy="432581"/>
          </a:xfrm>
        </p:grpSpPr>
        <p:sp>
          <p:nvSpPr>
            <p:cNvPr id="6" name="Rectangle: Rounded Corners 43">
              <a:extLst>
                <a:ext uri="{FF2B5EF4-FFF2-40B4-BE49-F238E27FC236}">
                  <a16:creationId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23A9466D-D6D5-489E-9236-35A382A2CF81}"/>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9" name="Picture 8">
            <a:extLst>
              <a:ext uri="{FF2B5EF4-FFF2-40B4-BE49-F238E27FC236}">
                <a16:creationId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F875638B-1E8B-4FE9-8F2D-32DD1521A998}"/>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a16="http://schemas.microsoft.com/office/drawing/2014/main" id="{53D7E8CB-479B-4EEA-A9F8-56C695A92DB2}"/>
              </a:ext>
            </a:extLst>
          </p:cNvPr>
          <p:cNvSpPr/>
          <p:nvPr/>
        </p:nvSpPr>
        <p:spPr>
          <a:xfrm>
            <a:off x="4066844" y="208968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D137473B-8529-4350-B77C-3393109A1C7A}"/>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a16="http://schemas.microsoft.com/office/drawing/2014/main" id="{E75CF957-67CD-4BF3-8E27-60DCCC68A51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a16="http://schemas.microsoft.com/office/drawing/2014/main" id="{5B22C66C-2CAA-4592-8019-6FC221DDC690}"/>
              </a:ext>
            </a:extLst>
          </p:cNvPr>
          <p:cNvGrpSpPr/>
          <p:nvPr/>
        </p:nvGrpSpPr>
        <p:grpSpPr>
          <a:xfrm>
            <a:off x="1261405" y="3855714"/>
            <a:ext cx="3645680" cy="643894"/>
            <a:chOff x="1717199" y="4363552"/>
            <a:chExt cx="3645680" cy="643894"/>
          </a:xfrm>
        </p:grpSpPr>
        <p:sp>
          <p:nvSpPr>
            <p:cNvPr id="16" name="Rounded Rectangle 36">
              <a:extLst>
                <a:ext uri="{FF2B5EF4-FFF2-40B4-BE49-F238E27FC236}">
                  <a16:creationId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1A225485-FE10-4F19-95BC-5544AF3D95B9}"/>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83C4B59-9594-42B9-803C-5A9E5B8804A4}"/>
              </a:ext>
            </a:extLst>
          </p:cNvPr>
          <p:cNvGrpSpPr/>
          <p:nvPr/>
        </p:nvGrpSpPr>
        <p:grpSpPr>
          <a:xfrm>
            <a:off x="1261405" y="4594182"/>
            <a:ext cx="5119273" cy="643894"/>
            <a:chOff x="1717199" y="5199333"/>
            <a:chExt cx="5119273" cy="643894"/>
          </a:xfrm>
        </p:grpSpPr>
        <p:sp>
          <p:nvSpPr>
            <p:cNvPr id="20" name="Rounded Rectangle 40">
              <a:extLst>
                <a:ext uri="{FF2B5EF4-FFF2-40B4-BE49-F238E27FC236}">
                  <a16:creationId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a16="http://schemas.microsoft.com/office/drawing/2014/main" id="{CB232B62-9F7E-4B6F-9D1D-06434DB80E91}"/>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F7ED668-1E54-4F37-BE8F-1F337476A19A}"/>
              </a:ext>
            </a:extLst>
          </p:cNvPr>
          <p:cNvGrpSpPr/>
          <p:nvPr/>
        </p:nvGrpSpPr>
        <p:grpSpPr>
          <a:xfrm>
            <a:off x="1261405" y="5281954"/>
            <a:ext cx="8097635" cy="643894"/>
            <a:chOff x="1717199" y="5199333"/>
            <a:chExt cx="8097635" cy="643894"/>
          </a:xfrm>
        </p:grpSpPr>
        <p:sp>
          <p:nvSpPr>
            <p:cNvPr id="27" name="Rounded Rectangle 47">
              <a:extLst>
                <a:ext uri="{FF2B5EF4-FFF2-40B4-BE49-F238E27FC236}">
                  <a16:creationId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a16="http://schemas.microsoft.com/office/drawing/2014/main" id="{25D0EA1F-A22B-4CAA-A97A-7995383484C7}"/>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81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0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a16="http://schemas.microsoft.com/office/drawing/2014/main" id="{BB93E002-30C1-480E-9514-88DD9CE3C4F0}"/>
              </a:ext>
            </a:extLst>
          </p:cNvPr>
          <p:cNvGrpSpPr/>
          <p:nvPr/>
        </p:nvGrpSpPr>
        <p:grpSpPr>
          <a:xfrm>
            <a:off x="8792784" y="1807027"/>
            <a:ext cx="463503" cy="619473"/>
            <a:chOff x="-2033679" y="889419"/>
            <a:chExt cx="463503" cy="619473"/>
          </a:xfrm>
        </p:grpSpPr>
        <p:pic>
          <p:nvPicPr>
            <p:cNvPr id="32" name="Picture 10" descr="E:\丫头\png\小人\卡通类素材\ry.png">
              <a:extLst>
                <a:ext uri="{FF2B5EF4-FFF2-40B4-BE49-F238E27FC236}">
                  <a16:creationId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a16="http://schemas.microsoft.com/office/drawing/2014/main" id="{0A8EE247-CC83-4BBD-A0AE-0442109FAD31}"/>
              </a:ext>
            </a:extLst>
          </p:cNvPr>
          <p:cNvGrpSpPr/>
          <p:nvPr/>
        </p:nvGrpSpPr>
        <p:grpSpPr>
          <a:xfrm>
            <a:off x="3305148" y="4182334"/>
            <a:ext cx="463503" cy="619473"/>
            <a:chOff x="-2033679" y="889419"/>
            <a:chExt cx="463503" cy="619473"/>
          </a:xfrm>
        </p:grpSpPr>
        <p:pic>
          <p:nvPicPr>
            <p:cNvPr id="42" name="Picture 10" descr="E:\丫头\png\小人\卡通类素材\ry.png">
              <a:extLst>
                <a:ext uri="{FF2B5EF4-FFF2-40B4-BE49-F238E27FC236}">
                  <a16:creationId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57" name="图片 26">
            <a:extLst>
              <a:ext uri="{FF2B5EF4-FFF2-40B4-BE49-F238E27FC236}">
                <a16:creationId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58" name="Group 57">
            <a:extLst>
              <a:ext uri="{FF2B5EF4-FFF2-40B4-BE49-F238E27FC236}">
                <a16:creationId xmlns:a16="http://schemas.microsoft.com/office/drawing/2014/main" id="{B1244D3E-918C-4DDC-9BEF-A583A5C98A58}"/>
              </a:ext>
            </a:extLst>
          </p:cNvPr>
          <p:cNvGrpSpPr/>
          <p:nvPr/>
        </p:nvGrpSpPr>
        <p:grpSpPr>
          <a:xfrm>
            <a:off x="-215774" y="2347510"/>
            <a:ext cx="5315675" cy="4504460"/>
            <a:chOff x="-215774" y="2347510"/>
            <a:chExt cx="5315675" cy="4504460"/>
          </a:xfrm>
        </p:grpSpPr>
        <p:pic>
          <p:nvPicPr>
            <p:cNvPr id="59" name="图片 3" descr="图片包含 餐桌&#10;&#10;描述已自动生成">
              <a:extLst>
                <a:ext uri="{FF2B5EF4-FFF2-40B4-BE49-F238E27FC236}">
                  <a16:creationId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a16="http://schemas.microsoft.com/office/drawing/2014/main" id="{39348392-70FA-40DB-A278-77F817752BA8}"/>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a16="http://schemas.microsoft.com/office/drawing/2014/main" id="{36F0A146-9ABB-4EAC-B77A-F80A74932EC0}"/>
              </a:ext>
            </a:extLst>
          </p:cNvPr>
          <p:cNvPicPr>
            <a:picLocks noChangeAspect="1"/>
          </p:cNvPicPr>
          <p:nvPr/>
        </p:nvPicPr>
        <p:blipFill>
          <a:blip r:embed="rId11"/>
          <a:stretch>
            <a:fillRect/>
          </a:stretch>
        </p:blipFill>
        <p:spPr>
          <a:xfrm>
            <a:off x="3548474" y="2529148"/>
            <a:ext cx="6834208" cy="1457070"/>
          </a:xfrm>
          <a:prstGeom prst="rect">
            <a:avLst/>
          </a:prstGeom>
        </p:spPr>
      </p:pic>
    </p:spTree>
    <p:custDataLst>
      <p:tags r:id="rId1"/>
    </p:custDataLst>
    <p:extLst>
      <p:ext uri="{BB962C8B-B14F-4D97-AF65-F5344CB8AC3E}">
        <p14:creationId xmlns:p14="http://schemas.microsoft.com/office/powerpoint/2010/main" val="178975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6" name="PA_图片 3">
            <a:extLst>
              <a:ext uri="{FF2B5EF4-FFF2-40B4-BE49-F238E27FC236}">
                <a16:creationId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7" name="TextBox 6">
            <a:extLst>
              <a:ext uri="{FF2B5EF4-FFF2-40B4-BE49-F238E27FC236}">
                <a16:creationId xmlns:a16="http://schemas.microsoft.com/office/drawing/2014/main" id="{2B1F82C1-EF1F-466A-9216-41595393D79A}"/>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13016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82CCE58-A105-42BE-82DF-AC5F977B4E3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781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a16="http://schemas.microsoft.com/office/drawing/2014/main" id="{3527F2E9-4578-4F1B-B0E5-73E8394B95D2}"/>
              </a:ext>
            </a:extLst>
          </p:cNvPr>
          <p:cNvSpPr txBox="1"/>
          <p:nvPr/>
        </p:nvSpPr>
        <p:spPr>
          <a:xfrm>
            <a:off x="7630160" y="3231931"/>
            <a:ext cx="456183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149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79E0FD5-FF56-4993-8034-02C14F10BDA6}"/>
              </a:ext>
            </a:extLst>
          </p:cNvPr>
          <p:cNvSpPr txBox="1"/>
          <p:nvPr/>
        </p:nvSpPr>
        <p:spPr>
          <a:xfrm>
            <a:off x="7620000" y="3231931"/>
            <a:ext cx="4571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926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AC0379E1-6025-4CA6-8E8B-E968D733914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406400"/>
            <a:ext cx="1166368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8BD43EF-6B71-4C24-8F8D-813E57ABEA8A}"/>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500BD7B8-5C3F-44A7-B39B-B6D0FFEB20A6}"/>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21" name="PA_库_组合 5">
            <a:extLst>
              <a:ext uri="{FF2B5EF4-FFF2-40B4-BE49-F238E27FC236}">
                <a16:creationId xmlns:a16="http://schemas.microsoft.com/office/drawing/2014/main" id="{D380CDE4-5BA5-495A-B714-02FFF6937B40}"/>
              </a:ext>
            </a:extLst>
          </p:cNvPr>
          <p:cNvGrpSpPr/>
          <p:nvPr>
            <p:custDataLst>
              <p:tags r:id="rId2"/>
            </p:custDataLst>
          </p:nvPr>
        </p:nvGrpSpPr>
        <p:grpSpPr>
          <a:xfrm>
            <a:off x="606693" y="1742029"/>
            <a:ext cx="587835" cy="706091"/>
            <a:chOff x="1836100" y="2332000"/>
            <a:chExt cx="1572829" cy="862059"/>
          </a:xfrm>
        </p:grpSpPr>
        <p:sp>
          <p:nvSpPr>
            <p:cNvPr id="22" name="任意多边形 10">
              <a:extLst>
                <a:ext uri="{FF2B5EF4-FFF2-40B4-BE49-F238E27FC236}">
                  <a16:creationId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9BDC12A8-C651-45EA-A7F2-FD323ACB655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a16="http://schemas.microsoft.com/office/drawing/2014/main" id="{1E36AFAC-BE51-4ED5-AEF0-24C50FDCA166}"/>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a16="http://schemas.microsoft.com/office/drawing/2014/main" id="{DEC869DF-B826-4A38-8CFD-B0D5E93E229B}"/>
              </a:ext>
            </a:extLst>
          </p:cNvPr>
          <p:cNvGrpSpPr/>
          <p:nvPr>
            <p:custDataLst>
              <p:tags r:id="rId3"/>
            </p:custDataLst>
          </p:nvPr>
        </p:nvGrpSpPr>
        <p:grpSpPr>
          <a:xfrm>
            <a:off x="606693" y="2759320"/>
            <a:ext cx="587835" cy="706091"/>
            <a:chOff x="1836100" y="2332000"/>
            <a:chExt cx="1572829" cy="862059"/>
          </a:xfrm>
        </p:grpSpPr>
        <p:sp>
          <p:nvSpPr>
            <p:cNvPr id="27" name="任意多边形 10">
              <a:extLst>
                <a:ext uri="{FF2B5EF4-FFF2-40B4-BE49-F238E27FC236}">
                  <a16:creationId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8DBDD846-D905-4531-8E57-F7B86758339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a16="http://schemas.microsoft.com/office/drawing/2014/main" id="{A2A55573-4027-4436-B310-DDCC0CB7691E}"/>
              </a:ext>
            </a:extLst>
          </p:cNvPr>
          <p:cNvSpPr/>
          <p:nvPr/>
        </p:nvSpPr>
        <p:spPr>
          <a:xfrm>
            <a:off x="1338886" y="2861649"/>
            <a:ext cx="9762841"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a16="http://schemas.microsoft.com/office/drawing/2014/main" id="{FBF91D28-8A51-4EBE-9D91-8745CC11F239}"/>
              </a:ext>
            </a:extLst>
          </p:cNvPr>
          <p:cNvGrpSpPr/>
          <p:nvPr>
            <p:custDataLst>
              <p:tags r:id="rId4"/>
            </p:custDataLst>
          </p:nvPr>
        </p:nvGrpSpPr>
        <p:grpSpPr>
          <a:xfrm>
            <a:off x="625552" y="3889285"/>
            <a:ext cx="587835" cy="706091"/>
            <a:chOff x="1836100" y="2332000"/>
            <a:chExt cx="1572829" cy="862059"/>
          </a:xfrm>
        </p:grpSpPr>
        <p:sp>
          <p:nvSpPr>
            <p:cNvPr id="32" name="任意多边形 10">
              <a:extLst>
                <a:ext uri="{FF2B5EF4-FFF2-40B4-BE49-F238E27FC236}">
                  <a16:creationId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CC6F0BCB-DB52-42ED-9697-36B7E88B903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ECCD2A82-4E4C-4473-9A8B-7AE036B54F42}"/>
              </a:ext>
            </a:extLst>
          </p:cNvPr>
          <p:cNvSpPr/>
          <p:nvPr/>
        </p:nvSpPr>
        <p:spPr>
          <a:xfrm>
            <a:off x="1357745" y="3991614"/>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a16="http://schemas.microsoft.com/office/drawing/2014/main" id="{F07B3056-3229-436D-98A8-9D27D241483C}"/>
              </a:ext>
            </a:extLst>
          </p:cNvPr>
          <p:cNvGrpSpPr/>
          <p:nvPr>
            <p:custDataLst>
              <p:tags r:id="rId5"/>
            </p:custDataLst>
          </p:nvPr>
        </p:nvGrpSpPr>
        <p:grpSpPr>
          <a:xfrm>
            <a:off x="625552" y="4970763"/>
            <a:ext cx="587835" cy="706091"/>
            <a:chOff x="1836100" y="2332000"/>
            <a:chExt cx="1572829" cy="862059"/>
          </a:xfrm>
        </p:grpSpPr>
        <p:sp>
          <p:nvSpPr>
            <p:cNvPr id="38" name="任意多边形 10">
              <a:extLst>
                <a:ext uri="{FF2B5EF4-FFF2-40B4-BE49-F238E27FC236}">
                  <a16:creationId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2F4B5CB1-FFA0-4642-80E3-BA81DB6703A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9FA4D31F-1173-477C-8C4C-27D5461873F0}"/>
              </a:ext>
            </a:extLst>
          </p:cNvPr>
          <p:cNvSpPr/>
          <p:nvPr/>
        </p:nvSpPr>
        <p:spPr>
          <a:xfrm>
            <a:off x="1248743" y="49615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a16="http://schemas.microsoft.com/office/drawing/2014/main" id="{8F25195C-906F-4BD6-8FAF-534FE8FC963D}"/>
              </a:ext>
            </a:extLst>
          </p:cNvPr>
          <p:cNvGrpSpPr/>
          <p:nvPr/>
        </p:nvGrpSpPr>
        <p:grpSpPr>
          <a:xfrm>
            <a:off x="9240409" y="-448419"/>
            <a:ext cx="2844126" cy="2557500"/>
            <a:chOff x="7656473" y="831396"/>
            <a:chExt cx="3689350" cy="3269584"/>
          </a:xfrm>
        </p:grpSpPr>
        <p:pic>
          <p:nvPicPr>
            <p:cNvPr id="43" name="图片 2" descr="2">
              <a:extLst>
                <a:ext uri="{FF2B5EF4-FFF2-40B4-BE49-F238E27FC236}">
                  <a16:creationId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9182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983377" y="555095"/>
            <a:ext cx="10426302" cy="64698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a16="http://schemas.microsoft.com/office/drawing/2014/main" id="{0A8B6D2E-D495-4C39-AE61-28E25E4BCA56}"/>
              </a:ext>
            </a:extLst>
          </p:cNvPr>
          <p:cNvSpPr txBox="1"/>
          <p:nvPr/>
        </p:nvSpPr>
        <p:spPr>
          <a:xfrm>
            <a:off x="1447066" y="1555144"/>
            <a:ext cx="890562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a16="http://schemas.microsoft.com/office/drawing/2014/main" id="{2393C338-57DD-44DE-8A87-637452B2E28B}"/>
              </a:ext>
            </a:extLst>
          </p:cNvPr>
          <p:cNvSpPr/>
          <p:nvPr/>
        </p:nvSpPr>
        <p:spPr>
          <a:xfrm>
            <a:off x="160417" y="323113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4005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16016" y="151567"/>
            <a:ext cx="109749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A8B6D2E-D495-4C39-AE61-28E25E4BCA56}"/>
              </a:ext>
            </a:extLst>
          </p:cNvPr>
          <p:cNvSpPr txBox="1"/>
          <p:nvPr/>
        </p:nvSpPr>
        <p:spPr>
          <a:xfrm>
            <a:off x="516017" y="1555144"/>
            <a:ext cx="11218783"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393C338-57DD-44DE-8A87-637452B2E28B}"/>
              </a:ext>
            </a:extLst>
          </p:cNvPr>
          <p:cNvSpPr/>
          <p:nvPr/>
        </p:nvSpPr>
        <p:spPr>
          <a:xfrm>
            <a:off x="688737" y="4388900"/>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399058" y="4196080"/>
            <a:ext cx="5022578" cy="280460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335360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76977" y="24221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a16="http://schemas.microsoft.com/office/drawing/2014/main" id="{0A8B6D2E-D495-4C39-AE61-28E25E4BCA56}"/>
              </a:ext>
            </a:extLst>
          </p:cNvPr>
          <p:cNvSpPr txBox="1"/>
          <p:nvPr/>
        </p:nvSpPr>
        <p:spPr>
          <a:xfrm>
            <a:off x="576977" y="1209704"/>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723EA7A-C0FE-42EA-B87B-D3099CE8F494}"/>
              </a:ext>
            </a:extLst>
          </p:cNvPr>
          <p:cNvSpPr txBox="1"/>
          <p:nvPr/>
        </p:nvSpPr>
        <p:spPr>
          <a:xfrm>
            <a:off x="6459617" y="1209703"/>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FE9901-758B-4994-99A0-26A3AECC91B4}"/>
              </a:ext>
            </a:extLst>
          </p:cNvPr>
          <p:cNvSpPr txBox="1"/>
          <p:nvPr/>
        </p:nvSpPr>
        <p:spPr>
          <a:xfrm>
            <a:off x="650240" y="3271520"/>
            <a:ext cx="10891520" cy="584775"/>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C47EAF1-6F5D-4722-B794-5E9A31BEA112}"/>
              </a:ext>
            </a:extLst>
          </p:cNvPr>
          <p:cNvSpPr txBox="1"/>
          <p:nvPr/>
        </p:nvSpPr>
        <p:spPr>
          <a:xfrm>
            <a:off x="650240" y="4196080"/>
            <a:ext cx="1089152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spTree>
    <p:custDataLst>
      <p:tags r:id="rId1"/>
    </p:custDataLst>
    <p:extLst>
      <p:ext uri="{BB962C8B-B14F-4D97-AF65-F5344CB8AC3E}">
        <p14:creationId xmlns:p14="http://schemas.microsoft.com/office/powerpoint/2010/main" val="677367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810656" y="151567"/>
            <a:ext cx="108225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a16="http://schemas.microsoft.com/office/drawing/2014/main" id="{0A8B6D2E-D495-4C39-AE61-28E25E4BCA56}"/>
              </a:ext>
            </a:extLst>
          </p:cNvPr>
          <p:cNvSpPr txBox="1"/>
          <p:nvPr/>
        </p:nvSpPr>
        <p:spPr>
          <a:xfrm>
            <a:off x="810657" y="1290179"/>
            <a:ext cx="10751423"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a16="http://schemas.microsoft.com/office/drawing/2014/main" id="{2393C338-57DD-44DE-8A87-637452B2E28B}"/>
              </a:ext>
            </a:extLst>
          </p:cNvPr>
          <p:cNvSpPr/>
          <p:nvPr/>
        </p:nvSpPr>
        <p:spPr>
          <a:xfrm>
            <a:off x="190897" y="3560670"/>
            <a:ext cx="3680063"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240492" y="3560670"/>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996597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A334ED0-7919-41D8-83DB-8A20082447BE}"/>
              </a:ext>
            </a:extLst>
          </p:cNvPr>
          <p:cNvGrpSpPr/>
          <p:nvPr/>
        </p:nvGrpSpPr>
        <p:grpSpPr>
          <a:xfrm>
            <a:off x="1532645" y="185343"/>
            <a:ext cx="8159995" cy="1353345"/>
            <a:chOff x="1603464" y="2459552"/>
            <a:chExt cx="9533109" cy="856397"/>
          </a:xfrm>
        </p:grpSpPr>
        <p:sp>
          <p:nvSpPr>
            <p:cNvPr id="3" name="矩形 30">
              <a:extLst>
                <a:ext uri="{FF2B5EF4-FFF2-40B4-BE49-F238E27FC236}">
                  <a16:creationId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A8688B6-14B2-4F2E-A611-7EEF642E52EC}"/>
              </a:ext>
            </a:extLst>
          </p:cNvPr>
          <p:cNvSpPr txBox="1"/>
          <p:nvPr/>
        </p:nvSpPr>
        <p:spPr>
          <a:xfrm>
            <a:off x="1440628"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7A5BDCC-C4E6-4BA2-98D1-91E45E6D8D53}"/>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spTree>
    <p:extLst>
      <p:ext uri="{BB962C8B-B14F-4D97-AF65-F5344CB8AC3E}">
        <p14:creationId xmlns:p14="http://schemas.microsoft.com/office/powerpoint/2010/main" val="205504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4AA81A-EADA-49A3-A86D-04A0C23547CC}"/>
              </a:ext>
            </a:extLst>
          </p:cNvPr>
          <p:cNvGrpSpPr/>
          <p:nvPr/>
        </p:nvGrpSpPr>
        <p:grpSpPr>
          <a:xfrm>
            <a:off x="2723439" y="629469"/>
            <a:ext cx="4712153" cy="625703"/>
            <a:chOff x="1053394" y="206467"/>
            <a:chExt cx="2880723" cy="432581"/>
          </a:xfrm>
        </p:grpSpPr>
        <p:sp>
          <p:nvSpPr>
            <p:cNvPr id="3" name="Rectangle: Rounded Corners 43">
              <a:extLst>
                <a:ext uri="{FF2B5EF4-FFF2-40B4-BE49-F238E27FC236}">
                  <a16:creationId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F47AC365-1B7C-4648-A8A5-7D6DD70657C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66552" y="576833"/>
            <a:ext cx="667016" cy="744576"/>
          </a:xfrm>
          <a:prstGeom prst="rect">
            <a:avLst/>
          </a:prstGeom>
        </p:spPr>
      </p:pic>
      <p:pic>
        <p:nvPicPr>
          <p:cNvPr id="6" name="Picture 5">
            <a:extLst>
              <a:ext uri="{FF2B5EF4-FFF2-40B4-BE49-F238E27FC236}">
                <a16:creationId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951634" y="4131609"/>
            <a:ext cx="918316" cy="710199"/>
          </a:xfrm>
          <a:prstGeom prst="rect">
            <a:avLst/>
          </a:prstGeom>
        </p:spPr>
      </p:pic>
      <p:pic>
        <p:nvPicPr>
          <p:cNvPr id="7" name="Picture 6">
            <a:extLst>
              <a:ext uri="{FF2B5EF4-FFF2-40B4-BE49-F238E27FC236}">
                <a16:creationId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89212" y="4207059"/>
            <a:ext cx="820756" cy="634749"/>
          </a:xfrm>
          <a:prstGeom prst="rect">
            <a:avLst/>
          </a:prstGeom>
        </p:spPr>
      </p:pic>
      <p:sp>
        <p:nvSpPr>
          <p:cNvPr id="8" name="Rounded Rectangle 31">
            <a:extLst>
              <a:ext uri="{FF2B5EF4-FFF2-40B4-BE49-F238E27FC236}">
                <a16:creationId xmlns:a16="http://schemas.microsoft.com/office/drawing/2014/main" id="{AD0FCB6F-02CA-4E0F-804C-644979BC426B}"/>
              </a:ext>
            </a:extLst>
          </p:cNvPr>
          <p:cNvSpPr/>
          <p:nvPr/>
        </p:nvSpPr>
        <p:spPr>
          <a:xfrm>
            <a:off x="1856446" y="25464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E4AC7A81-9197-4199-B042-2B5991A8B9C8}"/>
              </a:ext>
            </a:extLst>
          </p:cNvPr>
          <p:cNvSpPr/>
          <p:nvPr/>
        </p:nvSpPr>
        <p:spPr>
          <a:xfrm>
            <a:off x="3064289" y="14775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a16="http://schemas.microsoft.com/office/drawing/2014/main" id="{14D8D1C0-A583-4B77-B4D7-D624B40D79E3}"/>
              </a:ext>
            </a:extLst>
          </p:cNvPr>
          <p:cNvSpPr/>
          <p:nvPr/>
        </p:nvSpPr>
        <p:spPr>
          <a:xfrm>
            <a:off x="2590512" y="24781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E77F28B1-98A3-47E1-9B9F-CDC8DCE80F7B}"/>
              </a:ext>
            </a:extLst>
          </p:cNvPr>
          <p:cNvSpPr/>
          <p:nvPr/>
        </p:nvSpPr>
        <p:spPr>
          <a:xfrm>
            <a:off x="1948759" y="25922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a16="http://schemas.microsoft.com/office/drawing/2014/main" id="{EB394F0B-0753-4B06-8C4B-2D455E668446}"/>
              </a:ext>
            </a:extLst>
          </p:cNvPr>
          <p:cNvGrpSpPr/>
          <p:nvPr/>
        </p:nvGrpSpPr>
        <p:grpSpPr>
          <a:xfrm>
            <a:off x="1856446" y="3167288"/>
            <a:ext cx="3645680" cy="643894"/>
            <a:chOff x="1717199" y="4363552"/>
            <a:chExt cx="3645680" cy="643894"/>
          </a:xfrm>
        </p:grpSpPr>
        <p:sp>
          <p:nvSpPr>
            <p:cNvPr id="13" name="Rounded Rectangle 36">
              <a:extLst>
                <a:ext uri="{FF2B5EF4-FFF2-40B4-BE49-F238E27FC236}">
                  <a16:creationId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a16="http://schemas.microsoft.com/office/drawing/2014/main" id="{89FB80D8-3891-4E5D-A1D4-BF874DF24070}"/>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34356FB8-C5BC-4CD6-AB6A-B15C678EDB46}"/>
              </a:ext>
            </a:extLst>
          </p:cNvPr>
          <p:cNvGrpSpPr/>
          <p:nvPr/>
        </p:nvGrpSpPr>
        <p:grpSpPr>
          <a:xfrm>
            <a:off x="1856446" y="3905756"/>
            <a:ext cx="5119273" cy="643894"/>
            <a:chOff x="1717199" y="5199333"/>
            <a:chExt cx="5119273" cy="643894"/>
          </a:xfrm>
        </p:grpSpPr>
        <p:sp>
          <p:nvSpPr>
            <p:cNvPr id="17" name="Rounded Rectangle 40">
              <a:extLst>
                <a:ext uri="{FF2B5EF4-FFF2-40B4-BE49-F238E27FC236}">
                  <a16:creationId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155174A7-69B0-47F0-A80A-DA9BE022338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4439" y="25464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47700" y="31953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75719" y="39427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B3AB3BD-9750-4508-B0D2-3B9967D35CB6}"/>
              </a:ext>
            </a:extLst>
          </p:cNvPr>
          <p:cNvGrpSpPr/>
          <p:nvPr/>
        </p:nvGrpSpPr>
        <p:grpSpPr>
          <a:xfrm>
            <a:off x="1856446" y="4593528"/>
            <a:ext cx="8097635" cy="643894"/>
            <a:chOff x="1717199" y="5199333"/>
            <a:chExt cx="8097635" cy="643894"/>
          </a:xfrm>
        </p:grpSpPr>
        <p:sp>
          <p:nvSpPr>
            <p:cNvPr id="24" name="Rounded Rectangle 47">
              <a:extLst>
                <a:ext uri="{FF2B5EF4-FFF2-40B4-BE49-F238E27FC236}">
                  <a16:creationId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D1EBD2AA-707F-4B9A-A8A7-168A00D1FF9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96846" y="463052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Shape&#10;&#10;Description automatically generated with medium confidence">
            <a:extLst>
              <a:ext uri="{FF2B5EF4-FFF2-40B4-BE49-F238E27FC236}">
                <a16:creationId xmlns:a16="http://schemas.microsoft.com/office/drawing/2014/main" id="{DF3D4D08-A50F-47A8-8E83-A4B46FBB1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312692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9258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94448" y="77098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0026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28497" y="113136"/>
            <a:ext cx="8408053"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236530" y="1533234"/>
            <a:ext cx="358109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Tia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130566" y="1552575"/>
            <a:ext cx="36900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Tia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80772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33528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xổ</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7"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cởi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16594" y="1562100"/>
            <a:ext cx="3036001"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235986" y="1505607"/>
            <a:ext cx="3089724"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332785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692165" y="152402"/>
            <a:ext cx="9690537" cy="7238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 </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2759" y="1133888"/>
            <a:ext cx="3181572"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Gói</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63785" y="1104899"/>
            <a:ext cx="4025456" cy="8953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029435" y="1104899"/>
            <a:ext cx="3289246"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2368</Words>
  <Application>Microsoft Office PowerPoint</Application>
  <PresentationFormat>Widescreen</PresentationFormat>
  <Paragraphs>168</Paragraphs>
  <Slides>36</Slides>
  <Notes>4</Notes>
  <HiddenSlides>0</HiddenSlides>
  <MMClips>14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Arial-Rounded</vt:lpstr>
      <vt:lpstr>Calibri</vt:lpstr>
      <vt:lpstr>Coiny</vt:lpstr>
      <vt:lpstr>Nunito Black</vt:lpstr>
      <vt:lpstr>Times New Roman</vt:lpstr>
      <vt:lpstr>1_Office Theme</vt:lpstr>
      <vt:lpstr>2_Office Theme</vt:lpstr>
      <vt:lpstr>Office Theme</vt:lpstr>
      <vt:lpstr>Office 主题</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Ngọc Linh</cp:lastModifiedBy>
  <cp:revision>47</cp:revision>
  <dcterms:created xsi:type="dcterms:W3CDTF">2022-08-26T08:32:25Z</dcterms:created>
  <dcterms:modified xsi:type="dcterms:W3CDTF">2022-11-23T01:43:16Z</dcterms:modified>
</cp:coreProperties>
</file>