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  <p:sldMasterId id="2147483688" r:id="rId3"/>
  </p:sldMasterIdLst>
  <p:notesMasterIdLst>
    <p:notesMasterId r:id="rId21"/>
  </p:notesMasterIdLst>
  <p:sldIdLst>
    <p:sldId id="279" r:id="rId4"/>
    <p:sldId id="299" r:id="rId5"/>
    <p:sldId id="307" r:id="rId6"/>
    <p:sldId id="2636" r:id="rId7"/>
    <p:sldId id="285" r:id="rId8"/>
    <p:sldId id="286" r:id="rId9"/>
    <p:sldId id="287" r:id="rId10"/>
    <p:sldId id="290" r:id="rId11"/>
    <p:sldId id="318" r:id="rId12"/>
    <p:sldId id="319" r:id="rId13"/>
    <p:sldId id="320" r:id="rId14"/>
    <p:sldId id="321" r:id="rId15"/>
    <p:sldId id="322" r:id="rId16"/>
    <p:sldId id="2637" r:id="rId17"/>
    <p:sldId id="2638" r:id="rId18"/>
    <p:sldId id="2639" r:id="rId19"/>
    <p:sldId id="326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0358F0-2CD4-4111-B488-469EBDFA10E0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3067B9-8907-41AB-A418-1382ECB6E8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7490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38437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3114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27294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71578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56937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8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3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4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7.png"/><Relationship Id="rId4" Type="http://schemas.openxmlformats.org/officeDocument/2006/relationships/image" Target="../media/image15.png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6534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666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5"/>
            </a:lvl1pPr>
            <a:lvl2pPr marL="609402" indent="0">
              <a:buNone/>
              <a:defRPr sz="3732"/>
            </a:lvl2pPr>
            <a:lvl3pPr marL="1218804" indent="0">
              <a:buNone/>
              <a:defRPr sz="3199"/>
            </a:lvl3pPr>
            <a:lvl4pPr marL="1828206" indent="0">
              <a:buNone/>
              <a:defRPr sz="2666"/>
            </a:lvl4pPr>
            <a:lvl5pPr marL="2437608" indent="0">
              <a:buNone/>
              <a:defRPr sz="2666"/>
            </a:lvl5pPr>
            <a:lvl6pPr marL="3047009" indent="0">
              <a:buNone/>
              <a:defRPr sz="2666"/>
            </a:lvl6pPr>
            <a:lvl7pPr marL="3656411" indent="0">
              <a:buNone/>
              <a:defRPr sz="2666"/>
            </a:lvl7pPr>
            <a:lvl8pPr marL="4265813" indent="0">
              <a:buNone/>
              <a:defRPr sz="2666"/>
            </a:lvl8pPr>
            <a:lvl9pPr marL="4875215" indent="0">
              <a:buNone/>
              <a:defRPr sz="2666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6"/>
            </a:lvl1pPr>
            <a:lvl2pPr marL="609402" indent="0">
              <a:buNone/>
              <a:defRPr sz="1599"/>
            </a:lvl2pPr>
            <a:lvl3pPr marL="1218804" indent="0">
              <a:buNone/>
              <a:defRPr sz="1333"/>
            </a:lvl3pPr>
            <a:lvl4pPr marL="1828206" indent="0">
              <a:buNone/>
              <a:defRPr sz="1200"/>
            </a:lvl4pPr>
            <a:lvl5pPr marL="2437608" indent="0">
              <a:buNone/>
              <a:defRPr sz="1200"/>
            </a:lvl5pPr>
            <a:lvl6pPr marL="3047009" indent="0">
              <a:buNone/>
              <a:defRPr sz="1200"/>
            </a:lvl6pPr>
            <a:lvl7pPr marL="3656411" indent="0">
              <a:buNone/>
              <a:defRPr sz="1200"/>
            </a:lvl7pPr>
            <a:lvl8pPr marL="4265813" indent="0">
              <a:buNone/>
              <a:defRPr sz="1200"/>
            </a:lvl8pPr>
            <a:lvl9pPr marL="4875215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2022/11/15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9314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2022/11/15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2590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11956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6073"/>
            <a:ext cx="10515600" cy="132462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3449426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57898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0258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54393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71656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21798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6939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20805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2022/11/15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24642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5" y="273052"/>
            <a:ext cx="4011084" cy="1162051"/>
          </a:xfrm>
          <a:prstGeom prst="rect">
            <a:avLst/>
          </a:prstGeom>
        </p:spPr>
        <p:txBody>
          <a:bodyPr anchor="b"/>
          <a:lstStyle>
            <a:lvl1pPr algn="l">
              <a:defRPr sz="2666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4265"/>
            </a:lvl1pPr>
            <a:lvl2pPr>
              <a:defRPr sz="3732"/>
            </a:lvl2pPr>
            <a:lvl3pPr>
              <a:defRPr sz="3199"/>
            </a:lvl3pPr>
            <a:lvl4pPr>
              <a:defRPr sz="2666"/>
            </a:lvl4pPr>
            <a:lvl5pPr>
              <a:defRPr sz="2666"/>
            </a:lvl5pPr>
            <a:lvl6pPr>
              <a:defRPr sz="2666"/>
            </a:lvl6pPr>
            <a:lvl7pPr>
              <a:defRPr sz="2666"/>
            </a:lvl7pPr>
            <a:lvl8pPr>
              <a:defRPr sz="2666"/>
            </a:lvl8pPr>
            <a:lvl9pPr>
              <a:defRPr sz="2666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5" y="1435103"/>
            <a:ext cx="4011084" cy="46910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6"/>
            </a:lvl1pPr>
            <a:lvl2pPr marL="609402" indent="0">
              <a:buNone/>
              <a:defRPr sz="1599"/>
            </a:lvl2pPr>
            <a:lvl3pPr marL="1218804" indent="0">
              <a:buNone/>
              <a:defRPr sz="1333"/>
            </a:lvl3pPr>
            <a:lvl4pPr marL="1828206" indent="0">
              <a:buNone/>
              <a:defRPr sz="1200"/>
            </a:lvl4pPr>
            <a:lvl5pPr marL="2437608" indent="0">
              <a:buNone/>
              <a:defRPr sz="1200"/>
            </a:lvl5pPr>
            <a:lvl6pPr marL="3047009" indent="0">
              <a:buNone/>
              <a:defRPr sz="1200"/>
            </a:lvl6pPr>
            <a:lvl7pPr marL="3656411" indent="0">
              <a:buNone/>
              <a:defRPr sz="1200"/>
            </a:lvl7pPr>
            <a:lvl8pPr marL="4265813" indent="0">
              <a:buNone/>
              <a:defRPr sz="1200"/>
            </a:lvl8pPr>
            <a:lvl9pPr marL="4875215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2022/11/15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1645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5" y="273052"/>
            <a:ext cx="4011084" cy="1162051"/>
          </a:xfrm>
          <a:prstGeom prst="rect">
            <a:avLst/>
          </a:prstGeom>
        </p:spPr>
        <p:txBody>
          <a:bodyPr anchor="b"/>
          <a:lstStyle>
            <a:lvl1pPr algn="l">
              <a:defRPr sz="2666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4265"/>
            </a:lvl1pPr>
            <a:lvl2pPr>
              <a:defRPr sz="3732"/>
            </a:lvl2pPr>
            <a:lvl3pPr>
              <a:defRPr sz="3199"/>
            </a:lvl3pPr>
            <a:lvl4pPr>
              <a:defRPr sz="2666"/>
            </a:lvl4pPr>
            <a:lvl5pPr>
              <a:defRPr sz="2666"/>
            </a:lvl5pPr>
            <a:lvl6pPr>
              <a:defRPr sz="2666"/>
            </a:lvl6pPr>
            <a:lvl7pPr>
              <a:defRPr sz="2666"/>
            </a:lvl7pPr>
            <a:lvl8pPr>
              <a:defRPr sz="2666"/>
            </a:lvl8pPr>
            <a:lvl9pPr>
              <a:defRPr sz="2666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5" y="1435103"/>
            <a:ext cx="4011084" cy="46910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6"/>
            </a:lvl1pPr>
            <a:lvl2pPr marL="609402" indent="0">
              <a:buNone/>
              <a:defRPr sz="1599"/>
            </a:lvl2pPr>
            <a:lvl3pPr marL="1218804" indent="0">
              <a:buNone/>
              <a:defRPr sz="1333"/>
            </a:lvl3pPr>
            <a:lvl4pPr marL="1828206" indent="0">
              <a:buNone/>
              <a:defRPr sz="1200"/>
            </a:lvl4pPr>
            <a:lvl5pPr marL="2437608" indent="0">
              <a:buNone/>
              <a:defRPr sz="1200"/>
            </a:lvl5pPr>
            <a:lvl6pPr marL="3047009" indent="0">
              <a:buNone/>
              <a:defRPr sz="1200"/>
            </a:lvl6pPr>
            <a:lvl7pPr marL="3656411" indent="0">
              <a:buNone/>
              <a:defRPr sz="1200"/>
            </a:lvl7pPr>
            <a:lvl8pPr marL="4265813" indent="0">
              <a:buNone/>
              <a:defRPr sz="1200"/>
            </a:lvl8pPr>
            <a:lvl9pPr marL="4875215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2022/11/15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2506921" y="6700143"/>
            <a:ext cx="2400267" cy="127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1218804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33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33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zh-CN" altLang="en-US" sz="133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33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http://www.1ppt.com/moban/</a:t>
            </a:r>
            <a:r>
              <a:rPr kumimoji="0" lang="zh-CN" altLang="en-US" sz="133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endParaRPr kumimoji="0" lang="en-US" altLang="zh-CN" sz="133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6335752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666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5"/>
            </a:lvl1pPr>
            <a:lvl2pPr marL="609402" indent="0">
              <a:buNone/>
              <a:defRPr sz="3732"/>
            </a:lvl2pPr>
            <a:lvl3pPr marL="1218804" indent="0">
              <a:buNone/>
              <a:defRPr sz="3199"/>
            </a:lvl3pPr>
            <a:lvl4pPr marL="1828206" indent="0">
              <a:buNone/>
              <a:defRPr sz="2666"/>
            </a:lvl4pPr>
            <a:lvl5pPr marL="2437608" indent="0">
              <a:buNone/>
              <a:defRPr sz="2666"/>
            </a:lvl5pPr>
            <a:lvl6pPr marL="3047009" indent="0">
              <a:buNone/>
              <a:defRPr sz="2666"/>
            </a:lvl6pPr>
            <a:lvl7pPr marL="3656411" indent="0">
              <a:buNone/>
              <a:defRPr sz="2666"/>
            </a:lvl7pPr>
            <a:lvl8pPr marL="4265813" indent="0">
              <a:buNone/>
              <a:defRPr sz="2666"/>
            </a:lvl8pPr>
            <a:lvl9pPr marL="4875215" indent="0">
              <a:buNone/>
              <a:defRPr sz="2666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6"/>
            </a:lvl1pPr>
            <a:lvl2pPr marL="609402" indent="0">
              <a:buNone/>
              <a:defRPr sz="1599"/>
            </a:lvl2pPr>
            <a:lvl3pPr marL="1218804" indent="0">
              <a:buNone/>
              <a:defRPr sz="1333"/>
            </a:lvl3pPr>
            <a:lvl4pPr marL="1828206" indent="0">
              <a:buNone/>
              <a:defRPr sz="1200"/>
            </a:lvl4pPr>
            <a:lvl5pPr marL="2437608" indent="0">
              <a:buNone/>
              <a:defRPr sz="1200"/>
            </a:lvl5pPr>
            <a:lvl6pPr marL="3047009" indent="0">
              <a:buNone/>
              <a:defRPr sz="1200"/>
            </a:lvl6pPr>
            <a:lvl7pPr marL="3656411" indent="0">
              <a:buNone/>
              <a:defRPr sz="1200"/>
            </a:lvl7pPr>
            <a:lvl8pPr marL="4265813" indent="0">
              <a:buNone/>
              <a:defRPr sz="1200"/>
            </a:lvl8pPr>
            <a:lvl9pPr marL="4875215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2022/11/15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45670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2022/11/15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00216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73197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6073"/>
            <a:ext cx="10515600" cy="132462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57088088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B5F65422-4F15-4F65-BF63-A810BB43A4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78B06899-8EB2-4232-8660-AEC4B0BD752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FEE96F2F-E668-4B9C-A4FF-78DC61D5223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3" name="图片 2" descr="图片包含 文字&#10;&#10;描述已自动生成">
            <a:extLst>
              <a:ext uri="{FF2B5EF4-FFF2-40B4-BE49-F238E27FC236}">
                <a16:creationId xmlns:a16="http://schemas.microsoft.com/office/drawing/2014/main" id="{F19FEB38-260B-4884-88F0-932576E65CF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9642" y="131198"/>
            <a:ext cx="9571530" cy="5972859"/>
          </a:xfrm>
          <a:prstGeom prst="rect">
            <a:avLst/>
          </a:prstGeom>
        </p:spPr>
      </p:pic>
      <p:pic>
        <p:nvPicPr>
          <p:cNvPr id="18" name="图片 17" descr="图片包含 屏幕截图&#10;&#10;描述已自动生成">
            <a:extLst>
              <a:ext uri="{FF2B5EF4-FFF2-40B4-BE49-F238E27FC236}">
                <a16:creationId xmlns:a16="http://schemas.microsoft.com/office/drawing/2014/main" id="{15798669-13D6-4E0C-973B-7AE155AFC93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9989" y="4979321"/>
            <a:ext cx="2801426" cy="1796076"/>
          </a:xfrm>
          <a:prstGeom prst="rect">
            <a:avLst/>
          </a:prstGeom>
        </p:spPr>
      </p:pic>
      <p:pic>
        <p:nvPicPr>
          <p:cNvPr id="9" name="图片 8" descr="图片包含 矢量图形&#10;&#10;描述已自动生成">
            <a:extLst>
              <a:ext uri="{FF2B5EF4-FFF2-40B4-BE49-F238E27FC236}">
                <a16:creationId xmlns:a16="http://schemas.microsoft.com/office/drawing/2014/main" id="{08906958-A621-4AA1-BB37-4729008BD30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3851" y="441609"/>
            <a:ext cx="3033543" cy="26760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66662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930B1641-9EB7-4B70-856B-460AB458EF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7ABEDC77-C7EB-4647-8B12-BB4B09C6C9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67083" y="678654"/>
            <a:ext cx="9457833" cy="5368785"/>
          </a:xfrm>
          <a:prstGeom prst="rect">
            <a:avLst/>
          </a:prstGeom>
        </p:spPr>
      </p:pic>
      <p:pic>
        <p:nvPicPr>
          <p:cNvPr id="3" name="图片 2" descr="图片包含 矢量图形&#10;&#10;描述已自动生成">
            <a:extLst>
              <a:ext uri="{FF2B5EF4-FFF2-40B4-BE49-F238E27FC236}">
                <a16:creationId xmlns:a16="http://schemas.microsoft.com/office/drawing/2014/main" id="{089F4924-B610-4B01-AAF0-EB6D4C2B84E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837625" y="182880"/>
            <a:ext cx="2828348" cy="249500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47950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A6DF10BD-A049-4E16-8D62-126B709B9A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A7D0DFF0-46F8-4187-942E-DEA6A4808A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93623" y="182880"/>
            <a:ext cx="7406640" cy="5525284"/>
          </a:xfrm>
          <a:prstGeom prst="rect">
            <a:avLst/>
          </a:prstGeom>
        </p:spPr>
      </p:pic>
      <p:pic>
        <p:nvPicPr>
          <p:cNvPr id="8" name="图片 7" descr="图片包含 矢量图形&#10;&#10;描述已自动生成">
            <a:extLst>
              <a:ext uri="{FF2B5EF4-FFF2-40B4-BE49-F238E27FC236}">
                <a16:creationId xmlns:a16="http://schemas.microsoft.com/office/drawing/2014/main" id="{C7F48FFE-631C-4540-807B-CB3B602A1B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0629" y="182880"/>
            <a:ext cx="2573382" cy="23251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91183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51061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96B9FBB-375B-4234-8084-D21169B3D7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D825717-EB93-4D97-8146-7B6F069812A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70B9CAD3-6FBF-4316-9AFA-3E4E5603A45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5" name="图片 4" descr="图片包含 矢量图形&#10;&#10;描述已自动生成">
            <a:extLst>
              <a:ext uri="{FF2B5EF4-FFF2-40B4-BE49-F238E27FC236}">
                <a16:creationId xmlns:a16="http://schemas.microsoft.com/office/drawing/2014/main" id="{19EB3F4D-4A1E-4A61-9D3D-3A5A195B16C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987" y="142638"/>
            <a:ext cx="2747350" cy="24235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31630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51A1023-4220-4CE5-B5EF-344DCFB667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17AB1272-66D6-4F7C-8D48-6903E68214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7524" y="182880"/>
            <a:ext cx="11436951" cy="6492241"/>
          </a:xfrm>
          <a:prstGeom prst="rect">
            <a:avLst/>
          </a:prstGeom>
        </p:spPr>
      </p:pic>
      <p:pic>
        <p:nvPicPr>
          <p:cNvPr id="5" name="图片 4" descr="图片包含 矢量图形&#10;&#10;描述已自动生成">
            <a:extLst>
              <a:ext uri="{FF2B5EF4-FFF2-40B4-BE49-F238E27FC236}">
                <a16:creationId xmlns:a16="http://schemas.microsoft.com/office/drawing/2014/main" id="{AD4EFE15-4A23-403E-8AF7-9B5B0641F98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192905" y="0"/>
            <a:ext cx="1999094" cy="17634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矩形: 圆角 5">
            <a:extLst>
              <a:ext uri="{FF2B5EF4-FFF2-40B4-BE49-F238E27FC236}">
                <a16:creationId xmlns:a16="http://schemas.microsoft.com/office/drawing/2014/main" id="{3C33D859-34D3-4234-AB03-95A8549D8C6D}"/>
              </a:ext>
            </a:extLst>
          </p:cNvPr>
          <p:cNvSpPr/>
          <p:nvPr userDrawn="1"/>
        </p:nvSpPr>
        <p:spPr>
          <a:xfrm>
            <a:off x="4306387" y="992777"/>
            <a:ext cx="3579223" cy="535577"/>
          </a:xfrm>
          <a:prstGeom prst="roundRect">
            <a:avLst>
              <a:gd name="adj" fmla="val 50000"/>
            </a:avLst>
          </a:prstGeom>
          <a:solidFill>
            <a:srgbClr val="396B67"/>
          </a:solidFill>
          <a:ln w="508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85109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872C1917-4A94-41D7-817F-74CD2F2A0B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5570613-31EB-44B1-B34B-ED17A47DBA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B8F8CF6-17E6-4DF0-A26B-C4FA7E13137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E8EBB76D-25D6-4143-8107-479AA58A61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79989" y="22860"/>
            <a:ext cx="9432022" cy="5854499"/>
          </a:xfrm>
          <a:prstGeom prst="rect">
            <a:avLst/>
          </a:prstGeom>
        </p:spPr>
      </p:pic>
      <p:pic>
        <p:nvPicPr>
          <p:cNvPr id="12" name="图片 11" descr="图片包含 屏幕截图&#10;&#10;描述已自动生成">
            <a:extLst>
              <a:ext uri="{FF2B5EF4-FFF2-40B4-BE49-F238E27FC236}">
                <a16:creationId xmlns:a16="http://schemas.microsoft.com/office/drawing/2014/main" id="{CB8760D8-84F5-48F1-B4FE-BC163B1CD80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9989" y="4979321"/>
            <a:ext cx="2801426" cy="1796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846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BBFFCB55-A78E-4DE0-92B1-EAB6AD237F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338ADA5F-C62D-4273-AD50-E22051455C04}"/>
              </a:ext>
            </a:extLst>
          </p:cNvPr>
          <p:cNvSpPr/>
          <p:nvPr userDrawn="1"/>
        </p:nvSpPr>
        <p:spPr>
          <a:xfrm>
            <a:off x="992504" y="422910"/>
            <a:ext cx="10206990" cy="6023610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28986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8541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8407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0773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2022/11/15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49827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5" y="273052"/>
            <a:ext cx="4011084" cy="1162051"/>
          </a:xfrm>
          <a:prstGeom prst="rect">
            <a:avLst/>
          </a:prstGeom>
        </p:spPr>
        <p:txBody>
          <a:bodyPr anchor="b"/>
          <a:lstStyle>
            <a:lvl1pPr algn="l">
              <a:defRPr sz="2666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4265"/>
            </a:lvl1pPr>
            <a:lvl2pPr>
              <a:defRPr sz="3732"/>
            </a:lvl2pPr>
            <a:lvl3pPr>
              <a:defRPr sz="3199"/>
            </a:lvl3pPr>
            <a:lvl4pPr>
              <a:defRPr sz="2666"/>
            </a:lvl4pPr>
            <a:lvl5pPr>
              <a:defRPr sz="2666"/>
            </a:lvl5pPr>
            <a:lvl6pPr>
              <a:defRPr sz="2666"/>
            </a:lvl6pPr>
            <a:lvl7pPr>
              <a:defRPr sz="2666"/>
            </a:lvl7pPr>
            <a:lvl8pPr>
              <a:defRPr sz="2666"/>
            </a:lvl8pPr>
            <a:lvl9pPr>
              <a:defRPr sz="2666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5" y="1435103"/>
            <a:ext cx="4011084" cy="46910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6"/>
            </a:lvl1pPr>
            <a:lvl2pPr marL="609402" indent="0">
              <a:buNone/>
              <a:defRPr sz="1599"/>
            </a:lvl2pPr>
            <a:lvl3pPr marL="1218804" indent="0">
              <a:buNone/>
              <a:defRPr sz="1333"/>
            </a:lvl3pPr>
            <a:lvl4pPr marL="1828206" indent="0">
              <a:buNone/>
              <a:defRPr sz="1200"/>
            </a:lvl4pPr>
            <a:lvl5pPr marL="2437608" indent="0">
              <a:buNone/>
              <a:defRPr sz="1200"/>
            </a:lvl5pPr>
            <a:lvl6pPr marL="3047009" indent="0">
              <a:buNone/>
              <a:defRPr sz="1200"/>
            </a:lvl6pPr>
            <a:lvl7pPr marL="3656411" indent="0">
              <a:buNone/>
              <a:defRPr sz="1200"/>
            </a:lvl7pPr>
            <a:lvl8pPr marL="4265813" indent="0">
              <a:buNone/>
              <a:defRPr sz="1200"/>
            </a:lvl8pPr>
            <a:lvl9pPr marL="4875215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2022/11/15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2434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5" y="273052"/>
            <a:ext cx="4011084" cy="1162051"/>
          </a:xfrm>
          <a:prstGeom prst="rect">
            <a:avLst/>
          </a:prstGeom>
        </p:spPr>
        <p:txBody>
          <a:bodyPr anchor="b"/>
          <a:lstStyle>
            <a:lvl1pPr algn="l">
              <a:defRPr sz="2666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4265"/>
            </a:lvl1pPr>
            <a:lvl2pPr>
              <a:defRPr sz="3732"/>
            </a:lvl2pPr>
            <a:lvl3pPr>
              <a:defRPr sz="3199"/>
            </a:lvl3pPr>
            <a:lvl4pPr>
              <a:defRPr sz="2666"/>
            </a:lvl4pPr>
            <a:lvl5pPr>
              <a:defRPr sz="2666"/>
            </a:lvl5pPr>
            <a:lvl6pPr>
              <a:defRPr sz="2666"/>
            </a:lvl6pPr>
            <a:lvl7pPr>
              <a:defRPr sz="2666"/>
            </a:lvl7pPr>
            <a:lvl8pPr>
              <a:defRPr sz="2666"/>
            </a:lvl8pPr>
            <a:lvl9pPr>
              <a:defRPr sz="2666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5" y="1435103"/>
            <a:ext cx="4011084" cy="46910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6"/>
            </a:lvl1pPr>
            <a:lvl2pPr marL="609402" indent="0">
              <a:buNone/>
              <a:defRPr sz="1599"/>
            </a:lvl2pPr>
            <a:lvl3pPr marL="1218804" indent="0">
              <a:buNone/>
              <a:defRPr sz="1333"/>
            </a:lvl3pPr>
            <a:lvl4pPr marL="1828206" indent="0">
              <a:buNone/>
              <a:defRPr sz="1200"/>
            </a:lvl4pPr>
            <a:lvl5pPr marL="2437608" indent="0">
              <a:buNone/>
              <a:defRPr sz="1200"/>
            </a:lvl5pPr>
            <a:lvl6pPr marL="3047009" indent="0">
              <a:buNone/>
              <a:defRPr sz="1200"/>
            </a:lvl6pPr>
            <a:lvl7pPr marL="3656411" indent="0">
              <a:buNone/>
              <a:defRPr sz="1200"/>
            </a:lvl7pPr>
            <a:lvl8pPr marL="4265813" indent="0">
              <a:buNone/>
              <a:defRPr sz="1200"/>
            </a:lvl8pPr>
            <a:lvl9pPr marL="4875215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2022/11/15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2506921" y="6700143"/>
            <a:ext cx="2400267" cy="127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1218804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33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33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zh-CN" altLang="en-US" sz="133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33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http://www.1ppt.com/moban/</a:t>
            </a:r>
            <a:r>
              <a:rPr kumimoji="0" lang="zh-CN" altLang="en-US" sz="133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endParaRPr kumimoji="0" lang="en-US" altLang="zh-CN" sz="133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404223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5" Type="http://schemas.openxmlformats.org/officeDocument/2006/relationships/slideLayout" Target="../slideLayouts/slideLayout31.xml"/><Relationship Id="rId4" Type="http://schemas.openxmlformats.org/officeDocument/2006/relationships/slideLayout" Target="../slideLayouts/slideLayout30.xml"/><Relationship Id="rId9" Type="http://schemas.openxmlformats.org/officeDocument/2006/relationships/image" Target="../media/image3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952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1218804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51" indent="-457051" algn="l" defTabSz="1218804" rtl="0" eaLnBrk="1" latinLnBrk="0" hangingPunct="1">
        <a:spcBef>
          <a:spcPct val="20000"/>
        </a:spcBef>
        <a:buFont typeface="Arial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278" indent="-380876" algn="l" defTabSz="1218804" rtl="0" eaLnBrk="1" latinLnBrk="0" hangingPunct="1">
        <a:spcBef>
          <a:spcPct val="20000"/>
        </a:spcBef>
        <a:buFont typeface="Arial" pitchFamily="34" charset="0"/>
        <a:buChar char="–"/>
        <a:defRPr sz="3732" kern="1200">
          <a:solidFill>
            <a:schemeClr val="tx1"/>
          </a:solidFill>
          <a:latin typeface="+mn-lt"/>
          <a:ea typeface="+mn-ea"/>
          <a:cs typeface="+mn-cs"/>
        </a:defRPr>
      </a:lvl2pPr>
      <a:lvl3pPr marL="1523505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3pPr>
      <a:lvl4pPr marL="2132907" indent="-304701" algn="l" defTabSz="1218804" rtl="0" eaLnBrk="1" latinLnBrk="0" hangingPunct="1">
        <a:spcBef>
          <a:spcPct val="20000"/>
        </a:spcBef>
        <a:buFont typeface="Arial" pitchFamily="34" charset="0"/>
        <a:buChar char="–"/>
        <a:defRPr sz="2666" kern="1200">
          <a:solidFill>
            <a:schemeClr val="tx1"/>
          </a:solidFill>
          <a:latin typeface="+mn-lt"/>
          <a:ea typeface="+mn-ea"/>
          <a:cs typeface="+mn-cs"/>
        </a:defRPr>
      </a:lvl4pPr>
      <a:lvl5pPr marL="2742308" indent="-304701" algn="l" defTabSz="1218804" rtl="0" eaLnBrk="1" latinLnBrk="0" hangingPunct="1">
        <a:spcBef>
          <a:spcPct val="20000"/>
        </a:spcBef>
        <a:buFont typeface="Arial" pitchFamily="34" charset="0"/>
        <a:buChar char="»"/>
        <a:defRPr sz="2666" kern="1200">
          <a:solidFill>
            <a:schemeClr val="tx1"/>
          </a:solidFill>
          <a:latin typeface="+mn-lt"/>
          <a:ea typeface="+mn-ea"/>
          <a:cs typeface="+mn-cs"/>
        </a:defRPr>
      </a:lvl5pPr>
      <a:lvl6pPr marL="3351710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6pPr>
      <a:lvl7pPr marL="3961112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7pPr>
      <a:lvl8pPr marL="4570514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8pPr>
      <a:lvl9pPr marL="5179916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1pPr>
      <a:lvl2pPr marL="609402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218804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3pPr>
      <a:lvl4pPr marL="1828206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4pPr>
      <a:lvl5pPr marL="2437608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5pPr>
      <a:lvl6pPr marL="3047009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6pPr>
      <a:lvl7pPr marL="3656411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7pPr>
      <a:lvl8pPr marL="4265813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8pPr>
      <a:lvl9pPr marL="4875215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12192000" cy="6857999"/>
          </a:xfrm>
          <a:prstGeom prst="rect">
            <a:avLst/>
          </a:prstGeom>
        </p:spPr>
      </p:pic>
      <p:pic>
        <p:nvPicPr>
          <p:cNvPr id="4" name="Picture 3" descr="Shape&#10;&#10;Description automatically generated with medium confidence">
            <a:extLst>
              <a:ext uri="{FF2B5EF4-FFF2-40B4-BE49-F238E27FC236}">
                <a16:creationId xmlns:a16="http://schemas.microsoft.com/office/drawing/2014/main" id="{92D02643-C061-424C-9763-5AF0B9858137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20824" y="460248"/>
            <a:ext cx="1600664" cy="1600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368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xStyles>
    <p:titleStyle>
      <a:lvl1pPr algn="ctr" defTabSz="1218804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51" indent="-457051" algn="l" defTabSz="1218804" rtl="0" eaLnBrk="1" latinLnBrk="0" hangingPunct="1">
        <a:spcBef>
          <a:spcPct val="20000"/>
        </a:spcBef>
        <a:buFont typeface="Arial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278" indent="-380876" algn="l" defTabSz="1218804" rtl="0" eaLnBrk="1" latinLnBrk="0" hangingPunct="1">
        <a:spcBef>
          <a:spcPct val="20000"/>
        </a:spcBef>
        <a:buFont typeface="Arial" pitchFamily="34" charset="0"/>
        <a:buChar char="–"/>
        <a:defRPr sz="3732" kern="1200">
          <a:solidFill>
            <a:schemeClr val="tx1"/>
          </a:solidFill>
          <a:latin typeface="+mn-lt"/>
          <a:ea typeface="+mn-ea"/>
          <a:cs typeface="+mn-cs"/>
        </a:defRPr>
      </a:lvl2pPr>
      <a:lvl3pPr marL="1523505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3pPr>
      <a:lvl4pPr marL="2132907" indent="-304701" algn="l" defTabSz="1218804" rtl="0" eaLnBrk="1" latinLnBrk="0" hangingPunct="1">
        <a:spcBef>
          <a:spcPct val="20000"/>
        </a:spcBef>
        <a:buFont typeface="Arial" pitchFamily="34" charset="0"/>
        <a:buChar char="–"/>
        <a:defRPr sz="2666" kern="1200">
          <a:solidFill>
            <a:schemeClr val="tx1"/>
          </a:solidFill>
          <a:latin typeface="+mn-lt"/>
          <a:ea typeface="+mn-ea"/>
          <a:cs typeface="+mn-cs"/>
        </a:defRPr>
      </a:lvl4pPr>
      <a:lvl5pPr marL="2742308" indent="-304701" algn="l" defTabSz="1218804" rtl="0" eaLnBrk="1" latinLnBrk="0" hangingPunct="1">
        <a:spcBef>
          <a:spcPct val="20000"/>
        </a:spcBef>
        <a:buFont typeface="Arial" pitchFamily="34" charset="0"/>
        <a:buChar char="»"/>
        <a:defRPr sz="2666" kern="1200">
          <a:solidFill>
            <a:schemeClr val="tx1"/>
          </a:solidFill>
          <a:latin typeface="+mn-lt"/>
          <a:ea typeface="+mn-ea"/>
          <a:cs typeface="+mn-cs"/>
        </a:defRPr>
      </a:lvl5pPr>
      <a:lvl6pPr marL="3351710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6pPr>
      <a:lvl7pPr marL="3961112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7pPr>
      <a:lvl8pPr marL="4570514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8pPr>
      <a:lvl9pPr marL="5179916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1pPr>
      <a:lvl2pPr marL="609402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218804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3pPr>
      <a:lvl4pPr marL="1828206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4pPr>
      <a:lvl5pPr marL="2437608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5pPr>
      <a:lvl6pPr marL="3047009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6pPr>
      <a:lvl7pPr marL="3656411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7pPr>
      <a:lvl8pPr marL="4265813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8pPr>
      <a:lvl9pPr marL="4875215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包含 户外&#10;&#10;描述已自动生成">
            <a:extLst>
              <a:ext uri="{FF2B5EF4-FFF2-40B4-BE49-F238E27FC236}">
                <a16:creationId xmlns:a16="http://schemas.microsoft.com/office/drawing/2014/main" id="{51D981AD-9FC1-4415-8F8F-8DBB61E1CAAF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239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28.png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2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43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17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4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4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5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46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3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17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35.png"/><Relationship Id="rId2" Type="http://schemas.openxmlformats.org/officeDocument/2006/relationships/slideLayout" Target="../slideLayouts/slideLayout15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png"/><Relationship Id="rId4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41.png"/><Relationship Id="rId4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3653" y="3492375"/>
            <a:ext cx="2539572" cy="3172173"/>
          </a:xfrm>
          <a:prstGeom prst="rect">
            <a:avLst/>
          </a:prstGeom>
        </p:spPr>
      </p:pic>
      <p:pic>
        <p:nvPicPr>
          <p:cNvPr id="6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81" y="5274733"/>
            <a:ext cx="12188116" cy="210179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E:\丫头\png\小人\卡通类素材\yunf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1867" y="498870"/>
            <a:ext cx="1691694" cy="710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组合 15"/>
          <p:cNvGrpSpPr/>
          <p:nvPr/>
        </p:nvGrpSpPr>
        <p:grpSpPr>
          <a:xfrm>
            <a:off x="11758882" y="5732546"/>
            <a:ext cx="481747" cy="633747"/>
            <a:chOff x="-2033679" y="889419"/>
            <a:chExt cx="463503" cy="619473"/>
          </a:xfrm>
        </p:grpSpPr>
        <p:pic>
          <p:nvPicPr>
            <p:cNvPr id="17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1363737">
            <a:off x="57314" y="2486"/>
            <a:ext cx="1370681" cy="1270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E:\丫头\png\小人\卡通类素材\yunf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1050" y="328599"/>
            <a:ext cx="1796589" cy="754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F:\1-原创素材\1_mm1102\PPT\PPT_014\materaials\pageimg_g16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1673" y="568583"/>
            <a:ext cx="10116728" cy="37047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6302" y="4717058"/>
            <a:ext cx="3432217" cy="1917729"/>
          </a:xfrm>
          <a:prstGeom prst="rect">
            <a:avLst/>
          </a:prstGeom>
        </p:spPr>
      </p:pic>
      <p:grpSp>
        <p:nvGrpSpPr>
          <p:cNvPr id="29" name="组合 28"/>
          <p:cNvGrpSpPr/>
          <p:nvPr/>
        </p:nvGrpSpPr>
        <p:grpSpPr>
          <a:xfrm>
            <a:off x="499200" y="3323321"/>
            <a:ext cx="617813" cy="825709"/>
            <a:chOff x="-2033679" y="889419"/>
            <a:chExt cx="463503" cy="619473"/>
          </a:xfrm>
        </p:grpSpPr>
        <p:pic>
          <p:nvPicPr>
            <p:cNvPr id="30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2" name="组合 31"/>
          <p:cNvGrpSpPr/>
          <p:nvPr/>
        </p:nvGrpSpPr>
        <p:grpSpPr>
          <a:xfrm>
            <a:off x="1270394" y="2641404"/>
            <a:ext cx="617813" cy="825709"/>
            <a:chOff x="-2033679" y="889419"/>
            <a:chExt cx="463503" cy="619473"/>
          </a:xfrm>
        </p:grpSpPr>
        <p:pic>
          <p:nvPicPr>
            <p:cNvPr id="33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5" name="组合 34"/>
          <p:cNvGrpSpPr/>
          <p:nvPr/>
        </p:nvGrpSpPr>
        <p:grpSpPr>
          <a:xfrm>
            <a:off x="1579300" y="3692451"/>
            <a:ext cx="617813" cy="825709"/>
            <a:chOff x="-2033679" y="889419"/>
            <a:chExt cx="463503" cy="619473"/>
          </a:xfrm>
        </p:grpSpPr>
        <p:pic>
          <p:nvPicPr>
            <p:cNvPr id="36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7" name="Google Shape;304;p20">
            <a:extLst>
              <a:ext uri="{FF2B5EF4-FFF2-40B4-BE49-F238E27FC236}">
                <a16:creationId xmlns:a16="http://schemas.microsoft.com/office/drawing/2014/main" id="{7E5CAE0B-0626-403E-BC87-1A3629B5289D}"/>
              </a:ext>
            </a:extLst>
          </p:cNvPr>
          <p:cNvSpPr txBox="1">
            <a:spLocks/>
          </p:cNvSpPr>
          <p:nvPr/>
        </p:nvSpPr>
        <p:spPr>
          <a:xfrm>
            <a:off x="3120588" y="1811489"/>
            <a:ext cx="6520509" cy="637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2483" tIns="162483" rIns="162483" bIns="162483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pPr defTabSz="1218804"/>
            <a:r>
              <a:rPr lang="en-US" sz="3199" kern="0" dirty="0" err="1">
                <a:latin typeface="Calibri" panose="020F0502020204030204" pitchFamily="34" charset="0"/>
                <a:cs typeface="Calibri" panose="020F0502020204030204" pitchFamily="34" charset="0"/>
              </a:rPr>
              <a:t>Thứ</a:t>
            </a:r>
            <a:r>
              <a:rPr lang="en-US" sz="3199" kern="0" dirty="0">
                <a:latin typeface="Calibri" panose="020F0502020204030204" pitchFamily="34" charset="0"/>
                <a:cs typeface="Calibri" panose="020F0502020204030204" pitchFamily="34" charset="0"/>
              </a:rPr>
              <a:t> … </a:t>
            </a:r>
            <a:r>
              <a:rPr lang="en-US" sz="3199" kern="0" dirty="0" err="1">
                <a:latin typeface="Calibri" panose="020F0502020204030204" pitchFamily="34" charset="0"/>
                <a:cs typeface="Calibri" panose="020F0502020204030204" pitchFamily="34" charset="0"/>
              </a:rPr>
              <a:t>ngày</a:t>
            </a:r>
            <a:r>
              <a:rPr lang="en-US" sz="3199" kern="0" dirty="0">
                <a:latin typeface="Calibri" panose="020F0502020204030204" pitchFamily="34" charset="0"/>
                <a:cs typeface="Calibri" panose="020F0502020204030204" pitchFamily="34" charset="0"/>
              </a:rPr>
              <a:t> … </a:t>
            </a:r>
            <a:r>
              <a:rPr lang="en-US" sz="3199" kern="0" dirty="0" err="1">
                <a:latin typeface="Calibri" panose="020F0502020204030204" pitchFamily="34" charset="0"/>
                <a:cs typeface="Calibri" panose="020F0502020204030204" pitchFamily="34" charset="0"/>
              </a:rPr>
              <a:t>tháng</a:t>
            </a:r>
            <a:r>
              <a:rPr lang="en-US" sz="3199" kern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199" kern="0">
                <a:latin typeface="Calibri" panose="020F0502020204030204" pitchFamily="34" charset="0"/>
                <a:cs typeface="Calibri" panose="020F0502020204030204" pitchFamily="34" charset="0"/>
              </a:rPr>
              <a:t>… năm…</a:t>
            </a:r>
            <a:endParaRPr lang="en-US" sz="3199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40" name="组合 15">
            <a:extLst>
              <a:ext uri="{FF2B5EF4-FFF2-40B4-BE49-F238E27FC236}">
                <a16:creationId xmlns:a16="http://schemas.microsoft.com/office/drawing/2014/main" id="{4C4B35B1-6185-49A8-872F-B73B04C5929A}"/>
              </a:ext>
            </a:extLst>
          </p:cNvPr>
          <p:cNvGrpSpPr/>
          <p:nvPr/>
        </p:nvGrpSpPr>
        <p:grpSpPr>
          <a:xfrm>
            <a:off x="10108654" y="5691884"/>
            <a:ext cx="481747" cy="633747"/>
            <a:chOff x="-2033679" y="889419"/>
            <a:chExt cx="463503" cy="619473"/>
          </a:xfrm>
        </p:grpSpPr>
        <p:pic>
          <p:nvPicPr>
            <p:cNvPr id="41" name="Picture 10" descr="E:\丫头\png\小人\卡通类素材\ry.png">
              <a:extLst>
                <a:ext uri="{FF2B5EF4-FFF2-40B4-BE49-F238E27FC236}">
                  <a16:creationId xmlns:a16="http://schemas.microsoft.com/office/drawing/2014/main" id="{32C75C76-78ED-443B-9147-32071E7AAD4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10" descr="E:\丫头\png\小人\卡通类素材\ry.png">
              <a:extLst>
                <a:ext uri="{FF2B5EF4-FFF2-40B4-BE49-F238E27FC236}">
                  <a16:creationId xmlns:a16="http://schemas.microsoft.com/office/drawing/2014/main" id="{ED3AC429-1D04-4704-958D-32BD7339A35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3" name="组合 15">
            <a:extLst>
              <a:ext uri="{FF2B5EF4-FFF2-40B4-BE49-F238E27FC236}">
                <a16:creationId xmlns:a16="http://schemas.microsoft.com/office/drawing/2014/main" id="{75D6EB3C-2E27-4FA0-97F0-C772D56F5DE7}"/>
              </a:ext>
            </a:extLst>
          </p:cNvPr>
          <p:cNvGrpSpPr/>
          <p:nvPr/>
        </p:nvGrpSpPr>
        <p:grpSpPr>
          <a:xfrm>
            <a:off x="9893096" y="5732546"/>
            <a:ext cx="481747" cy="633747"/>
            <a:chOff x="-2033679" y="889419"/>
            <a:chExt cx="463503" cy="619473"/>
          </a:xfrm>
        </p:grpSpPr>
        <p:pic>
          <p:nvPicPr>
            <p:cNvPr id="44" name="Picture 10" descr="E:\丫头\png\小人\卡通类素材\ry.png">
              <a:extLst>
                <a:ext uri="{FF2B5EF4-FFF2-40B4-BE49-F238E27FC236}">
                  <a16:creationId xmlns:a16="http://schemas.microsoft.com/office/drawing/2014/main" id="{A7D65A2F-8A59-48CC-B8FE-196C047550B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10" descr="E:\丫头\png\小人\卡通类素材\ry.png">
              <a:extLst>
                <a:ext uri="{FF2B5EF4-FFF2-40B4-BE49-F238E27FC236}">
                  <a16:creationId xmlns:a16="http://schemas.microsoft.com/office/drawing/2014/main" id="{67504AE2-A34B-4916-8DBD-B0796362189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6" name="Picture 2" descr="E:\丫头\png\小人\卡通类素材\yunf.png">
            <a:extLst>
              <a:ext uri="{FF2B5EF4-FFF2-40B4-BE49-F238E27FC236}">
                <a16:creationId xmlns:a16="http://schemas.microsoft.com/office/drawing/2014/main" id="{6C95C984-FCAC-49B5-A606-3636632E65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8152" y="99743"/>
            <a:ext cx="1796589" cy="754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 descr="Logo&#10;&#10;Description automatically generated">
            <a:extLst>
              <a:ext uri="{FF2B5EF4-FFF2-40B4-BE49-F238E27FC236}">
                <a16:creationId xmlns:a16="http://schemas.microsoft.com/office/drawing/2014/main" id="{B3833800-785F-4162-B2DE-389DAFB60E4D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7327" y="2163592"/>
            <a:ext cx="2572989" cy="100512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1239818-98A4-4225-ABAB-182A2DB62DC9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216350" y="2859277"/>
            <a:ext cx="8187638" cy="118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192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3 -0.00062 L 0.01875 2.46914E-6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9" y="31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3.20988E-6 L -0.02362 0.00031 " pathEditMode="relative" ptsTypes="AA">
                                      <p:cBhvr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3.20988E-6 L -0.02362 0.00031 " pathEditMode="relative" ptsTypes="AA">
                                      <p:cBhvr>
                                        <p:cTn id="7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00"/>
                            </p:stCondLst>
                            <p:childTnLst>
                              <p:par>
                                <p:cTn id="8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C0C8A069-F50D-4A3E-A754-7ED26F65E250}"/>
              </a:ext>
            </a:extLst>
          </p:cNvPr>
          <p:cNvGrpSpPr/>
          <p:nvPr/>
        </p:nvGrpSpPr>
        <p:grpSpPr>
          <a:xfrm>
            <a:off x="119077" y="1128014"/>
            <a:ext cx="11953847" cy="5621182"/>
            <a:chOff x="0" y="-127203"/>
            <a:chExt cx="8968152" cy="4217188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7BE41106-320E-4D38-A7DD-ACB92A152699}"/>
                </a:ext>
              </a:extLst>
            </p:cNvPr>
            <p:cNvGrpSpPr/>
            <p:nvPr/>
          </p:nvGrpSpPr>
          <p:grpSpPr>
            <a:xfrm>
              <a:off x="0" y="49488"/>
              <a:ext cx="8968152" cy="4040497"/>
              <a:chOff x="245011" y="24083"/>
              <a:chExt cx="8543569" cy="4040497"/>
            </a:xfrm>
          </p:grpSpPr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49D27D79-6BB6-482F-A0E1-9C46F621FE09}"/>
                  </a:ext>
                </a:extLst>
              </p:cNvPr>
              <p:cNvGrpSpPr/>
              <p:nvPr/>
            </p:nvGrpSpPr>
            <p:grpSpPr>
              <a:xfrm>
                <a:off x="245011" y="24083"/>
                <a:ext cx="8543569" cy="4040497"/>
                <a:chOff x="253396" y="980319"/>
                <a:chExt cx="8543569" cy="4040497"/>
              </a:xfrm>
            </p:grpSpPr>
            <p:pic>
              <p:nvPicPr>
                <p:cNvPr id="29" name="Picture 2" descr="F:\1-原创素材\1_mm1102\PPT\PPT_014\materaials\pageimg_g16.png">
                  <a:extLst>
                    <a:ext uri="{FF2B5EF4-FFF2-40B4-BE49-F238E27FC236}">
                      <a16:creationId xmlns:a16="http://schemas.microsoft.com/office/drawing/2014/main" id="{F3BD1769-FE14-4E45-A0F7-DBBD0E91E56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989" t="19525"/>
                <a:stretch/>
              </p:blipFill>
              <p:spPr bwMode="auto">
                <a:xfrm>
                  <a:off x="253396" y="980319"/>
                  <a:ext cx="8543569" cy="4040497"/>
                </a:xfrm>
                <a:prstGeom prst="rect">
                  <a:avLst/>
                </a:prstGeom>
                <a:noFill/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30" name="Freeform: Shape 29">
                  <a:extLst>
                    <a:ext uri="{FF2B5EF4-FFF2-40B4-BE49-F238E27FC236}">
                      <a16:creationId xmlns:a16="http://schemas.microsoft.com/office/drawing/2014/main" id="{F56254F5-FFA4-4F03-89B0-D8E704367416}"/>
                    </a:ext>
                  </a:extLst>
                </p:cNvPr>
                <p:cNvSpPr/>
                <p:nvPr/>
              </p:nvSpPr>
              <p:spPr>
                <a:xfrm>
                  <a:off x="6754455" y="3350838"/>
                  <a:ext cx="1765750" cy="1384444"/>
                </a:xfrm>
                <a:custGeom>
                  <a:avLst/>
                  <a:gdLst>
                    <a:gd name="connsiteX0" fmla="*/ 1733114 w 1765750"/>
                    <a:gd name="connsiteY0" fmla="*/ 129091 h 1384444"/>
                    <a:gd name="connsiteX1" fmla="*/ 1738557 w 1765750"/>
                    <a:gd name="connsiteY1" fmla="*/ 605341 h 1384444"/>
                    <a:gd name="connsiteX2" fmla="*/ 1705900 w 1765750"/>
                    <a:gd name="connsiteY2" fmla="*/ 1062541 h 1384444"/>
                    <a:gd name="connsiteX3" fmla="*/ 1512678 w 1765750"/>
                    <a:gd name="connsiteY3" fmla="*/ 1277534 h 1384444"/>
                    <a:gd name="connsiteX4" fmla="*/ 1248700 w 1765750"/>
                    <a:gd name="connsiteY4" fmla="*/ 1351013 h 1384444"/>
                    <a:gd name="connsiteX5" fmla="*/ 791500 w 1765750"/>
                    <a:gd name="connsiteY5" fmla="*/ 1367341 h 1384444"/>
                    <a:gd name="connsiteX6" fmla="*/ 209114 w 1765750"/>
                    <a:gd name="connsiteY6" fmla="*/ 1378227 h 1384444"/>
                    <a:gd name="connsiteX7" fmla="*/ 2285 w 1765750"/>
                    <a:gd name="connsiteY7" fmla="*/ 1263927 h 1384444"/>
                    <a:gd name="connsiteX8" fmla="*/ 143800 w 1765750"/>
                    <a:gd name="connsiteY8" fmla="*/ 403956 h 1384444"/>
                    <a:gd name="connsiteX9" fmla="*/ 767007 w 1765750"/>
                    <a:gd name="connsiteY9" fmla="*/ 9348 h 1384444"/>
                    <a:gd name="connsiteX10" fmla="*/ 1333064 w 1765750"/>
                    <a:gd name="connsiteY10" fmla="*/ 126370 h 1384444"/>
                    <a:gd name="connsiteX11" fmla="*/ 1733114 w 1765750"/>
                    <a:gd name="connsiteY11" fmla="*/ 129091 h 1384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765750" h="1384444">
                      <a:moveTo>
                        <a:pt x="1733114" y="129091"/>
                      </a:moveTo>
                      <a:cubicBezTo>
                        <a:pt x="1800696" y="208919"/>
                        <a:pt x="1743093" y="449766"/>
                        <a:pt x="1738557" y="605341"/>
                      </a:cubicBezTo>
                      <a:cubicBezTo>
                        <a:pt x="1734021" y="760916"/>
                        <a:pt x="1743546" y="950509"/>
                        <a:pt x="1705900" y="1062541"/>
                      </a:cubicBezTo>
                      <a:cubicBezTo>
                        <a:pt x="1668254" y="1174573"/>
                        <a:pt x="1588878" y="1229455"/>
                        <a:pt x="1512678" y="1277534"/>
                      </a:cubicBezTo>
                      <a:cubicBezTo>
                        <a:pt x="1436478" y="1325613"/>
                        <a:pt x="1368896" y="1336045"/>
                        <a:pt x="1248700" y="1351013"/>
                      </a:cubicBezTo>
                      <a:cubicBezTo>
                        <a:pt x="1128504" y="1365981"/>
                        <a:pt x="791500" y="1367341"/>
                        <a:pt x="791500" y="1367341"/>
                      </a:cubicBezTo>
                      <a:cubicBezTo>
                        <a:pt x="618236" y="1371877"/>
                        <a:pt x="340650" y="1395463"/>
                        <a:pt x="209114" y="1378227"/>
                      </a:cubicBezTo>
                      <a:cubicBezTo>
                        <a:pt x="77578" y="1360991"/>
                        <a:pt x="13171" y="1426305"/>
                        <a:pt x="2285" y="1263927"/>
                      </a:cubicBezTo>
                      <a:cubicBezTo>
                        <a:pt x="-8601" y="1101549"/>
                        <a:pt x="16346" y="613053"/>
                        <a:pt x="143800" y="403956"/>
                      </a:cubicBezTo>
                      <a:cubicBezTo>
                        <a:pt x="271254" y="194860"/>
                        <a:pt x="568796" y="55612"/>
                        <a:pt x="767007" y="9348"/>
                      </a:cubicBezTo>
                      <a:cubicBezTo>
                        <a:pt x="965218" y="-36916"/>
                        <a:pt x="1170685" y="102331"/>
                        <a:pt x="1333064" y="126370"/>
                      </a:cubicBezTo>
                      <a:cubicBezTo>
                        <a:pt x="1495443" y="150409"/>
                        <a:pt x="1665532" y="49263"/>
                        <a:pt x="1733114" y="12909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8804"/>
                  <a:endParaRPr lang="en-US" sz="2399">
                    <a:solidFill>
                      <a:srgbClr val="FFFFFF"/>
                    </a:solidFill>
                    <a:latin typeface="微软雅黑"/>
                  </a:endParaRPr>
                </a:p>
              </p:txBody>
            </p:sp>
          </p:grp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C37B108B-DA33-4690-8657-03D4108AAA43}"/>
                  </a:ext>
                </a:extLst>
              </p:cNvPr>
              <p:cNvSpPr/>
              <p:nvPr/>
            </p:nvSpPr>
            <p:spPr>
              <a:xfrm>
                <a:off x="245011" y="207316"/>
                <a:ext cx="1080046" cy="1089522"/>
              </a:xfrm>
              <a:custGeom>
                <a:avLst/>
                <a:gdLst>
                  <a:gd name="connsiteX0" fmla="*/ 1065315 w 1080046"/>
                  <a:gd name="connsiteY0" fmla="*/ 74 h 1089522"/>
                  <a:gd name="connsiteX1" fmla="*/ 480853 w 1080046"/>
                  <a:gd name="connsiteY1" fmla="*/ 160329 h 1089522"/>
                  <a:gd name="connsiteX2" fmla="*/ 122634 w 1080046"/>
                  <a:gd name="connsiteY2" fmla="*/ 527975 h 1089522"/>
                  <a:gd name="connsiteX3" fmla="*/ 86 w 1080046"/>
                  <a:gd name="connsiteY3" fmla="*/ 1037022 h 1089522"/>
                  <a:gd name="connsiteX4" fmla="*/ 103781 w 1080046"/>
                  <a:gd name="connsiteY4" fmla="*/ 1037022 h 1089522"/>
                  <a:gd name="connsiteX5" fmla="*/ 141488 w 1080046"/>
                  <a:gd name="connsiteY5" fmla="*/ 716511 h 1089522"/>
                  <a:gd name="connsiteX6" fmla="*/ 254610 w 1080046"/>
                  <a:gd name="connsiteY6" fmla="*/ 509121 h 1089522"/>
                  <a:gd name="connsiteX7" fmla="*/ 443146 w 1080046"/>
                  <a:gd name="connsiteY7" fmla="*/ 273451 h 1089522"/>
                  <a:gd name="connsiteX8" fmla="*/ 725950 w 1080046"/>
                  <a:gd name="connsiteY8" fmla="*/ 207463 h 1089522"/>
                  <a:gd name="connsiteX9" fmla="*/ 810791 w 1080046"/>
                  <a:gd name="connsiteY9" fmla="*/ 311158 h 1089522"/>
                  <a:gd name="connsiteX10" fmla="*/ 999327 w 1080046"/>
                  <a:gd name="connsiteY10" fmla="*/ 292305 h 1089522"/>
                  <a:gd name="connsiteX11" fmla="*/ 914486 w 1080046"/>
                  <a:gd name="connsiteY11" fmla="*/ 141476 h 1089522"/>
                  <a:gd name="connsiteX12" fmla="*/ 1065315 w 1080046"/>
                  <a:gd name="connsiteY12" fmla="*/ 74 h 1089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80046" h="1089522">
                    <a:moveTo>
                      <a:pt x="1065315" y="74"/>
                    </a:moveTo>
                    <a:cubicBezTo>
                      <a:pt x="993043" y="3216"/>
                      <a:pt x="637966" y="72346"/>
                      <a:pt x="480853" y="160329"/>
                    </a:cubicBezTo>
                    <a:cubicBezTo>
                      <a:pt x="323739" y="248313"/>
                      <a:pt x="202762" y="381860"/>
                      <a:pt x="122634" y="527975"/>
                    </a:cubicBezTo>
                    <a:cubicBezTo>
                      <a:pt x="42506" y="674090"/>
                      <a:pt x="3228" y="952181"/>
                      <a:pt x="86" y="1037022"/>
                    </a:cubicBezTo>
                    <a:cubicBezTo>
                      <a:pt x="-3056" y="1121863"/>
                      <a:pt x="80214" y="1090440"/>
                      <a:pt x="103781" y="1037022"/>
                    </a:cubicBezTo>
                    <a:cubicBezTo>
                      <a:pt x="127348" y="983604"/>
                      <a:pt x="116350" y="804494"/>
                      <a:pt x="141488" y="716511"/>
                    </a:cubicBezTo>
                    <a:cubicBezTo>
                      <a:pt x="166626" y="628528"/>
                      <a:pt x="204334" y="582964"/>
                      <a:pt x="254610" y="509121"/>
                    </a:cubicBezTo>
                    <a:cubicBezTo>
                      <a:pt x="304886" y="435278"/>
                      <a:pt x="364589" y="323727"/>
                      <a:pt x="443146" y="273451"/>
                    </a:cubicBezTo>
                    <a:cubicBezTo>
                      <a:pt x="521703" y="223175"/>
                      <a:pt x="664676" y="201179"/>
                      <a:pt x="725950" y="207463"/>
                    </a:cubicBezTo>
                    <a:cubicBezTo>
                      <a:pt x="787224" y="213747"/>
                      <a:pt x="765228" y="297018"/>
                      <a:pt x="810791" y="311158"/>
                    </a:cubicBezTo>
                    <a:cubicBezTo>
                      <a:pt x="856354" y="325298"/>
                      <a:pt x="982045" y="320585"/>
                      <a:pt x="999327" y="292305"/>
                    </a:cubicBezTo>
                    <a:cubicBezTo>
                      <a:pt x="1016609" y="264025"/>
                      <a:pt x="908201" y="188610"/>
                      <a:pt x="914486" y="141476"/>
                    </a:cubicBezTo>
                    <a:cubicBezTo>
                      <a:pt x="920770" y="94342"/>
                      <a:pt x="1137587" y="-3068"/>
                      <a:pt x="1065315" y="74"/>
                    </a:cubicBezTo>
                    <a:close/>
                  </a:path>
                </a:pathLst>
              </a:custGeom>
              <a:solidFill>
                <a:srgbClr val="669A9F"/>
              </a:solidFill>
              <a:ln>
                <a:solidFill>
                  <a:srgbClr val="669A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B7DF9A08-5D0D-4129-B86C-F17DC5659025}"/>
                  </a:ext>
                </a:extLst>
              </p:cNvPr>
              <p:cNvSpPr/>
              <p:nvPr/>
            </p:nvSpPr>
            <p:spPr>
              <a:xfrm>
                <a:off x="955961" y="498759"/>
                <a:ext cx="419281" cy="266847"/>
              </a:xfrm>
              <a:custGeom>
                <a:avLst/>
                <a:gdLst>
                  <a:gd name="connsiteX0" fmla="*/ 419077 w 419281"/>
                  <a:gd name="connsiteY0" fmla="*/ 23755 h 266847"/>
                  <a:gd name="connsiteX1" fmla="*/ 315949 w 419281"/>
                  <a:gd name="connsiteY1" fmla="*/ 10005 h 266847"/>
                  <a:gd name="connsiteX2" fmla="*/ 109693 w 419281"/>
                  <a:gd name="connsiteY2" fmla="*/ 34068 h 266847"/>
                  <a:gd name="connsiteX3" fmla="*/ 6565 w 419281"/>
                  <a:gd name="connsiteY3" fmla="*/ 144071 h 266847"/>
                  <a:gd name="connsiteX4" fmla="*/ 291886 w 419281"/>
                  <a:gd name="connsiteY4" fmla="*/ 264387 h 266847"/>
                  <a:gd name="connsiteX5" fmla="*/ 419077 w 419281"/>
                  <a:gd name="connsiteY5" fmla="*/ 23755 h 266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9281" h="266847">
                    <a:moveTo>
                      <a:pt x="419077" y="23755"/>
                    </a:moveTo>
                    <a:cubicBezTo>
                      <a:pt x="423087" y="-18642"/>
                      <a:pt x="367513" y="8286"/>
                      <a:pt x="315949" y="10005"/>
                    </a:cubicBezTo>
                    <a:cubicBezTo>
                      <a:pt x="264385" y="11724"/>
                      <a:pt x="161257" y="11724"/>
                      <a:pt x="109693" y="34068"/>
                    </a:cubicBezTo>
                    <a:cubicBezTo>
                      <a:pt x="58129" y="56412"/>
                      <a:pt x="-23800" y="105685"/>
                      <a:pt x="6565" y="144071"/>
                    </a:cubicBezTo>
                    <a:cubicBezTo>
                      <a:pt x="36930" y="182457"/>
                      <a:pt x="224853" y="283867"/>
                      <a:pt x="291886" y="264387"/>
                    </a:cubicBezTo>
                    <a:cubicBezTo>
                      <a:pt x="358919" y="244907"/>
                      <a:pt x="415067" y="66152"/>
                      <a:pt x="419077" y="2375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</p:grpSp>
        <p:pic>
          <p:nvPicPr>
            <p:cNvPr id="23" name="图片 11">
              <a:extLst>
                <a:ext uri="{FF2B5EF4-FFF2-40B4-BE49-F238E27FC236}">
                  <a16:creationId xmlns:a16="http://schemas.microsoft.com/office/drawing/2014/main" id="{32617216-501F-42C7-BD49-227638A1554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27203"/>
              <a:ext cx="1102698" cy="1022486"/>
            </a:xfrm>
            <a:prstGeom prst="rect">
              <a:avLst/>
            </a:prstGeom>
          </p:spPr>
        </p:pic>
      </p:grpSp>
      <p:grpSp>
        <p:nvGrpSpPr>
          <p:cNvPr id="3" name="Group 2"/>
          <p:cNvGrpSpPr/>
          <p:nvPr/>
        </p:nvGrpSpPr>
        <p:grpSpPr>
          <a:xfrm>
            <a:off x="625081" y="2625893"/>
            <a:ext cx="5609783" cy="2349579"/>
            <a:chOff x="1147864" y="2761593"/>
            <a:chExt cx="5611514" cy="2350304"/>
          </a:xfrm>
        </p:grpSpPr>
        <p:sp>
          <p:nvSpPr>
            <p:cNvPr id="4" name="Rounded Rectangle 3"/>
            <p:cNvSpPr/>
            <p:nvPr/>
          </p:nvSpPr>
          <p:spPr>
            <a:xfrm>
              <a:off x="1147864" y="2761593"/>
              <a:ext cx="5611514" cy="2350304"/>
            </a:xfrm>
            <a:prstGeom prst="roundRect">
              <a:avLst/>
            </a:prstGeom>
            <a:solidFill>
              <a:srgbClr val="ED7D31">
                <a:lumMod val="20000"/>
                <a:lumOff val="80000"/>
              </a:srgb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algn="ctr" defTabSz="914103">
                <a:lnSpc>
                  <a:spcPct val="120000"/>
                </a:lnSpc>
                <a:defRPr/>
              </a:pPr>
              <a:r>
                <a:rPr lang="en-US" sz="2799" b="1" kern="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Tiêu</a:t>
              </a:r>
              <a:r>
                <a:rPr lang="en-US" sz="2799" b="1" kern="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799" b="1" kern="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chí</a:t>
              </a:r>
              <a:r>
                <a:rPr lang="en-US" sz="2799" b="1" kern="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799" b="1" kern="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đánh</a:t>
              </a:r>
              <a:r>
                <a:rPr lang="en-US" sz="2799" b="1" kern="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799" b="1" kern="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giá</a:t>
              </a:r>
              <a:endParaRPr lang="en-US" sz="2799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defTabSz="914103">
                <a:lnSpc>
                  <a:spcPct val="120000"/>
                </a:lnSpc>
                <a:buSzPts val="2800"/>
                <a:defRPr/>
              </a:pPr>
              <a:r>
                <a:rPr lang="fi-FI" sz="2799" kern="0" dirty="0">
                  <a:solidFill>
                    <a:srgbClr val="14243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1. Sai không quá </a:t>
              </a:r>
              <a:r>
                <a:rPr lang="fi-FI" sz="2799" b="1" kern="0" dirty="0">
                  <a:solidFill>
                    <a:srgbClr val="14243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 lỗi </a:t>
              </a:r>
            </a:p>
            <a:p>
              <a:pPr defTabSz="914103">
                <a:lnSpc>
                  <a:spcPct val="120000"/>
                </a:lnSpc>
                <a:buSzPts val="2800"/>
                <a:defRPr/>
              </a:pPr>
              <a:r>
                <a:rPr lang="en-US" sz="2799" kern="0" dirty="0">
                  <a:solidFill>
                    <a:srgbClr val="14243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2. </a:t>
              </a:r>
              <a:r>
                <a:rPr lang="en-US" sz="2799" kern="0" dirty="0" err="1">
                  <a:solidFill>
                    <a:srgbClr val="14243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Chữ</a:t>
              </a:r>
              <a:r>
                <a:rPr lang="en-US" sz="2799" kern="0" dirty="0">
                  <a:solidFill>
                    <a:srgbClr val="14243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799" kern="0" dirty="0" err="1">
                  <a:solidFill>
                    <a:srgbClr val="14243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viết</a:t>
              </a:r>
              <a:r>
                <a:rPr lang="en-US" sz="2799" kern="0" dirty="0">
                  <a:solidFill>
                    <a:srgbClr val="14243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799" kern="0" dirty="0" err="1">
                  <a:solidFill>
                    <a:srgbClr val="14243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rõ</a:t>
              </a:r>
              <a:r>
                <a:rPr lang="en-US" sz="2799" kern="0" dirty="0">
                  <a:solidFill>
                    <a:srgbClr val="14243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799" kern="0" dirty="0" err="1">
                  <a:solidFill>
                    <a:srgbClr val="14243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ràng</a:t>
              </a:r>
              <a:r>
                <a:rPr lang="en-US" sz="2799" kern="0" dirty="0">
                  <a:solidFill>
                    <a:srgbClr val="14243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799" kern="0" dirty="0" err="1">
                  <a:solidFill>
                    <a:srgbClr val="14243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sạch</a:t>
              </a:r>
              <a:r>
                <a:rPr lang="en-US" sz="2799" kern="0" dirty="0">
                  <a:solidFill>
                    <a:srgbClr val="14243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799" kern="0" dirty="0" err="1">
                  <a:solidFill>
                    <a:srgbClr val="14243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đẹp</a:t>
              </a:r>
              <a:endParaRPr lang="en-US" sz="2799" kern="0" dirty="0">
                <a:solidFill>
                  <a:srgbClr val="14243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defTabSz="914103">
                <a:lnSpc>
                  <a:spcPct val="120000"/>
                </a:lnSpc>
                <a:buSzPts val="2800"/>
                <a:defRPr/>
              </a:pPr>
              <a:r>
                <a:rPr lang="en-US" sz="2799" kern="0" dirty="0">
                  <a:solidFill>
                    <a:srgbClr val="14243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3. </a:t>
              </a:r>
              <a:r>
                <a:rPr lang="en-US" sz="2799" kern="0" dirty="0" err="1">
                  <a:solidFill>
                    <a:srgbClr val="14243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Trình</a:t>
              </a:r>
              <a:r>
                <a:rPr lang="en-US" sz="2799" kern="0" dirty="0">
                  <a:solidFill>
                    <a:srgbClr val="14243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799" kern="0" dirty="0" err="1">
                  <a:solidFill>
                    <a:srgbClr val="14243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bày</a:t>
              </a:r>
              <a:r>
                <a:rPr lang="en-US" sz="2799" kern="0" dirty="0">
                  <a:solidFill>
                    <a:srgbClr val="14243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799" kern="0" dirty="0" err="1">
                  <a:solidFill>
                    <a:srgbClr val="14243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đúng</a:t>
              </a:r>
              <a:r>
                <a:rPr lang="en-US" sz="2799" kern="0" dirty="0">
                  <a:solidFill>
                    <a:srgbClr val="14243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799" kern="0" dirty="0" err="1">
                  <a:solidFill>
                    <a:srgbClr val="14243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2799" kern="0" dirty="0">
                  <a:solidFill>
                    <a:srgbClr val="14243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799" kern="0" dirty="0" err="1">
                  <a:solidFill>
                    <a:srgbClr val="14243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thức</a:t>
              </a:r>
              <a:endParaRPr lang="en-US" sz="2799" kern="0" dirty="0">
                <a:solidFill>
                  <a:srgbClr val="14243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5-Point Star 7"/>
            <p:cNvSpPr/>
            <p:nvPr/>
          </p:nvSpPr>
          <p:spPr>
            <a:xfrm>
              <a:off x="6067544" y="4087611"/>
              <a:ext cx="360000" cy="324000"/>
            </a:xfrm>
            <a:prstGeom prst="star5">
              <a:avLst>
                <a:gd name="adj" fmla="val 29081"/>
                <a:gd name="hf" fmla="val 105146"/>
                <a:gd name="vf" fmla="val 110557"/>
              </a:avLst>
            </a:prstGeom>
            <a:solidFill>
              <a:srgbClr val="FFC000"/>
            </a:solidFill>
            <a:ln w="19050" cap="flat" cmpd="sng" algn="ctr">
              <a:solidFill>
                <a:schemeClr val="bg1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914103">
                <a:buClr>
                  <a:srgbClr val="000000"/>
                </a:buClr>
                <a:defRPr/>
              </a:pPr>
              <a:endParaRPr lang="en-US" sz="1400" kern="0">
                <a:solidFill>
                  <a:srgbClr val="FFFFFF"/>
                </a:solidFill>
                <a:latin typeface="等线" panose="020F0502020204030204"/>
                <a:sym typeface="Arial"/>
              </a:endParaRPr>
            </a:p>
          </p:txBody>
        </p:sp>
        <p:sp>
          <p:nvSpPr>
            <p:cNvPr id="15" name="5-Point Star 14"/>
            <p:cNvSpPr/>
            <p:nvPr/>
          </p:nvSpPr>
          <p:spPr>
            <a:xfrm>
              <a:off x="4990279" y="3507534"/>
              <a:ext cx="360000" cy="324000"/>
            </a:xfrm>
            <a:prstGeom prst="star5">
              <a:avLst>
                <a:gd name="adj" fmla="val 29081"/>
                <a:gd name="hf" fmla="val 105146"/>
                <a:gd name="vf" fmla="val 110557"/>
              </a:avLst>
            </a:prstGeom>
            <a:solidFill>
              <a:srgbClr val="FFC000"/>
            </a:solidFill>
            <a:ln w="19050" cap="flat" cmpd="sng" algn="ctr">
              <a:solidFill>
                <a:schemeClr val="bg1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914103">
                <a:buClr>
                  <a:srgbClr val="000000"/>
                </a:buClr>
                <a:defRPr/>
              </a:pPr>
              <a:endParaRPr lang="en-US" sz="1400" kern="0">
                <a:solidFill>
                  <a:srgbClr val="FFFFFF"/>
                </a:solidFill>
                <a:latin typeface="等线" panose="020F0502020204030204"/>
                <a:sym typeface="Arial"/>
              </a:endParaRPr>
            </a:p>
          </p:txBody>
        </p:sp>
        <p:sp>
          <p:nvSpPr>
            <p:cNvPr id="16" name="5-Point Star 15"/>
            <p:cNvSpPr/>
            <p:nvPr/>
          </p:nvSpPr>
          <p:spPr>
            <a:xfrm>
              <a:off x="5420004" y="3507534"/>
              <a:ext cx="360000" cy="324000"/>
            </a:xfrm>
            <a:prstGeom prst="star5">
              <a:avLst>
                <a:gd name="adj" fmla="val 29081"/>
                <a:gd name="hf" fmla="val 105146"/>
                <a:gd name="vf" fmla="val 110557"/>
              </a:avLst>
            </a:prstGeom>
            <a:solidFill>
              <a:srgbClr val="FFC000"/>
            </a:solidFill>
            <a:ln w="19050" cap="flat" cmpd="sng" algn="ctr">
              <a:solidFill>
                <a:schemeClr val="bg1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914103">
                <a:buClr>
                  <a:srgbClr val="000000"/>
                </a:buClr>
                <a:defRPr/>
              </a:pPr>
              <a:endParaRPr lang="en-US" sz="1400" kern="0">
                <a:solidFill>
                  <a:srgbClr val="FFFFFF"/>
                </a:solidFill>
                <a:latin typeface="等线" panose="020F0502020204030204"/>
                <a:sym typeface="Arial"/>
              </a:endParaRPr>
            </a:p>
          </p:txBody>
        </p:sp>
        <p:sp>
          <p:nvSpPr>
            <p:cNvPr id="17" name="5-Point Star 16"/>
            <p:cNvSpPr/>
            <p:nvPr/>
          </p:nvSpPr>
          <p:spPr>
            <a:xfrm>
              <a:off x="5849729" y="3507534"/>
              <a:ext cx="360000" cy="324000"/>
            </a:xfrm>
            <a:prstGeom prst="star5">
              <a:avLst>
                <a:gd name="adj" fmla="val 29081"/>
                <a:gd name="hf" fmla="val 105146"/>
                <a:gd name="vf" fmla="val 110557"/>
              </a:avLst>
            </a:prstGeom>
            <a:solidFill>
              <a:srgbClr val="FFC000"/>
            </a:solidFill>
            <a:ln w="19050" cap="flat" cmpd="sng" algn="ctr">
              <a:solidFill>
                <a:schemeClr val="bg1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914103">
                <a:buClr>
                  <a:srgbClr val="000000"/>
                </a:buClr>
                <a:defRPr/>
              </a:pPr>
              <a:endParaRPr lang="en-US" sz="1400" kern="0">
                <a:solidFill>
                  <a:srgbClr val="FFFFFF"/>
                </a:solidFill>
                <a:latin typeface="等线" panose="020F0502020204030204"/>
                <a:sym typeface="Arial"/>
              </a:endParaRPr>
            </a:p>
          </p:txBody>
        </p:sp>
        <p:sp>
          <p:nvSpPr>
            <p:cNvPr id="18" name="5-Point Star 17"/>
            <p:cNvSpPr/>
            <p:nvPr/>
          </p:nvSpPr>
          <p:spPr>
            <a:xfrm>
              <a:off x="5836466" y="4515175"/>
              <a:ext cx="360000" cy="324000"/>
            </a:xfrm>
            <a:prstGeom prst="star5">
              <a:avLst>
                <a:gd name="adj" fmla="val 29081"/>
                <a:gd name="hf" fmla="val 105146"/>
                <a:gd name="vf" fmla="val 110557"/>
              </a:avLst>
            </a:prstGeom>
            <a:solidFill>
              <a:srgbClr val="FFC000"/>
            </a:solidFill>
            <a:ln w="19050" cap="flat" cmpd="sng" algn="ctr">
              <a:solidFill>
                <a:schemeClr val="bg1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914103">
                <a:buClr>
                  <a:srgbClr val="000000"/>
                </a:buClr>
                <a:defRPr/>
              </a:pPr>
              <a:endParaRPr lang="en-US" sz="1400" kern="0">
                <a:solidFill>
                  <a:srgbClr val="FFFFFF"/>
                </a:solidFill>
                <a:latin typeface="等线" panose="020F0502020204030204"/>
                <a:sym typeface="Arial"/>
              </a:endParaRP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175" y="4378934"/>
            <a:ext cx="2254215" cy="2250613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2978533" y="69664"/>
            <a:ext cx="6179861" cy="783365"/>
            <a:chOff x="572821" y="288470"/>
            <a:chExt cx="9735405" cy="783607"/>
          </a:xfrm>
        </p:grpSpPr>
        <p:sp>
          <p:nvSpPr>
            <p:cNvPr id="12" name="îṥḷíďê">
              <a:extLst>
                <a:ext uri="{FF2B5EF4-FFF2-40B4-BE49-F238E27FC236}">
                  <a16:creationId xmlns:a16="http://schemas.microsoft.com/office/drawing/2014/main" id="{0FC02470-C26C-4027-8E2A-220B2FAEF488}"/>
                </a:ext>
              </a:extLst>
            </p:cNvPr>
            <p:cNvSpPr/>
            <p:nvPr/>
          </p:nvSpPr>
          <p:spPr bwMode="auto">
            <a:xfrm>
              <a:off x="2873170" y="343910"/>
              <a:ext cx="5134709" cy="633041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defTabSz="1218804"/>
              <a:endParaRPr lang="en-US" altLang="zh-CN" sz="1200" dirty="0">
                <a:solidFill>
                  <a:srgbClr val="000000"/>
                </a:solidFill>
                <a:latin typeface="微软雅黑"/>
              </a:endParaRPr>
            </a:p>
          </p:txBody>
        </p:sp>
        <p:sp>
          <p:nvSpPr>
            <p:cNvPr id="13" name="Google Shape;5317;p41"/>
            <p:cNvSpPr txBox="1">
              <a:spLocks/>
            </p:cNvSpPr>
            <p:nvPr/>
          </p:nvSpPr>
          <p:spPr>
            <a:xfrm>
              <a:off x="572821" y="288470"/>
              <a:ext cx="9735405" cy="7836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397" tIns="91397" rIns="91397" bIns="91397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defTabSz="914103">
                <a:buClr>
                  <a:prstClr val="black"/>
                </a:buClr>
              </a:pPr>
              <a:r>
                <a:rPr lang="en-US" sz="3599" dirty="0" err="1">
                  <a:solidFill>
                    <a:srgbClr val="249EA0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Nghe</a:t>
              </a:r>
              <a:r>
                <a:rPr lang="en-US" sz="3599" dirty="0">
                  <a:solidFill>
                    <a:srgbClr val="249EA0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- </a:t>
              </a:r>
              <a:r>
                <a:rPr lang="en-US" sz="3599" dirty="0" err="1">
                  <a:solidFill>
                    <a:srgbClr val="249EA0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viết</a:t>
              </a:r>
              <a:endParaRPr lang="en-US" sz="3599" dirty="0">
                <a:solidFill>
                  <a:srgbClr val="249EA0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7101706" y="2390601"/>
            <a:ext cx="4411211" cy="2240263"/>
            <a:chOff x="7562960" y="2029855"/>
            <a:chExt cx="2844356" cy="2037887"/>
          </a:xfrm>
        </p:grpSpPr>
        <p:sp>
          <p:nvSpPr>
            <p:cNvPr id="19" name="ïsḻîdé">
              <a:extLst>
                <a:ext uri="{FF2B5EF4-FFF2-40B4-BE49-F238E27FC236}">
                  <a16:creationId xmlns:a16="http://schemas.microsoft.com/office/drawing/2014/main" id="{109DC4CC-6BAD-48BA-9314-6E0942235C6A}"/>
                </a:ext>
              </a:extLst>
            </p:cNvPr>
            <p:cNvSpPr/>
            <p:nvPr/>
          </p:nvSpPr>
          <p:spPr bwMode="auto">
            <a:xfrm>
              <a:off x="7671479" y="2075243"/>
              <a:ext cx="2615461" cy="1947112"/>
            </a:xfrm>
            <a:custGeom>
              <a:avLst/>
              <a:gdLst>
                <a:gd name="T0" fmla="*/ 1263 w 1300"/>
                <a:gd name="T1" fmla="*/ 334 h 892"/>
                <a:gd name="T2" fmla="*/ 1095 w 1300"/>
                <a:gd name="T3" fmla="*/ 267 h 892"/>
                <a:gd name="T4" fmla="*/ 1070 w 1300"/>
                <a:gd name="T5" fmla="*/ 268 h 892"/>
                <a:gd name="T6" fmla="*/ 1000 w 1300"/>
                <a:gd name="T7" fmla="*/ 123 h 892"/>
                <a:gd name="T8" fmla="*/ 880 w 1300"/>
                <a:gd name="T9" fmla="*/ 82 h 892"/>
                <a:gd name="T10" fmla="*/ 782 w 1300"/>
                <a:gd name="T11" fmla="*/ 100 h 892"/>
                <a:gd name="T12" fmla="*/ 573 w 1300"/>
                <a:gd name="T13" fmla="*/ 0 h 892"/>
                <a:gd name="T14" fmla="*/ 561 w 1300"/>
                <a:gd name="T15" fmla="*/ 1 h 892"/>
                <a:gd name="T16" fmla="*/ 346 w 1300"/>
                <a:gd name="T17" fmla="*/ 165 h 892"/>
                <a:gd name="T18" fmla="*/ 307 w 1300"/>
                <a:gd name="T19" fmla="*/ 161 h 892"/>
                <a:gd name="T20" fmla="*/ 183 w 1300"/>
                <a:gd name="T21" fmla="*/ 245 h 892"/>
                <a:gd name="T22" fmla="*/ 168 w 1300"/>
                <a:gd name="T23" fmla="*/ 244 h 892"/>
                <a:gd name="T24" fmla="*/ 38 w 1300"/>
                <a:gd name="T25" fmla="*/ 320 h 892"/>
                <a:gd name="T26" fmla="*/ 33 w 1300"/>
                <a:gd name="T27" fmla="*/ 496 h 892"/>
                <a:gd name="T28" fmla="*/ 214 w 1300"/>
                <a:gd name="T29" fmla="*/ 587 h 892"/>
                <a:gd name="T30" fmla="*/ 283 w 1300"/>
                <a:gd name="T31" fmla="*/ 580 h 892"/>
                <a:gd name="T32" fmla="*/ 405 w 1300"/>
                <a:gd name="T33" fmla="*/ 685 h 892"/>
                <a:gd name="T34" fmla="*/ 437 w 1300"/>
                <a:gd name="T35" fmla="*/ 687 h 892"/>
                <a:gd name="T36" fmla="*/ 576 w 1300"/>
                <a:gd name="T37" fmla="*/ 627 h 892"/>
                <a:gd name="T38" fmla="*/ 792 w 1300"/>
                <a:gd name="T39" fmla="*/ 752 h 892"/>
                <a:gd name="T40" fmla="*/ 702 w 1300"/>
                <a:gd name="T41" fmla="*/ 892 h 892"/>
                <a:gd name="T42" fmla="*/ 983 w 1300"/>
                <a:gd name="T43" fmla="*/ 619 h 892"/>
                <a:gd name="T44" fmla="*/ 985 w 1300"/>
                <a:gd name="T45" fmla="*/ 616 h 892"/>
                <a:gd name="T46" fmla="*/ 1039 w 1300"/>
                <a:gd name="T47" fmla="*/ 623 h 892"/>
                <a:gd name="T48" fmla="*/ 1149 w 1300"/>
                <a:gd name="T49" fmla="*/ 570 h 892"/>
                <a:gd name="T50" fmla="*/ 1270 w 1300"/>
                <a:gd name="T51" fmla="*/ 489 h 892"/>
                <a:gd name="T52" fmla="*/ 1263 w 1300"/>
                <a:gd name="T53" fmla="*/ 334 h 8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300" h="892">
                  <a:moveTo>
                    <a:pt x="1263" y="334"/>
                  </a:moveTo>
                  <a:cubicBezTo>
                    <a:pt x="1215" y="275"/>
                    <a:pt x="1137" y="267"/>
                    <a:pt x="1095" y="267"/>
                  </a:cubicBezTo>
                  <a:cubicBezTo>
                    <a:pt x="1085" y="267"/>
                    <a:pt x="1077" y="267"/>
                    <a:pt x="1070" y="268"/>
                  </a:cubicBezTo>
                  <a:cubicBezTo>
                    <a:pt x="1074" y="242"/>
                    <a:pt x="1073" y="183"/>
                    <a:pt x="1000" y="123"/>
                  </a:cubicBezTo>
                  <a:cubicBezTo>
                    <a:pt x="968" y="96"/>
                    <a:pt x="927" y="82"/>
                    <a:pt x="880" y="82"/>
                  </a:cubicBezTo>
                  <a:cubicBezTo>
                    <a:pt x="836" y="82"/>
                    <a:pt x="799" y="94"/>
                    <a:pt x="782" y="100"/>
                  </a:cubicBezTo>
                  <a:cubicBezTo>
                    <a:pt x="768" y="75"/>
                    <a:pt x="714" y="0"/>
                    <a:pt x="573" y="0"/>
                  </a:cubicBezTo>
                  <a:cubicBezTo>
                    <a:pt x="569" y="0"/>
                    <a:pt x="565" y="0"/>
                    <a:pt x="561" y="1"/>
                  </a:cubicBezTo>
                  <a:cubicBezTo>
                    <a:pt x="391" y="6"/>
                    <a:pt x="353" y="129"/>
                    <a:pt x="346" y="165"/>
                  </a:cubicBezTo>
                  <a:cubicBezTo>
                    <a:pt x="332" y="162"/>
                    <a:pt x="319" y="161"/>
                    <a:pt x="307" y="161"/>
                  </a:cubicBezTo>
                  <a:cubicBezTo>
                    <a:pt x="220" y="161"/>
                    <a:pt x="191" y="222"/>
                    <a:pt x="183" y="245"/>
                  </a:cubicBezTo>
                  <a:cubicBezTo>
                    <a:pt x="178" y="244"/>
                    <a:pt x="173" y="244"/>
                    <a:pt x="168" y="244"/>
                  </a:cubicBezTo>
                  <a:cubicBezTo>
                    <a:pt x="118" y="244"/>
                    <a:pt x="68" y="273"/>
                    <a:pt x="38" y="320"/>
                  </a:cubicBezTo>
                  <a:cubicBezTo>
                    <a:pt x="2" y="376"/>
                    <a:pt x="0" y="442"/>
                    <a:pt x="33" y="496"/>
                  </a:cubicBezTo>
                  <a:cubicBezTo>
                    <a:pt x="78" y="571"/>
                    <a:pt x="157" y="587"/>
                    <a:pt x="214" y="587"/>
                  </a:cubicBezTo>
                  <a:cubicBezTo>
                    <a:pt x="245" y="587"/>
                    <a:pt x="270" y="582"/>
                    <a:pt x="283" y="580"/>
                  </a:cubicBezTo>
                  <a:cubicBezTo>
                    <a:pt x="288" y="605"/>
                    <a:pt x="310" y="669"/>
                    <a:pt x="405" y="685"/>
                  </a:cubicBezTo>
                  <a:cubicBezTo>
                    <a:pt x="416" y="686"/>
                    <a:pt x="426" y="687"/>
                    <a:pt x="437" y="687"/>
                  </a:cubicBezTo>
                  <a:cubicBezTo>
                    <a:pt x="508" y="687"/>
                    <a:pt x="555" y="649"/>
                    <a:pt x="576" y="627"/>
                  </a:cubicBezTo>
                  <a:cubicBezTo>
                    <a:pt x="586" y="650"/>
                    <a:pt x="654" y="737"/>
                    <a:pt x="792" y="752"/>
                  </a:cubicBezTo>
                  <a:cubicBezTo>
                    <a:pt x="780" y="798"/>
                    <a:pt x="763" y="849"/>
                    <a:pt x="702" y="892"/>
                  </a:cubicBezTo>
                  <a:cubicBezTo>
                    <a:pt x="702" y="892"/>
                    <a:pt x="864" y="847"/>
                    <a:pt x="983" y="619"/>
                  </a:cubicBezTo>
                  <a:cubicBezTo>
                    <a:pt x="984" y="618"/>
                    <a:pt x="984" y="617"/>
                    <a:pt x="985" y="616"/>
                  </a:cubicBezTo>
                  <a:cubicBezTo>
                    <a:pt x="1004" y="621"/>
                    <a:pt x="1022" y="623"/>
                    <a:pt x="1039" y="623"/>
                  </a:cubicBezTo>
                  <a:cubicBezTo>
                    <a:pt x="1107" y="623"/>
                    <a:pt x="1139" y="584"/>
                    <a:pt x="1149" y="570"/>
                  </a:cubicBezTo>
                  <a:cubicBezTo>
                    <a:pt x="1197" y="569"/>
                    <a:pt x="1243" y="538"/>
                    <a:pt x="1270" y="489"/>
                  </a:cubicBezTo>
                  <a:cubicBezTo>
                    <a:pt x="1300" y="435"/>
                    <a:pt x="1297" y="375"/>
                    <a:pt x="1263" y="334"/>
                  </a:cubicBezTo>
                </a:path>
              </a:pathLst>
            </a:custGeom>
            <a:solidFill>
              <a:srgbClr val="FFF4D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12" tIns="45706" rIns="91412" bIns="45706" anchor="b" anchorCtr="1" compatLnSpc="1">
              <a:prstTxWarp prst="textNoShape">
                <a:avLst/>
              </a:prstTxWarp>
              <a:normAutofit/>
            </a:bodyPr>
            <a:lstStyle/>
            <a:p>
              <a:pPr algn="ctr" defTabSz="1218804"/>
              <a:endParaRPr lang="zh-CN" altLang="en-US" sz="1799" b="1" dirty="0">
                <a:solidFill>
                  <a:srgbClr val="778495"/>
                </a:solidFill>
                <a:latin typeface="微软雅黑"/>
              </a:endParaRPr>
            </a:p>
          </p:txBody>
        </p:sp>
        <p:sp>
          <p:nvSpPr>
            <p:cNvPr id="21" name="iŝ1iḍe">
              <a:extLst>
                <a:ext uri="{FF2B5EF4-FFF2-40B4-BE49-F238E27FC236}">
                  <a16:creationId xmlns:a16="http://schemas.microsoft.com/office/drawing/2014/main" id="{3A3F8FD7-742B-4003-8799-D47998585EE3}"/>
                </a:ext>
              </a:extLst>
            </p:cNvPr>
            <p:cNvSpPr/>
            <p:nvPr/>
          </p:nvSpPr>
          <p:spPr bwMode="auto">
            <a:xfrm>
              <a:off x="7562960" y="2029855"/>
              <a:ext cx="2844356" cy="2037887"/>
            </a:xfrm>
            <a:custGeom>
              <a:avLst/>
              <a:gdLst>
                <a:gd name="T0" fmla="*/ 1413 w 1454"/>
                <a:gd name="T1" fmla="*/ 410 h 1042"/>
                <a:gd name="T2" fmla="*/ 1224 w 1454"/>
                <a:gd name="T3" fmla="*/ 327 h 1042"/>
                <a:gd name="T4" fmla="*/ 1197 w 1454"/>
                <a:gd name="T5" fmla="*/ 328 h 1042"/>
                <a:gd name="T6" fmla="*/ 1119 w 1454"/>
                <a:gd name="T7" fmla="*/ 150 h 1042"/>
                <a:gd name="T8" fmla="*/ 984 w 1454"/>
                <a:gd name="T9" fmla="*/ 101 h 1042"/>
                <a:gd name="T10" fmla="*/ 875 w 1454"/>
                <a:gd name="T11" fmla="*/ 122 h 1042"/>
                <a:gd name="T12" fmla="*/ 641 w 1454"/>
                <a:gd name="T13" fmla="*/ 0 h 1042"/>
                <a:gd name="T14" fmla="*/ 627 w 1454"/>
                <a:gd name="T15" fmla="*/ 0 h 1042"/>
                <a:gd name="T16" fmla="*/ 386 w 1454"/>
                <a:gd name="T17" fmla="*/ 202 h 1042"/>
                <a:gd name="T18" fmla="*/ 343 w 1454"/>
                <a:gd name="T19" fmla="*/ 198 h 1042"/>
                <a:gd name="T20" fmla="*/ 205 w 1454"/>
                <a:gd name="T21" fmla="*/ 300 h 1042"/>
                <a:gd name="T22" fmla="*/ 188 w 1454"/>
                <a:gd name="T23" fmla="*/ 299 h 1042"/>
                <a:gd name="T24" fmla="*/ 42 w 1454"/>
                <a:gd name="T25" fmla="*/ 393 h 1042"/>
                <a:gd name="T26" fmla="*/ 37 w 1454"/>
                <a:gd name="T27" fmla="*/ 610 h 1042"/>
                <a:gd name="T28" fmla="*/ 240 w 1454"/>
                <a:gd name="T29" fmla="*/ 721 h 1042"/>
                <a:gd name="T30" fmla="*/ 317 w 1454"/>
                <a:gd name="T31" fmla="*/ 712 h 1042"/>
                <a:gd name="T32" fmla="*/ 453 w 1454"/>
                <a:gd name="T33" fmla="*/ 841 h 1042"/>
                <a:gd name="T34" fmla="*/ 489 w 1454"/>
                <a:gd name="T35" fmla="*/ 844 h 1042"/>
                <a:gd name="T36" fmla="*/ 644 w 1454"/>
                <a:gd name="T37" fmla="*/ 770 h 1042"/>
                <a:gd name="T38" fmla="*/ 791 w 1454"/>
                <a:gd name="T39" fmla="*/ 873 h 1042"/>
                <a:gd name="T40" fmla="*/ 673 w 1454"/>
                <a:gd name="T41" fmla="*/ 1042 h 1042"/>
                <a:gd name="T42" fmla="*/ 1099 w 1454"/>
                <a:gd name="T43" fmla="*/ 761 h 1042"/>
                <a:gd name="T44" fmla="*/ 1102 w 1454"/>
                <a:gd name="T45" fmla="*/ 757 h 1042"/>
                <a:gd name="T46" fmla="*/ 1162 w 1454"/>
                <a:gd name="T47" fmla="*/ 766 h 1042"/>
                <a:gd name="T48" fmla="*/ 1285 w 1454"/>
                <a:gd name="T49" fmla="*/ 700 h 1042"/>
                <a:gd name="T50" fmla="*/ 1420 w 1454"/>
                <a:gd name="T51" fmla="*/ 601 h 1042"/>
                <a:gd name="T52" fmla="*/ 1413 w 1454"/>
                <a:gd name="T53" fmla="*/ 410 h 10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54" h="1042">
                  <a:moveTo>
                    <a:pt x="1413" y="410"/>
                  </a:moveTo>
                  <a:cubicBezTo>
                    <a:pt x="1359" y="338"/>
                    <a:pt x="1272" y="327"/>
                    <a:pt x="1224" y="327"/>
                  </a:cubicBezTo>
                  <a:cubicBezTo>
                    <a:pt x="1214" y="327"/>
                    <a:pt x="1204" y="328"/>
                    <a:pt x="1197" y="328"/>
                  </a:cubicBezTo>
                  <a:cubicBezTo>
                    <a:pt x="1201" y="297"/>
                    <a:pt x="1200" y="224"/>
                    <a:pt x="1119" y="150"/>
                  </a:cubicBezTo>
                  <a:cubicBezTo>
                    <a:pt x="1082" y="117"/>
                    <a:pt x="1037" y="101"/>
                    <a:pt x="984" y="101"/>
                  </a:cubicBezTo>
                  <a:cubicBezTo>
                    <a:pt x="935" y="101"/>
                    <a:pt x="893" y="115"/>
                    <a:pt x="875" y="122"/>
                  </a:cubicBezTo>
                  <a:cubicBezTo>
                    <a:pt x="859" y="91"/>
                    <a:pt x="799" y="0"/>
                    <a:pt x="641" y="0"/>
                  </a:cubicBezTo>
                  <a:cubicBezTo>
                    <a:pt x="637" y="0"/>
                    <a:pt x="632" y="0"/>
                    <a:pt x="627" y="0"/>
                  </a:cubicBezTo>
                  <a:cubicBezTo>
                    <a:pt x="437" y="6"/>
                    <a:pt x="395" y="158"/>
                    <a:pt x="386" y="202"/>
                  </a:cubicBezTo>
                  <a:cubicBezTo>
                    <a:pt x="371" y="199"/>
                    <a:pt x="357" y="198"/>
                    <a:pt x="343" y="198"/>
                  </a:cubicBezTo>
                  <a:cubicBezTo>
                    <a:pt x="246" y="198"/>
                    <a:pt x="214" y="273"/>
                    <a:pt x="205" y="300"/>
                  </a:cubicBezTo>
                  <a:cubicBezTo>
                    <a:pt x="200" y="300"/>
                    <a:pt x="194" y="299"/>
                    <a:pt x="188" y="299"/>
                  </a:cubicBezTo>
                  <a:cubicBezTo>
                    <a:pt x="132" y="299"/>
                    <a:pt x="76" y="335"/>
                    <a:pt x="42" y="393"/>
                  </a:cubicBezTo>
                  <a:cubicBezTo>
                    <a:pt x="2" y="461"/>
                    <a:pt x="0" y="542"/>
                    <a:pt x="37" y="610"/>
                  </a:cubicBezTo>
                  <a:cubicBezTo>
                    <a:pt x="88" y="702"/>
                    <a:pt x="175" y="721"/>
                    <a:pt x="240" y="721"/>
                  </a:cubicBezTo>
                  <a:cubicBezTo>
                    <a:pt x="274" y="721"/>
                    <a:pt x="302" y="716"/>
                    <a:pt x="317" y="712"/>
                  </a:cubicBezTo>
                  <a:cubicBezTo>
                    <a:pt x="322" y="744"/>
                    <a:pt x="347" y="823"/>
                    <a:pt x="453" y="841"/>
                  </a:cubicBezTo>
                  <a:cubicBezTo>
                    <a:pt x="465" y="843"/>
                    <a:pt x="477" y="844"/>
                    <a:pt x="489" y="844"/>
                  </a:cubicBezTo>
                  <a:cubicBezTo>
                    <a:pt x="568" y="844"/>
                    <a:pt x="621" y="797"/>
                    <a:pt x="644" y="770"/>
                  </a:cubicBezTo>
                  <a:cubicBezTo>
                    <a:pt x="655" y="799"/>
                    <a:pt x="689" y="847"/>
                    <a:pt x="791" y="873"/>
                  </a:cubicBezTo>
                  <a:cubicBezTo>
                    <a:pt x="778" y="928"/>
                    <a:pt x="746" y="1003"/>
                    <a:pt x="673" y="1042"/>
                  </a:cubicBezTo>
                  <a:cubicBezTo>
                    <a:pt x="673" y="1042"/>
                    <a:pt x="966" y="1042"/>
                    <a:pt x="1099" y="761"/>
                  </a:cubicBezTo>
                  <a:cubicBezTo>
                    <a:pt x="1100" y="760"/>
                    <a:pt x="1101" y="758"/>
                    <a:pt x="1102" y="757"/>
                  </a:cubicBezTo>
                  <a:cubicBezTo>
                    <a:pt x="1123" y="763"/>
                    <a:pt x="1143" y="766"/>
                    <a:pt x="1162" y="766"/>
                  </a:cubicBezTo>
                  <a:cubicBezTo>
                    <a:pt x="1238" y="766"/>
                    <a:pt x="1274" y="717"/>
                    <a:pt x="1285" y="700"/>
                  </a:cubicBezTo>
                  <a:cubicBezTo>
                    <a:pt x="1339" y="699"/>
                    <a:pt x="1390" y="661"/>
                    <a:pt x="1420" y="601"/>
                  </a:cubicBezTo>
                  <a:cubicBezTo>
                    <a:pt x="1454" y="534"/>
                    <a:pt x="1451" y="461"/>
                    <a:pt x="1413" y="410"/>
                  </a:cubicBezTo>
                </a:path>
              </a:pathLst>
            </a:custGeom>
            <a:noFill/>
            <a:ln w="38100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103"/>
              <a:endParaRPr sz="1799">
                <a:solidFill>
                  <a:srgbClr val="000000"/>
                </a:solidFill>
                <a:latin typeface="微软雅黑"/>
              </a:endParaRPr>
            </a:p>
          </p:txBody>
        </p:sp>
      </p:grpSp>
      <p:sp>
        <p:nvSpPr>
          <p:cNvPr id="24" name="Rectangle 23"/>
          <p:cNvSpPr/>
          <p:nvPr/>
        </p:nvSpPr>
        <p:spPr>
          <a:xfrm>
            <a:off x="7672080" y="2877605"/>
            <a:ext cx="3252071" cy="11999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103">
              <a:defRPr/>
            </a:pP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Em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hãy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tự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đánh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giá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phần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viết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của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mình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và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của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bạn</a:t>
            </a:r>
            <a:endParaRPr lang="en-US" sz="2399" b="1" kern="0" dirty="0">
              <a:solidFill>
                <a:prstClr val="black">
                  <a:lumMod val="50000"/>
                </a:prstClr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7746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E:\丫头\png\小人\卡通类素材\l;'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60617">
            <a:off x="1241683" y="-329032"/>
            <a:ext cx="7891942" cy="6250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2453" y="2590419"/>
            <a:ext cx="3687668" cy="4606257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598" y="4756206"/>
            <a:ext cx="12188116" cy="210179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close up of a speedometer&#10;&#10;Description automatically generated with low confidence">
            <a:extLst>
              <a:ext uri="{FF2B5EF4-FFF2-40B4-BE49-F238E27FC236}">
                <a16:creationId xmlns:a16="http://schemas.microsoft.com/office/drawing/2014/main" id="{9084D665-3DD0-4505-9E9A-3C0D14922E2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8721" y="1525221"/>
            <a:ext cx="999669" cy="107460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16D326A-3392-452B-A663-347974E52462}"/>
              </a:ext>
            </a:extLst>
          </p:cNvPr>
          <p:cNvSpPr txBox="1"/>
          <p:nvPr/>
        </p:nvSpPr>
        <p:spPr>
          <a:xfrm>
            <a:off x="3286474" y="1738993"/>
            <a:ext cx="461282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4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4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tập</a:t>
            </a:r>
            <a:r>
              <a:rPr lang="en-US" sz="4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a </a:t>
            </a:r>
            <a:r>
              <a:rPr lang="en-US" sz="4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hoặc</a:t>
            </a:r>
            <a:r>
              <a:rPr lang="en-US" sz="4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b.</a:t>
            </a:r>
          </a:p>
        </p:txBody>
      </p:sp>
    </p:spTree>
    <p:extLst>
      <p:ext uri="{BB962C8B-B14F-4D97-AF65-F5344CB8AC3E}">
        <p14:creationId xmlns:p14="http://schemas.microsoft.com/office/powerpoint/2010/main" val="1398562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îṥḷíďê">
            <a:extLst>
              <a:ext uri="{FF2B5EF4-FFF2-40B4-BE49-F238E27FC236}">
                <a16:creationId xmlns:a16="http://schemas.microsoft.com/office/drawing/2014/main" id="{0FC02470-C26C-4027-8E2A-220B2FAEF488}"/>
              </a:ext>
            </a:extLst>
          </p:cNvPr>
          <p:cNvSpPr/>
          <p:nvPr/>
        </p:nvSpPr>
        <p:spPr bwMode="auto">
          <a:xfrm>
            <a:off x="351970" y="257109"/>
            <a:ext cx="10735045" cy="727942"/>
          </a:xfrm>
          <a:prstGeom prst="roundRect">
            <a:avLst>
              <a:gd name="adj" fmla="val 12595"/>
            </a:avLst>
          </a:prstGeom>
          <a:solidFill>
            <a:schemeClr val="bg1"/>
          </a:solidFill>
          <a:ln w="28575" cap="rnd" cmpd="thickThin">
            <a:solidFill>
              <a:srgbClr val="7A4E48"/>
            </a:solidFill>
            <a:prstDash val="sysDash"/>
            <a:round/>
            <a:headEnd/>
            <a:tailEnd/>
          </a:ln>
        </p:spPr>
        <p:txBody>
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 defTabSz="1218804"/>
            <a:endParaRPr lang="en-US" altLang="zh-CN" sz="1400" dirty="0">
              <a:solidFill>
                <a:srgbClr val="000000"/>
              </a:solidFill>
              <a:latin typeface="微软雅黑"/>
            </a:endParaRPr>
          </a:p>
        </p:txBody>
      </p:sp>
      <p:sp>
        <p:nvSpPr>
          <p:cNvPr id="3" name="Google Shape;5317;p41"/>
          <p:cNvSpPr txBox="1">
            <a:spLocks/>
          </p:cNvSpPr>
          <p:nvPr/>
        </p:nvSpPr>
        <p:spPr>
          <a:xfrm>
            <a:off x="460492" y="257991"/>
            <a:ext cx="11095345" cy="7833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97" tIns="91397" rIns="91397" bIns="91397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defTabSz="914103">
              <a:buClr>
                <a:prstClr val="black"/>
              </a:buClr>
            </a:pPr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a. Chọn từ ngữ trong ngoặc đơn thay cho ô vuông.</a:t>
            </a:r>
            <a:endParaRPr lang="en-US" sz="3200" dirty="0">
              <a:solidFill>
                <a:srgbClr val="EA461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B206097-C5B8-4AD4-B260-544FB3249438}"/>
              </a:ext>
            </a:extLst>
          </p:cNvPr>
          <p:cNvGrpSpPr/>
          <p:nvPr/>
        </p:nvGrpSpPr>
        <p:grpSpPr>
          <a:xfrm>
            <a:off x="415448" y="1509379"/>
            <a:ext cx="11555857" cy="5090629"/>
            <a:chOff x="310271" y="1132384"/>
            <a:chExt cx="8669568" cy="569739"/>
          </a:xfrm>
        </p:grpSpPr>
        <p:sp>
          <p:nvSpPr>
            <p:cNvPr id="18" name="矩形: 圆角 5">
              <a:extLst>
                <a:ext uri="{FF2B5EF4-FFF2-40B4-BE49-F238E27FC236}">
                  <a16:creationId xmlns:a16="http://schemas.microsoft.com/office/drawing/2014/main" id="{6E663F37-D832-46C2-9064-26495556CBF4}"/>
                </a:ext>
              </a:extLst>
            </p:cNvPr>
            <p:cNvSpPr/>
            <p:nvPr/>
          </p:nvSpPr>
          <p:spPr>
            <a:xfrm>
              <a:off x="310271" y="1132384"/>
              <a:ext cx="8654217" cy="569739"/>
            </a:xfrm>
            <a:prstGeom prst="roundRect">
              <a:avLst/>
            </a:prstGeom>
            <a:solidFill>
              <a:schemeClr val="bg1"/>
            </a:solidFill>
            <a:ln w="38100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121882" tIns="60941" rIns="121882" bIns="6094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8804"/>
              <a:endParaRPr lang="zh-CN" altLang="en-US" sz="2399">
                <a:solidFill>
                  <a:srgbClr val="000000"/>
                </a:solidFill>
                <a:latin typeface="微软雅黑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E6A406B-823E-4FD6-8E6B-5BD64140F5B7}"/>
                </a:ext>
              </a:extLst>
            </p:cNvPr>
            <p:cNvSpPr/>
            <p:nvPr/>
          </p:nvSpPr>
          <p:spPr>
            <a:xfrm>
              <a:off x="382622" y="1174626"/>
              <a:ext cx="8597217" cy="4109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4000" b="0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- Trong vườn, cây □ (lịu/lựu) sai □ (trĩu/trữu) quả.</a:t>
              </a:r>
            </a:p>
            <a:p>
              <a:pPr algn="just">
                <a:lnSpc>
                  <a:spcPct val="150000"/>
                </a:lnSpc>
              </a:pPr>
              <a:r>
                <a:rPr lang="vi-VN" sz="4000" b="0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- Mẹ □ (địu/đựu) bé lên nương.</a:t>
              </a:r>
            </a:p>
            <a:p>
              <a:pPr algn="just">
                <a:lnSpc>
                  <a:spcPct val="150000"/>
                </a:lnSpc>
              </a:pPr>
              <a:r>
                <a:rPr lang="vi-VN" sz="4000" b="0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- Đàn chim sà xuống cây bằng lăng, hót □ (líu ló/ lứu lo)</a:t>
              </a:r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9CFE213C-9AB3-425A-AC85-32E94EF00A71}"/>
              </a:ext>
            </a:extLst>
          </p:cNvPr>
          <p:cNvSpPr/>
          <p:nvPr/>
        </p:nvSpPr>
        <p:spPr>
          <a:xfrm>
            <a:off x="6014720" y="2143760"/>
            <a:ext cx="843280" cy="77216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66E49FD7-4A5B-419F-851B-538692C1A956}"/>
              </a:ext>
            </a:extLst>
          </p:cNvPr>
          <p:cNvSpPr/>
          <p:nvPr/>
        </p:nvSpPr>
        <p:spPr>
          <a:xfrm>
            <a:off x="8392160" y="2143760"/>
            <a:ext cx="843280" cy="77216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871990D3-F777-436D-96B5-ADEBB9E27F32}"/>
              </a:ext>
            </a:extLst>
          </p:cNvPr>
          <p:cNvSpPr/>
          <p:nvPr/>
        </p:nvSpPr>
        <p:spPr>
          <a:xfrm>
            <a:off x="2255520" y="3042920"/>
            <a:ext cx="843280" cy="77216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9BFEDAEC-A48B-4D6C-839B-A9C8E9E960B0}"/>
              </a:ext>
            </a:extLst>
          </p:cNvPr>
          <p:cNvSpPr/>
          <p:nvPr/>
        </p:nvSpPr>
        <p:spPr>
          <a:xfrm>
            <a:off x="10393680" y="3906520"/>
            <a:ext cx="1382872" cy="77216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99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3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5" grpId="0" animBg="1"/>
      <p:bldP spid="28" grpId="0" animBg="1"/>
      <p:bldP spid="43" grpId="0" animBg="1"/>
      <p:bldP spid="4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55B24229-D5E8-4128-AD3D-3EC853DA817C}"/>
              </a:ext>
            </a:extLst>
          </p:cNvPr>
          <p:cNvGrpSpPr/>
          <p:nvPr/>
        </p:nvGrpSpPr>
        <p:grpSpPr>
          <a:xfrm>
            <a:off x="119077" y="701040"/>
            <a:ext cx="11953847" cy="6048156"/>
            <a:chOff x="0" y="-127203"/>
            <a:chExt cx="8968152" cy="4217188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B58B2610-482A-4826-B658-78B9632BD4A7}"/>
                </a:ext>
              </a:extLst>
            </p:cNvPr>
            <p:cNvGrpSpPr/>
            <p:nvPr/>
          </p:nvGrpSpPr>
          <p:grpSpPr>
            <a:xfrm>
              <a:off x="0" y="49488"/>
              <a:ext cx="8968152" cy="4040497"/>
              <a:chOff x="245011" y="24083"/>
              <a:chExt cx="8543569" cy="4040497"/>
            </a:xfrm>
          </p:grpSpPr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3610E9C1-0173-47F7-8C6E-BB1014AAA4FA}"/>
                  </a:ext>
                </a:extLst>
              </p:cNvPr>
              <p:cNvGrpSpPr/>
              <p:nvPr/>
            </p:nvGrpSpPr>
            <p:grpSpPr>
              <a:xfrm>
                <a:off x="245011" y="24083"/>
                <a:ext cx="8543569" cy="4040497"/>
                <a:chOff x="253396" y="980319"/>
                <a:chExt cx="8543569" cy="4040497"/>
              </a:xfrm>
            </p:grpSpPr>
            <p:pic>
              <p:nvPicPr>
                <p:cNvPr id="30" name="Picture 2" descr="F:\1-原创素材\1_mm1102\PPT\PPT_014\materaials\pageimg_g16.png">
                  <a:extLst>
                    <a:ext uri="{FF2B5EF4-FFF2-40B4-BE49-F238E27FC236}">
                      <a16:creationId xmlns:a16="http://schemas.microsoft.com/office/drawing/2014/main" id="{2AF41C9A-CEC4-4BF2-8959-7015270344A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989" t="19525"/>
                <a:stretch/>
              </p:blipFill>
              <p:spPr bwMode="auto">
                <a:xfrm>
                  <a:off x="253396" y="980319"/>
                  <a:ext cx="8543569" cy="4040497"/>
                </a:xfrm>
                <a:prstGeom prst="rect">
                  <a:avLst/>
                </a:prstGeom>
                <a:noFill/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31" name="Freeform: Shape 30">
                  <a:extLst>
                    <a:ext uri="{FF2B5EF4-FFF2-40B4-BE49-F238E27FC236}">
                      <a16:creationId xmlns:a16="http://schemas.microsoft.com/office/drawing/2014/main" id="{B6E54E19-2FF6-4431-B036-EFE9BAEBB612}"/>
                    </a:ext>
                  </a:extLst>
                </p:cNvPr>
                <p:cNvSpPr/>
                <p:nvPr/>
              </p:nvSpPr>
              <p:spPr>
                <a:xfrm>
                  <a:off x="6720345" y="3353352"/>
                  <a:ext cx="1765750" cy="1384444"/>
                </a:xfrm>
                <a:custGeom>
                  <a:avLst/>
                  <a:gdLst>
                    <a:gd name="connsiteX0" fmla="*/ 1733114 w 1765750"/>
                    <a:gd name="connsiteY0" fmla="*/ 129091 h 1384444"/>
                    <a:gd name="connsiteX1" fmla="*/ 1738557 w 1765750"/>
                    <a:gd name="connsiteY1" fmla="*/ 605341 h 1384444"/>
                    <a:gd name="connsiteX2" fmla="*/ 1705900 w 1765750"/>
                    <a:gd name="connsiteY2" fmla="*/ 1062541 h 1384444"/>
                    <a:gd name="connsiteX3" fmla="*/ 1512678 w 1765750"/>
                    <a:gd name="connsiteY3" fmla="*/ 1277534 h 1384444"/>
                    <a:gd name="connsiteX4" fmla="*/ 1248700 w 1765750"/>
                    <a:gd name="connsiteY4" fmla="*/ 1351013 h 1384444"/>
                    <a:gd name="connsiteX5" fmla="*/ 791500 w 1765750"/>
                    <a:gd name="connsiteY5" fmla="*/ 1367341 h 1384444"/>
                    <a:gd name="connsiteX6" fmla="*/ 209114 w 1765750"/>
                    <a:gd name="connsiteY6" fmla="*/ 1378227 h 1384444"/>
                    <a:gd name="connsiteX7" fmla="*/ 2285 w 1765750"/>
                    <a:gd name="connsiteY7" fmla="*/ 1263927 h 1384444"/>
                    <a:gd name="connsiteX8" fmla="*/ 143800 w 1765750"/>
                    <a:gd name="connsiteY8" fmla="*/ 403956 h 1384444"/>
                    <a:gd name="connsiteX9" fmla="*/ 767007 w 1765750"/>
                    <a:gd name="connsiteY9" fmla="*/ 9348 h 1384444"/>
                    <a:gd name="connsiteX10" fmla="*/ 1333064 w 1765750"/>
                    <a:gd name="connsiteY10" fmla="*/ 126370 h 1384444"/>
                    <a:gd name="connsiteX11" fmla="*/ 1733114 w 1765750"/>
                    <a:gd name="connsiteY11" fmla="*/ 129091 h 1384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765750" h="1384444">
                      <a:moveTo>
                        <a:pt x="1733114" y="129091"/>
                      </a:moveTo>
                      <a:cubicBezTo>
                        <a:pt x="1800696" y="208919"/>
                        <a:pt x="1743093" y="449766"/>
                        <a:pt x="1738557" y="605341"/>
                      </a:cubicBezTo>
                      <a:cubicBezTo>
                        <a:pt x="1734021" y="760916"/>
                        <a:pt x="1743546" y="950509"/>
                        <a:pt x="1705900" y="1062541"/>
                      </a:cubicBezTo>
                      <a:cubicBezTo>
                        <a:pt x="1668254" y="1174573"/>
                        <a:pt x="1588878" y="1229455"/>
                        <a:pt x="1512678" y="1277534"/>
                      </a:cubicBezTo>
                      <a:cubicBezTo>
                        <a:pt x="1436478" y="1325613"/>
                        <a:pt x="1368896" y="1336045"/>
                        <a:pt x="1248700" y="1351013"/>
                      </a:cubicBezTo>
                      <a:cubicBezTo>
                        <a:pt x="1128504" y="1365981"/>
                        <a:pt x="791500" y="1367341"/>
                        <a:pt x="791500" y="1367341"/>
                      </a:cubicBezTo>
                      <a:cubicBezTo>
                        <a:pt x="618236" y="1371877"/>
                        <a:pt x="340650" y="1395463"/>
                        <a:pt x="209114" y="1378227"/>
                      </a:cubicBezTo>
                      <a:cubicBezTo>
                        <a:pt x="77578" y="1360991"/>
                        <a:pt x="13171" y="1426305"/>
                        <a:pt x="2285" y="1263927"/>
                      </a:cubicBezTo>
                      <a:cubicBezTo>
                        <a:pt x="-8601" y="1101549"/>
                        <a:pt x="16346" y="613053"/>
                        <a:pt x="143800" y="403956"/>
                      </a:cubicBezTo>
                      <a:cubicBezTo>
                        <a:pt x="271254" y="194860"/>
                        <a:pt x="568796" y="55612"/>
                        <a:pt x="767007" y="9348"/>
                      </a:cubicBezTo>
                      <a:cubicBezTo>
                        <a:pt x="965218" y="-36916"/>
                        <a:pt x="1170685" y="102331"/>
                        <a:pt x="1333064" y="126370"/>
                      </a:cubicBezTo>
                      <a:cubicBezTo>
                        <a:pt x="1495443" y="150409"/>
                        <a:pt x="1665532" y="49263"/>
                        <a:pt x="1733114" y="12909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8804"/>
                  <a:endParaRPr lang="en-US" sz="2399">
                    <a:solidFill>
                      <a:srgbClr val="FFFFFF"/>
                    </a:solidFill>
                    <a:latin typeface="微软雅黑"/>
                  </a:endParaRPr>
                </a:p>
              </p:txBody>
            </p:sp>
          </p:grp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26D41C70-3DEA-4D4D-92B7-3268C88A222C}"/>
                  </a:ext>
                </a:extLst>
              </p:cNvPr>
              <p:cNvSpPr/>
              <p:nvPr/>
            </p:nvSpPr>
            <p:spPr>
              <a:xfrm>
                <a:off x="245011" y="207316"/>
                <a:ext cx="1080046" cy="1089522"/>
              </a:xfrm>
              <a:custGeom>
                <a:avLst/>
                <a:gdLst>
                  <a:gd name="connsiteX0" fmla="*/ 1065315 w 1080046"/>
                  <a:gd name="connsiteY0" fmla="*/ 74 h 1089522"/>
                  <a:gd name="connsiteX1" fmla="*/ 480853 w 1080046"/>
                  <a:gd name="connsiteY1" fmla="*/ 160329 h 1089522"/>
                  <a:gd name="connsiteX2" fmla="*/ 122634 w 1080046"/>
                  <a:gd name="connsiteY2" fmla="*/ 527975 h 1089522"/>
                  <a:gd name="connsiteX3" fmla="*/ 86 w 1080046"/>
                  <a:gd name="connsiteY3" fmla="*/ 1037022 h 1089522"/>
                  <a:gd name="connsiteX4" fmla="*/ 103781 w 1080046"/>
                  <a:gd name="connsiteY4" fmla="*/ 1037022 h 1089522"/>
                  <a:gd name="connsiteX5" fmla="*/ 141488 w 1080046"/>
                  <a:gd name="connsiteY5" fmla="*/ 716511 h 1089522"/>
                  <a:gd name="connsiteX6" fmla="*/ 254610 w 1080046"/>
                  <a:gd name="connsiteY6" fmla="*/ 509121 h 1089522"/>
                  <a:gd name="connsiteX7" fmla="*/ 443146 w 1080046"/>
                  <a:gd name="connsiteY7" fmla="*/ 273451 h 1089522"/>
                  <a:gd name="connsiteX8" fmla="*/ 725950 w 1080046"/>
                  <a:gd name="connsiteY8" fmla="*/ 207463 h 1089522"/>
                  <a:gd name="connsiteX9" fmla="*/ 810791 w 1080046"/>
                  <a:gd name="connsiteY9" fmla="*/ 311158 h 1089522"/>
                  <a:gd name="connsiteX10" fmla="*/ 999327 w 1080046"/>
                  <a:gd name="connsiteY10" fmla="*/ 292305 h 1089522"/>
                  <a:gd name="connsiteX11" fmla="*/ 914486 w 1080046"/>
                  <a:gd name="connsiteY11" fmla="*/ 141476 h 1089522"/>
                  <a:gd name="connsiteX12" fmla="*/ 1065315 w 1080046"/>
                  <a:gd name="connsiteY12" fmla="*/ 74 h 1089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80046" h="1089522">
                    <a:moveTo>
                      <a:pt x="1065315" y="74"/>
                    </a:moveTo>
                    <a:cubicBezTo>
                      <a:pt x="993043" y="3216"/>
                      <a:pt x="637966" y="72346"/>
                      <a:pt x="480853" y="160329"/>
                    </a:cubicBezTo>
                    <a:cubicBezTo>
                      <a:pt x="323739" y="248313"/>
                      <a:pt x="202762" y="381860"/>
                      <a:pt x="122634" y="527975"/>
                    </a:cubicBezTo>
                    <a:cubicBezTo>
                      <a:pt x="42506" y="674090"/>
                      <a:pt x="3228" y="952181"/>
                      <a:pt x="86" y="1037022"/>
                    </a:cubicBezTo>
                    <a:cubicBezTo>
                      <a:pt x="-3056" y="1121863"/>
                      <a:pt x="80214" y="1090440"/>
                      <a:pt x="103781" y="1037022"/>
                    </a:cubicBezTo>
                    <a:cubicBezTo>
                      <a:pt x="127348" y="983604"/>
                      <a:pt x="116350" y="804494"/>
                      <a:pt x="141488" y="716511"/>
                    </a:cubicBezTo>
                    <a:cubicBezTo>
                      <a:pt x="166626" y="628528"/>
                      <a:pt x="204334" y="582964"/>
                      <a:pt x="254610" y="509121"/>
                    </a:cubicBezTo>
                    <a:cubicBezTo>
                      <a:pt x="304886" y="435278"/>
                      <a:pt x="364589" y="323727"/>
                      <a:pt x="443146" y="273451"/>
                    </a:cubicBezTo>
                    <a:cubicBezTo>
                      <a:pt x="521703" y="223175"/>
                      <a:pt x="664676" y="201179"/>
                      <a:pt x="725950" y="207463"/>
                    </a:cubicBezTo>
                    <a:cubicBezTo>
                      <a:pt x="787224" y="213747"/>
                      <a:pt x="765228" y="297018"/>
                      <a:pt x="810791" y="311158"/>
                    </a:cubicBezTo>
                    <a:cubicBezTo>
                      <a:pt x="856354" y="325298"/>
                      <a:pt x="982045" y="320585"/>
                      <a:pt x="999327" y="292305"/>
                    </a:cubicBezTo>
                    <a:cubicBezTo>
                      <a:pt x="1016609" y="264025"/>
                      <a:pt x="908201" y="188610"/>
                      <a:pt x="914486" y="141476"/>
                    </a:cubicBezTo>
                    <a:cubicBezTo>
                      <a:pt x="920770" y="94342"/>
                      <a:pt x="1137587" y="-3068"/>
                      <a:pt x="1065315" y="74"/>
                    </a:cubicBezTo>
                    <a:close/>
                  </a:path>
                </a:pathLst>
              </a:custGeom>
              <a:solidFill>
                <a:srgbClr val="669A9F"/>
              </a:solidFill>
              <a:ln>
                <a:solidFill>
                  <a:srgbClr val="669A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BE11C83F-12E8-4E35-9B55-B037DC2CDA81}"/>
                  </a:ext>
                </a:extLst>
              </p:cNvPr>
              <p:cNvSpPr/>
              <p:nvPr/>
            </p:nvSpPr>
            <p:spPr>
              <a:xfrm>
                <a:off x="955961" y="498759"/>
                <a:ext cx="419281" cy="266847"/>
              </a:xfrm>
              <a:custGeom>
                <a:avLst/>
                <a:gdLst>
                  <a:gd name="connsiteX0" fmla="*/ 419077 w 419281"/>
                  <a:gd name="connsiteY0" fmla="*/ 23755 h 266847"/>
                  <a:gd name="connsiteX1" fmla="*/ 315949 w 419281"/>
                  <a:gd name="connsiteY1" fmla="*/ 10005 h 266847"/>
                  <a:gd name="connsiteX2" fmla="*/ 109693 w 419281"/>
                  <a:gd name="connsiteY2" fmla="*/ 34068 h 266847"/>
                  <a:gd name="connsiteX3" fmla="*/ 6565 w 419281"/>
                  <a:gd name="connsiteY3" fmla="*/ 144071 h 266847"/>
                  <a:gd name="connsiteX4" fmla="*/ 291886 w 419281"/>
                  <a:gd name="connsiteY4" fmla="*/ 264387 h 266847"/>
                  <a:gd name="connsiteX5" fmla="*/ 419077 w 419281"/>
                  <a:gd name="connsiteY5" fmla="*/ 23755 h 266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9281" h="266847">
                    <a:moveTo>
                      <a:pt x="419077" y="23755"/>
                    </a:moveTo>
                    <a:cubicBezTo>
                      <a:pt x="423087" y="-18642"/>
                      <a:pt x="367513" y="8286"/>
                      <a:pt x="315949" y="10005"/>
                    </a:cubicBezTo>
                    <a:cubicBezTo>
                      <a:pt x="264385" y="11724"/>
                      <a:pt x="161257" y="11724"/>
                      <a:pt x="109693" y="34068"/>
                    </a:cubicBezTo>
                    <a:cubicBezTo>
                      <a:pt x="58129" y="56412"/>
                      <a:pt x="-23800" y="105685"/>
                      <a:pt x="6565" y="144071"/>
                    </a:cubicBezTo>
                    <a:cubicBezTo>
                      <a:pt x="36930" y="182457"/>
                      <a:pt x="224853" y="283867"/>
                      <a:pt x="291886" y="264387"/>
                    </a:cubicBezTo>
                    <a:cubicBezTo>
                      <a:pt x="358919" y="244907"/>
                      <a:pt x="415067" y="66152"/>
                      <a:pt x="419077" y="2375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</p:grpSp>
        <p:pic>
          <p:nvPicPr>
            <p:cNvPr id="19" name="图片 11">
              <a:extLst>
                <a:ext uri="{FF2B5EF4-FFF2-40B4-BE49-F238E27FC236}">
                  <a16:creationId xmlns:a16="http://schemas.microsoft.com/office/drawing/2014/main" id="{0FD90064-BA93-4230-97FE-92E1F761A6C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27203"/>
              <a:ext cx="1102698" cy="1022486"/>
            </a:xfrm>
            <a:prstGeom prst="rect">
              <a:avLst/>
            </a:prstGeom>
          </p:spPr>
        </p:pic>
      </p:grpSp>
      <p:sp>
        <p:nvSpPr>
          <p:cNvPr id="9" name="îṥḷíďê">
            <a:extLst>
              <a:ext uri="{FF2B5EF4-FFF2-40B4-BE49-F238E27FC236}">
                <a16:creationId xmlns:a16="http://schemas.microsoft.com/office/drawing/2014/main" id="{0FC02470-C26C-4027-8E2A-220B2FAEF488}"/>
              </a:ext>
            </a:extLst>
          </p:cNvPr>
          <p:cNvSpPr/>
          <p:nvPr/>
        </p:nvSpPr>
        <p:spPr bwMode="auto">
          <a:xfrm>
            <a:off x="531445" y="243536"/>
            <a:ext cx="10255140" cy="727942"/>
          </a:xfrm>
          <a:prstGeom prst="roundRect">
            <a:avLst>
              <a:gd name="adj" fmla="val 12595"/>
            </a:avLst>
          </a:prstGeom>
          <a:solidFill>
            <a:schemeClr val="bg1"/>
          </a:solidFill>
          <a:ln w="28575" cap="rnd" cmpd="thickThin">
            <a:solidFill>
              <a:srgbClr val="7A4E48"/>
            </a:solidFill>
            <a:prstDash val="sysDash"/>
            <a:round/>
            <a:headEnd/>
            <a:tailEnd/>
          </a:ln>
        </p:spPr>
        <p:txBody>
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 defTabSz="1218804"/>
            <a:endParaRPr lang="en-US" altLang="zh-CN" sz="1400" dirty="0">
              <a:solidFill>
                <a:srgbClr val="000000"/>
              </a:solidFill>
              <a:latin typeface="微软雅黑"/>
            </a:endParaRPr>
          </a:p>
        </p:txBody>
      </p:sp>
      <p:sp>
        <p:nvSpPr>
          <p:cNvPr id="3" name="Google Shape;5317;p41"/>
          <p:cNvSpPr txBox="1">
            <a:spLocks/>
          </p:cNvSpPr>
          <p:nvPr/>
        </p:nvSpPr>
        <p:spPr>
          <a:xfrm>
            <a:off x="111344" y="279766"/>
            <a:ext cx="11095345" cy="7833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97" tIns="91397" rIns="91397" bIns="91397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defTabSz="914103">
              <a:buClr>
                <a:prstClr val="black"/>
              </a:buClr>
            </a:pPr>
            <a:r>
              <a:rPr lang="vi-VN" sz="3399" dirty="0">
                <a:solidFill>
                  <a:srgbClr val="EA461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b. Chọn tiếng trong bông hoa thay cho mỗi ô vuông.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04F7D64-8CC1-49DA-90C1-943889A6B6FB}"/>
              </a:ext>
            </a:extLst>
          </p:cNvPr>
          <p:cNvSpPr/>
          <p:nvPr/>
        </p:nvSpPr>
        <p:spPr>
          <a:xfrm>
            <a:off x="531445" y="3123791"/>
            <a:ext cx="11183035" cy="312460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3DD25CC-0F5D-4EF4-813F-79BA5DCDC9A2}"/>
              </a:ext>
            </a:extLst>
          </p:cNvPr>
          <p:cNvSpPr txBox="1"/>
          <p:nvPr/>
        </p:nvSpPr>
        <p:spPr>
          <a:xfrm>
            <a:off x="554034" y="2934614"/>
            <a:ext cx="11183035" cy="32383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Bàn</a:t>
            </a:r>
            <a:r>
              <a:rPr lang="en-US" sz="3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tay</a:t>
            </a:r>
            <a:r>
              <a:rPr lang="en-US" sz="3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khéo</a:t>
            </a:r>
            <a:r>
              <a:rPr lang="en-US" sz="3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léo</a:t>
            </a:r>
            <a:r>
              <a:rPr lang="en-US" sz="3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en-US" sz="3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3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vi-VN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□</a:t>
            </a:r>
            <a:r>
              <a:rPr lang="vi-VN" sz="3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3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mảnh</a:t>
            </a:r>
            <a:r>
              <a:rPr lang="en-US" sz="3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gỗ</a:t>
            </a:r>
            <a:r>
              <a:rPr lang="en-US" sz="3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vụn</a:t>
            </a:r>
            <a:r>
              <a:rPr lang="en-US" sz="3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3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3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bay, ô </a:t>
            </a:r>
            <a:r>
              <a:rPr lang="en-US" sz="3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tô</a:t>
            </a:r>
            <a:r>
              <a:rPr lang="en-US" sz="3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con </a:t>
            </a:r>
            <a:r>
              <a:rPr lang="en-US" sz="3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vịt</a:t>
            </a:r>
            <a:r>
              <a:rPr lang="en-US" sz="3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…. </a:t>
            </a:r>
            <a:endParaRPr lang="en-US" sz="3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vi-VN" sz="3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Mẹ </a:t>
            </a:r>
            <a:r>
              <a:rPr lang="en-US" sz="3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3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Duy</a:t>
            </a:r>
            <a:r>
              <a:rPr lang="en-US" sz="3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khôi</a:t>
            </a:r>
            <a:r>
              <a:rPr lang="en-US" sz="3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3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lười</a:t>
            </a:r>
            <a:r>
              <a:rPr lang="en-US" sz="3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vi-VN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□</a:t>
            </a:r>
            <a:r>
              <a:rPr lang="en-US" sz="3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 , </a:t>
            </a:r>
            <a:r>
              <a:rPr lang="en-US" sz="3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3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chăm</a:t>
            </a:r>
            <a:r>
              <a:rPr lang="en-US" sz="3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3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3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dục</a:t>
            </a:r>
            <a:r>
              <a:rPr lang="en-US" sz="3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3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3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3000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68D41DAB-2D8E-48B1-B68E-3CEC2FF4701B}"/>
              </a:ext>
            </a:extLst>
          </p:cNvPr>
          <p:cNvGrpSpPr/>
          <p:nvPr/>
        </p:nvGrpSpPr>
        <p:grpSpPr>
          <a:xfrm>
            <a:off x="2937848" y="1559046"/>
            <a:ext cx="1613832" cy="1564745"/>
            <a:chOff x="1524507" y="1996235"/>
            <a:chExt cx="2164699" cy="2179630"/>
          </a:xfrm>
        </p:grpSpPr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B1FED072-040A-46F1-9840-A7E9B3F8D31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291" t="61399" r="36690" b="14343"/>
            <a:stretch/>
          </p:blipFill>
          <p:spPr>
            <a:xfrm>
              <a:off x="1524507" y="1996235"/>
              <a:ext cx="2164699" cy="2179630"/>
            </a:xfrm>
            <a:prstGeom prst="rect">
              <a:avLst/>
            </a:prstGeom>
          </p:spPr>
        </p:pic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E199E692-9050-41F3-83DB-36996DFF1325}"/>
                </a:ext>
              </a:extLst>
            </p:cNvPr>
            <p:cNvSpPr/>
            <p:nvPr/>
          </p:nvSpPr>
          <p:spPr>
            <a:xfrm>
              <a:off x="1952353" y="2651760"/>
              <a:ext cx="1309009" cy="1046481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biến</a:t>
              </a: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42297CAF-0F2D-4C7B-8674-622AAAADFC70}"/>
              </a:ext>
            </a:extLst>
          </p:cNvPr>
          <p:cNvGrpSpPr/>
          <p:nvPr/>
        </p:nvGrpSpPr>
        <p:grpSpPr>
          <a:xfrm>
            <a:off x="6149114" y="1605899"/>
            <a:ext cx="1732731" cy="1564745"/>
            <a:chOff x="1524507" y="1996235"/>
            <a:chExt cx="2164699" cy="2179630"/>
          </a:xfrm>
        </p:grpSpPr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19154E03-FCA1-4168-8182-22622F593EE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291" t="61399" r="36690" b="14343"/>
            <a:stretch/>
          </p:blipFill>
          <p:spPr>
            <a:xfrm>
              <a:off x="1524507" y="1996235"/>
              <a:ext cx="2164699" cy="2179630"/>
            </a:xfrm>
            <a:prstGeom prst="rect">
              <a:avLst/>
            </a:prstGeom>
          </p:spPr>
        </p:pic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3ACD9740-15EF-4A82-958B-225323EEBDD8}"/>
                </a:ext>
              </a:extLst>
            </p:cNvPr>
            <p:cNvSpPr/>
            <p:nvPr/>
          </p:nvSpPr>
          <p:spPr>
            <a:xfrm>
              <a:off x="1852617" y="2651760"/>
              <a:ext cx="1469948" cy="1046481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biếng</a:t>
              </a: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09867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531 0.01851 L 0.04531 0.01851 C 0.08542 0.0868 0.04818 0.02708 0.07865 0.06875 C 0.10781 0.10902 0.10404 0.11435 0.13112 0.13263 C 0.13737 0.1368 0.14375 0.1405 0.15026 0.14305 C 0.15573 0.1449 0.16133 0.1449 0.16693 0.14583 C 0.16914 0.14699 0.17136 0.14791 0.17357 0.14884 C 0.17448 0.1493 0.17526 0.15023 0.17604 0.15046 C 0.1819 0.15162 0.18776 0.15231 0.19362 0.15324 C 0.19531 0.15486 0.19701 0.15625 0.19857 0.15787 C 0.19948 0.15856 0.20117 0.16087 0.20117 0.16087 " pathEditMode="relative" ptsTypes="AAAAAAAAAAA">
                                      <p:cBhvr>
                                        <p:cTn id="3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1.85185E-6 L -6.25E-7 0.00023 C -0.00404 0.03657 -0.00482 0.05671 -0.01146 0.08819 C -0.02943 0.17477 -0.01654 0.10856 -0.04062 0.19305 C -0.05885 0.25741 -0.0513 0.22847 -0.0638 0.27778 C -0.06719 0.30486 -0.06354 0.27824 -0.06901 0.3081 C -0.07565 0.34398 -0.07226 0.33079 -0.07943 0.36435 C -0.08008 0.36782 -0.08125 0.37083 -0.0819 0.3743 C -0.08385 0.38495 -0.08333 0.38611 -0.08437 0.39629 C -0.08463 0.39861 -0.0849 0.40069 -0.08516 0.40301 " pathEditMode="relative" rAng="0" ptsTypes="AAAAAAAAAA">
                                      <p:cBhvr>
                                        <p:cTn id="37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58" y="20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6" grpId="0" animBg="1"/>
      <p:bldP spid="3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55B24229-D5E8-4128-AD3D-3EC853DA817C}"/>
              </a:ext>
            </a:extLst>
          </p:cNvPr>
          <p:cNvGrpSpPr/>
          <p:nvPr/>
        </p:nvGrpSpPr>
        <p:grpSpPr>
          <a:xfrm>
            <a:off x="119077" y="701040"/>
            <a:ext cx="11953847" cy="6048156"/>
            <a:chOff x="0" y="-127203"/>
            <a:chExt cx="8968152" cy="4217188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B58B2610-482A-4826-B658-78B9632BD4A7}"/>
                </a:ext>
              </a:extLst>
            </p:cNvPr>
            <p:cNvGrpSpPr/>
            <p:nvPr/>
          </p:nvGrpSpPr>
          <p:grpSpPr>
            <a:xfrm>
              <a:off x="0" y="49488"/>
              <a:ext cx="8968152" cy="4040497"/>
              <a:chOff x="245011" y="24083"/>
              <a:chExt cx="8543569" cy="4040497"/>
            </a:xfrm>
          </p:grpSpPr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3610E9C1-0173-47F7-8C6E-BB1014AAA4FA}"/>
                  </a:ext>
                </a:extLst>
              </p:cNvPr>
              <p:cNvGrpSpPr/>
              <p:nvPr/>
            </p:nvGrpSpPr>
            <p:grpSpPr>
              <a:xfrm>
                <a:off x="245011" y="24083"/>
                <a:ext cx="8543569" cy="4040497"/>
                <a:chOff x="253396" y="980319"/>
                <a:chExt cx="8543569" cy="4040497"/>
              </a:xfrm>
            </p:grpSpPr>
            <p:pic>
              <p:nvPicPr>
                <p:cNvPr id="30" name="Picture 2" descr="F:\1-原创素材\1_mm1102\PPT\PPT_014\materaials\pageimg_g16.png">
                  <a:extLst>
                    <a:ext uri="{FF2B5EF4-FFF2-40B4-BE49-F238E27FC236}">
                      <a16:creationId xmlns:a16="http://schemas.microsoft.com/office/drawing/2014/main" id="{2AF41C9A-CEC4-4BF2-8959-7015270344A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989" t="19525"/>
                <a:stretch/>
              </p:blipFill>
              <p:spPr bwMode="auto">
                <a:xfrm>
                  <a:off x="253396" y="980319"/>
                  <a:ext cx="8543569" cy="4040497"/>
                </a:xfrm>
                <a:prstGeom prst="rect">
                  <a:avLst/>
                </a:prstGeom>
                <a:noFill/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31" name="Freeform: Shape 30">
                  <a:extLst>
                    <a:ext uri="{FF2B5EF4-FFF2-40B4-BE49-F238E27FC236}">
                      <a16:creationId xmlns:a16="http://schemas.microsoft.com/office/drawing/2014/main" id="{B6E54E19-2FF6-4431-B036-EFE9BAEBB612}"/>
                    </a:ext>
                  </a:extLst>
                </p:cNvPr>
                <p:cNvSpPr/>
                <p:nvPr/>
              </p:nvSpPr>
              <p:spPr>
                <a:xfrm>
                  <a:off x="6720345" y="3353352"/>
                  <a:ext cx="1765750" cy="1384444"/>
                </a:xfrm>
                <a:custGeom>
                  <a:avLst/>
                  <a:gdLst>
                    <a:gd name="connsiteX0" fmla="*/ 1733114 w 1765750"/>
                    <a:gd name="connsiteY0" fmla="*/ 129091 h 1384444"/>
                    <a:gd name="connsiteX1" fmla="*/ 1738557 w 1765750"/>
                    <a:gd name="connsiteY1" fmla="*/ 605341 h 1384444"/>
                    <a:gd name="connsiteX2" fmla="*/ 1705900 w 1765750"/>
                    <a:gd name="connsiteY2" fmla="*/ 1062541 h 1384444"/>
                    <a:gd name="connsiteX3" fmla="*/ 1512678 w 1765750"/>
                    <a:gd name="connsiteY3" fmla="*/ 1277534 h 1384444"/>
                    <a:gd name="connsiteX4" fmla="*/ 1248700 w 1765750"/>
                    <a:gd name="connsiteY4" fmla="*/ 1351013 h 1384444"/>
                    <a:gd name="connsiteX5" fmla="*/ 791500 w 1765750"/>
                    <a:gd name="connsiteY5" fmla="*/ 1367341 h 1384444"/>
                    <a:gd name="connsiteX6" fmla="*/ 209114 w 1765750"/>
                    <a:gd name="connsiteY6" fmla="*/ 1378227 h 1384444"/>
                    <a:gd name="connsiteX7" fmla="*/ 2285 w 1765750"/>
                    <a:gd name="connsiteY7" fmla="*/ 1263927 h 1384444"/>
                    <a:gd name="connsiteX8" fmla="*/ 143800 w 1765750"/>
                    <a:gd name="connsiteY8" fmla="*/ 403956 h 1384444"/>
                    <a:gd name="connsiteX9" fmla="*/ 767007 w 1765750"/>
                    <a:gd name="connsiteY9" fmla="*/ 9348 h 1384444"/>
                    <a:gd name="connsiteX10" fmla="*/ 1333064 w 1765750"/>
                    <a:gd name="connsiteY10" fmla="*/ 126370 h 1384444"/>
                    <a:gd name="connsiteX11" fmla="*/ 1733114 w 1765750"/>
                    <a:gd name="connsiteY11" fmla="*/ 129091 h 1384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765750" h="1384444">
                      <a:moveTo>
                        <a:pt x="1733114" y="129091"/>
                      </a:moveTo>
                      <a:cubicBezTo>
                        <a:pt x="1800696" y="208919"/>
                        <a:pt x="1743093" y="449766"/>
                        <a:pt x="1738557" y="605341"/>
                      </a:cubicBezTo>
                      <a:cubicBezTo>
                        <a:pt x="1734021" y="760916"/>
                        <a:pt x="1743546" y="950509"/>
                        <a:pt x="1705900" y="1062541"/>
                      </a:cubicBezTo>
                      <a:cubicBezTo>
                        <a:pt x="1668254" y="1174573"/>
                        <a:pt x="1588878" y="1229455"/>
                        <a:pt x="1512678" y="1277534"/>
                      </a:cubicBezTo>
                      <a:cubicBezTo>
                        <a:pt x="1436478" y="1325613"/>
                        <a:pt x="1368896" y="1336045"/>
                        <a:pt x="1248700" y="1351013"/>
                      </a:cubicBezTo>
                      <a:cubicBezTo>
                        <a:pt x="1128504" y="1365981"/>
                        <a:pt x="791500" y="1367341"/>
                        <a:pt x="791500" y="1367341"/>
                      </a:cubicBezTo>
                      <a:cubicBezTo>
                        <a:pt x="618236" y="1371877"/>
                        <a:pt x="340650" y="1395463"/>
                        <a:pt x="209114" y="1378227"/>
                      </a:cubicBezTo>
                      <a:cubicBezTo>
                        <a:pt x="77578" y="1360991"/>
                        <a:pt x="13171" y="1426305"/>
                        <a:pt x="2285" y="1263927"/>
                      </a:cubicBezTo>
                      <a:cubicBezTo>
                        <a:pt x="-8601" y="1101549"/>
                        <a:pt x="16346" y="613053"/>
                        <a:pt x="143800" y="403956"/>
                      </a:cubicBezTo>
                      <a:cubicBezTo>
                        <a:pt x="271254" y="194860"/>
                        <a:pt x="568796" y="55612"/>
                        <a:pt x="767007" y="9348"/>
                      </a:cubicBezTo>
                      <a:cubicBezTo>
                        <a:pt x="965218" y="-36916"/>
                        <a:pt x="1170685" y="102331"/>
                        <a:pt x="1333064" y="126370"/>
                      </a:cubicBezTo>
                      <a:cubicBezTo>
                        <a:pt x="1495443" y="150409"/>
                        <a:pt x="1665532" y="49263"/>
                        <a:pt x="1733114" y="12909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880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399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微软雅黑"/>
                    <a:cs typeface="+mn-cs"/>
                  </a:endParaRPr>
                </a:p>
              </p:txBody>
            </p:sp>
          </p:grp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26D41C70-3DEA-4D4D-92B7-3268C88A222C}"/>
                  </a:ext>
                </a:extLst>
              </p:cNvPr>
              <p:cNvSpPr/>
              <p:nvPr/>
            </p:nvSpPr>
            <p:spPr>
              <a:xfrm>
                <a:off x="245011" y="207316"/>
                <a:ext cx="1080046" cy="1089522"/>
              </a:xfrm>
              <a:custGeom>
                <a:avLst/>
                <a:gdLst>
                  <a:gd name="connsiteX0" fmla="*/ 1065315 w 1080046"/>
                  <a:gd name="connsiteY0" fmla="*/ 74 h 1089522"/>
                  <a:gd name="connsiteX1" fmla="*/ 480853 w 1080046"/>
                  <a:gd name="connsiteY1" fmla="*/ 160329 h 1089522"/>
                  <a:gd name="connsiteX2" fmla="*/ 122634 w 1080046"/>
                  <a:gd name="connsiteY2" fmla="*/ 527975 h 1089522"/>
                  <a:gd name="connsiteX3" fmla="*/ 86 w 1080046"/>
                  <a:gd name="connsiteY3" fmla="*/ 1037022 h 1089522"/>
                  <a:gd name="connsiteX4" fmla="*/ 103781 w 1080046"/>
                  <a:gd name="connsiteY4" fmla="*/ 1037022 h 1089522"/>
                  <a:gd name="connsiteX5" fmla="*/ 141488 w 1080046"/>
                  <a:gd name="connsiteY5" fmla="*/ 716511 h 1089522"/>
                  <a:gd name="connsiteX6" fmla="*/ 254610 w 1080046"/>
                  <a:gd name="connsiteY6" fmla="*/ 509121 h 1089522"/>
                  <a:gd name="connsiteX7" fmla="*/ 443146 w 1080046"/>
                  <a:gd name="connsiteY7" fmla="*/ 273451 h 1089522"/>
                  <a:gd name="connsiteX8" fmla="*/ 725950 w 1080046"/>
                  <a:gd name="connsiteY8" fmla="*/ 207463 h 1089522"/>
                  <a:gd name="connsiteX9" fmla="*/ 810791 w 1080046"/>
                  <a:gd name="connsiteY9" fmla="*/ 311158 h 1089522"/>
                  <a:gd name="connsiteX10" fmla="*/ 999327 w 1080046"/>
                  <a:gd name="connsiteY10" fmla="*/ 292305 h 1089522"/>
                  <a:gd name="connsiteX11" fmla="*/ 914486 w 1080046"/>
                  <a:gd name="connsiteY11" fmla="*/ 141476 h 1089522"/>
                  <a:gd name="connsiteX12" fmla="*/ 1065315 w 1080046"/>
                  <a:gd name="connsiteY12" fmla="*/ 74 h 1089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80046" h="1089522">
                    <a:moveTo>
                      <a:pt x="1065315" y="74"/>
                    </a:moveTo>
                    <a:cubicBezTo>
                      <a:pt x="993043" y="3216"/>
                      <a:pt x="637966" y="72346"/>
                      <a:pt x="480853" y="160329"/>
                    </a:cubicBezTo>
                    <a:cubicBezTo>
                      <a:pt x="323739" y="248313"/>
                      <a:pt x="202762" y="381860"/>
                      <a:pt x="122634" y="527975"/>
                    </a:cubicBezTo>
                    <a:cubicBezTo>
                      <a:pt x="42506" y="674090"/>
                      <a:pt x="3228" y="952181"/>
                      <a:pt x="86" y="1037022"/>
                    </a:cubicBezTo>
                    <a:cubicBezTo>
                      <a:pt x="-3056" y="1121863"/>
                      <a:pt x="80214" y="1090440"/>
                      <a:pt x="103781" y="1037022"/>
                    </a:cubicBezTo>
                    <a:cubicBezTo>
                      <a:pt x="127348" y="983604"/>
                      <a:pt x="116350" y="804494"/>
                      <a:pt x="141488" y="716511"/>
                    </a:cubicBezTo>
                    <a:cubicBezTo>
                      <a:pt x="166626" y="628528"/>
                      <a:pt x="204334" y="582964"/>
                      <a:pt x="254610" y="509121"/>
                    </a:cubicBezTo>
                    <a:cubicBezTo>
                      <a:pt x="304886" y="435278"/>
                      <a:pt x="364589" y="323727"/>
                      <a:pt x="443146" y="273451"/>
                    </a:cubicBezTo>
                    <a:cubicBezTo>
                      <a:pt x="521703" y="223175"/>
                      <a:pt x="664676" y="201179"/>
                      <a:pt x="725950" y="207463"/>
                    </a:cubicBezTo>
                    <a:cubicBezTo>
                      <a:pt x="787224" y="213747"/>
                      <a:pt x="765228" y="297018"/>
                      <a:pt x="810791" y="311158"/>
                    </a:cubicBezTo>
                    <a:cubicBezTo>
                      <a:pt x="856354" y="325298"/>
                      <a:pt x="982045" y="320585"/>
                      <a:pt x="999327" y="292305"/>
                    </a:cubicBezTo>
                    <a:cubicBezTo>
                      <a:pt x="1016609" y="264025"/>
                      <a:pt x="908201" y="188610"/>
                      <a:pt x="914486" y="141476"/>
                    </a:cubicBezTo>
                    <a:cubicBezTo>
                      <a:pt x="920770" y="94342"/>
                      <a:pt x="1137587" y="-3068"/>
                      <a:pt x="1065315" y="74"/>
                    </a:cubicBezTo>
                    <a:close/>
                  </a:path>
                </a:pathLst>
              </a:custGeom>
              <a:solidFill>
                <a:srgbClr val="669A9F"/>
              </a:solidFill>
              <a:ln>
                <a:solidFill>
                  <a:srgbClr val="669A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880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39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/>
                  <a:cs typeface="+mn-cs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BE11C83F-12E8-4E35-9B55-B037DC2CDA81}"/>
                  </a:ext>
                </a:extLst>
              </p:cNvPr>
              <p:cNvSpPr/>
              <p:nvPr/>
            </p:nvSpPr>
            <p:spPr>
              <a:xfrm>
                <a:off x="955961" y="498759"/>
                <a:ext cx="419281" cy="266847"/>
              </a:xfrm>
              <a:custGeom>
                <a:avLst/>
                <a:gdLst>
                  <a:gd name="connsiteX0" fmla="*/ 419077 w 419281"/>
                  <a:gd name="connsiteY0" fmla="*/ 23755 h 266847"/>
                  <a:gd name="connsiteX1" fmla="*/ 315949 w 419281"/>
                  <a:gd name="connsiteY1" fmla="*/ 10005 h 266847"/>
                  <a:gd name="connsiteX2" fmla="*/ 109693 w 419281"/>
                  <a:gd name="connsiteY2" fmla="*/ 34068 h 266847"/>
                  <a:gd name="connsiteX3" fmla="*/ 6565 w 419281"/>
                  <a:gd name="connsiteY3" fmla="*/ 144071 h 266847"/>
                  <a:gd name="connsiteX4" fmla="*/ 291886 w 419281"/>
                  <a:gd name="connsiteY4" fmla="*/ 264387 h 266847"/>
                  <a:gd name="connsiteX5" fmla="*/ 419077 w 419281"/>
                  <a:gd name="connsiteY5" fmla="*/ 23755 h 266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9281" h="266847">
                    <a:moveTo>
                      <a:pt x="419077" y="23755"/>
                    </a:moveTo>
                    <a:cubicBezTo>
                      <a:pt x="423087" y="-18642"/>
                      <a:pt x="367513" y="8286"/>
                      <a:pt x="315949" y="10005"/>
                    </a:cubicBezTo>
                    <a:cubicBezTo>
                      <a:pt x="264385" y="11724"/>
                      <a:pt x="161257" y="11724"/>
                      <a:pt x="109693" y="34068"/>
                    </a:cubicBezTo>
                    <a:cubicBezTo>
                      <a:pt x="58129" y="56412"/>
                      <a:pt x="-23800" y="105685"/>
                      <a:pt x="6565" y="144071"/>
                    </a:cubicBezTo>
                    <a:cubicBezTo>
                      <a:pt x="36930" y="182457"/>
                      <a:pt x="224853" y="283867"/>
                      <a:pt x="291886" y="264387"/>
                    </a:cubicBezTo>
                    <a:cubicBezTo>
                      <a:pt x="358919" y="244907"/>
                      <a:pt x="415067" y="66152"/>
                      <a:pt x="419077" y="2375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880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39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/>
                  <a:cs typeface="+mn-cs"/>
                </a:endParaRPr>
              </a:p>
            </p:txBody>
          </p:sp>
        </p:grpSp>
        <p:pic>
          <p:nvPicPr>
            <p:cNvPr id="19" name="图片 11">
              <a:extLst>
                <a:ext uri="{FF2B5EF4-FFF2-40B4-BE49-F238E27FC236}">
                  <a16:creationId xmlns:a16="http://schemas.microsoft.com/office/drawing/2014/main" id="{0FD90064-BA93-4230-97FE-92E1F761A6C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27203"/>
              <a:ext cx="1102698" cy="1022486"/>
            </a:xfrm>
            <a:prstGeom prst="rect">
              <a:avLst/>
            </a:prstGeom>
          </p:spPr>
        </p:pic>
      </p:grpSp>
      <p:sp>
        <p:nvSpPr>
          <p:cNvPr id="9" name="îṥḷíďê">
            <a:extLst>
              <a:ext uri="{FF2B5EF4-FFF2-40B4-BE49-F238E27FC236}">
                <a16:creationId xmlns:a16="http://schemas.microsoft.com/office/drawing/2014/main" id="{0FC02470-C26C-4027-8E2A-220B2FAEF488}"/>
              </a:ext>
            </a:extLst>
          </p:cNvPr>
          <p:cNvSpPr/>
          <p:nvPr/>
        </p:nvSpPr>
        <p:spPr bwMode="auto">
          <a:xfrm>
            <a:off x="531445" y="243536"/>
            <a:ext cx="10255140" cy="727942"/>
          </a:xfrm>
          <a:prstGeom prst="roundRect">
            <a:avLst>
              <a:gd name="adj" fmla="val 12595"/>
            </a:avLst>
          </a:prstGeom>
          <a:solidFill>
            <a:schemeClr val="bg1"/>
          </a:solidFill>
          <a:ln w="28575" cap="rnd" cmpd="thickThin">
            <a:solidFill>
              <a:srgbClr val="7A4E48"/>
            </a:solidFill>
            <a:prstDash val="sysDash"/>
            <a:round/>
            <a:headEnd/>
            <a:tailEnd/>
          </a:ln>
        </p:spPr>
        <p:txBody>
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ctr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/>
              <a:cs typeface="+mn-cs"/>
            </a:endParaRPr>
          </a:p>
        </p:txBody>
      </p:sp>
      <p:sp>
        <p:nvSpPr>
          <p:cNvPr id="3" name="Google Shape;5317;p41"/>
          <p:cNvSpPr txBox="1">
            <a:spLocks/>
          </p:cNvSpPr>
          <p:nvPr/>
        </p:nvSpPr>
        <p:spPr>
          <a:xfrm>
            <a:off x="111344" y="279766"/>
            <a:ext cx="11095345" cy="7833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97" tIns="91397" rIns="91397" bIns="91397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marL="0" marR="0" lvl="0" indent="0" algn="ctr" defTabSz="91410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800"/>
              <a:buFont typeface="Gloria Hallelujah"/>
              <a:buNone/>
              <a:tabLst/>
              <a:defRPr/>
            </a:pPr>
            <a:r>
              <a:rPr kumimoji="0" lang="vi-VN" sz="3399" b="1" i="0" u="none" strike="noStrike" kern="1200" cap="none" spc="0" normalizeH="0" baseline="0" noProof="0" dirty="0">
                <a:ln>
                  <a:noFill/>
                </a:ln>
                <a:solidFill>
                  <a:srgbClr val="EA4618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b. Chọn tiếng trong bông hoa thay cho mỗi ô vuông.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04F7D64-8CC1-49DA-90C1-943889A6B6FB}"/>
              </a:ext>
            </a:extLst>
          </p:cNvPr>
          <p:cNvSpPr/>
          <p:nvPr/>
        </p:nvSpPr>
        <p:spPr>
          <a:xfrm>
            <a:off x="531445" y="3123791"/>
            <a:ext cx="11183035" cy="312460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/>
              <a:cs typeface="+mn-cs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3DD25CC-0F5D-4EF4-813F-79BA5DCDC9A2}"/>
              </a:ext>
            </a:extLst>
          </p:cNvPr>
          <p:cNvSpPr txBox="1"/>
          <p:nvPr/>
        </p:nvSpPr>
        <p:spPr>
          <a:xfrm>
            <a:off x="769672" y="3419822"/>
            <a:ext cx="10652655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Anh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Dũng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giả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□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kêu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rất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giỏi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0" algn="just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Ở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Mai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đôi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b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□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68D41DAB-2D8E-48B1-B68E-3CEC2FF4701B}"/>
              </a:ext>
            </a:extLst>
          </p:cNvPr>
          <p:cNvGrpSpPr/>
          <p:nvPr/>
        </p:nvGrpSpPr>
        <p:grpSpPr>
          <a:xfrm>
            <a:off x="2937848" y="1559046"/>
            <a:ext cx="1613832" cy="1564745"/>
            <a:chOff x="1524507" y="1996235"/>
            <a:chExt cx="2164699" cy="2179630"/>
          </a:xfrm>
        </p:grpSpPr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B1FED072-040A-46F1-9840-A7E9B3F8D31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291" t="61399" r="36690" b="14343"/>
            <a:stretch/>
          </p:blipFill>
          <p:spPr>
            <a:xfrm>
              <a:off x="1524507" y="1996235"/>
              <a:ext cx="2164699" cy="2179630"/>
            </a:xfrm>
            <a:prstGeom prst="rect">
              <a:avLst/>
            </a:prstGeom>
          </p:spPr>
        </p:pic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E199E692-9050-41F3-83DB-36996DFF1325}"/>
                </a:ext>
              </a:extLst>
            </p:cNvPr>
            <p:cNvSpPr/>
            <p:nvPr/>
          </p:nvSpPr>
          <p:spPr>
            <a:xfrm>
              <a:off x="1952353" y="2651760"/>
              <a:ext cx="1309009" cy="1046481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tiến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42297CAF-0F2D-4C7B-8674-622AAAADFC70}"/>
              </a:ext>
            </a:extLst>
          </p:cNvPr>
          <p:cNvGrpSpPr/>
          <p:nvPr/>
        </p:nvGrpSpPr>
        <p:grpSpPr>
          <a:xfrm>
            <a:off x="6149114" y="1605899"/>
            <a:ext cx="1732731" cy="1564745"/>
            <a:chOff x="1524507" y="1996235"/>
            <a:chExt cx="2164699" cy="2179630"/>
          </a:xfrm>
        </p:grpSpPr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19154E03-FCA1-4168-8182-22622F593EE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291" t="61399" r="36690" b="14343"/>
            <a:stretch/>
          </p:blipFill>
          <p:spPr>
            <a:xfrm>
              <a:off x="1524507" y="1996235"/>
              <a:ext cx="2164699" cy="2179630"/>
            </a:xfrm>
            <a:prstGeom prst="rect">
              <a:avLst/>
            </a:prstGeom>
          </p:spPr>
        </p:pic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3ACD9740-15EF-4A82-958B-225323EEBDD8}"/>
                </a:ext>
              </a:extLst>
            </p:cNvPr>
            <p:cNvSpPr/>
            <p:nvPr/>
          </p:nvSpPr>
          <p:spPr>
            <a:xfrm>
              <a:off x="1852617" y="2651760"/>
              <a:ext cx="1469948" cy="1046481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tiếng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58223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1.85185E-6 L -6.25E-7 1.85185E-6 C -0.00456 0.01597 -0.00547 0.025 -0.01276 0.03889 C -0.03281 0.07708 -0.01849 0.04768 -0.04531 0.08495 C -0.06562 0.11342 -0.05716 0.10069 -0.07109 0.12245 C -0.07487 0.13426 -0.07083 0.12268 -0.07682 0.13588 C -0.08424 0.15162 -0.08047 0.14583 -0.08854 0.16065 C -0.08919 0.16204 -0.09049 0.16342 -0.09128 0.16504 C -0.09336 0.16967 -0.09284 0.17014 -0.09401 0.17477 C -0.09427 0.17569 -0.09453 0.17662 -0.09479 0.17778 " pathEditMode="relative" rAng="0" ptsTypes="AAAAAAAAAA">
                                      <p:cBhvr>
                                        <p:cTn id="33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40" y="8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531 0.01851 L 0.04531 0.01921 C -0.01562 0.25324 0.04089 0.04791 -0.00534 0.1912 C -0.04961 0.32986 -0.04388 0.34814 -0.08502 0.41087 C -0.09453 0.42523 -0.10417 0.43796 -0.11406 0.44675 C -0.12239 0.45324 -0.13086 0.45324 -0.13932 0.45625 C -0.14271 0.46041 -0.14609 0.46342 -0.14948 0.46666 C -0.15078 0.46828 -0.15195 0.47152 -0.15325 0.47222 C -0.16211 0.47615 -0.17096 0.4787 -0.17982 0.48194 C -0.18242 0.4875 -0.18502 0.49212 -0.18737 0.49768 C -0.1888 0.50023 -0.19127 0.5081 -0.19127 0.50902 " pathEditMode="relative" rAng="0" ptsTypes="AAAAAAAAAAA">
                                      <p:cBhvr>
                                        <p:cTn id="3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36" y="24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6" grpId="0" animBg="1"/>
      <p:bldP spid="3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C0C8A069-F50D-4A3E-A754-7ED26F65E250}"/>
              </a:ext>
            </a:extLst>
          </p:cNvPr>
          <p:cNvGrpSpPr/>
          <p:nvPr/>
        </p:nvGrpSpPr>
        <p:grpSpPr>
          <a:xfrm>
            <a:off x="119077" y="1128014"/>
            <a:ext cx="11953847" cy="5621182"/>
            <a:chOff x="0" y="-127203"/>
            <a:chExt cx="8968152" cy="4217188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7BE41106-320E-4D38-A7DD-ACB92A152699}"/>
                </a:ext>
              </a:extLst>
            </p:cNvPr>
            <p:cNvGrpSpPr/>
            <p:nvPr/>
          </p:nvGrpSpPr>
          <p:grpSpPr>
            <a:xfrm>
              <a:off x="0" y="49488"/>
              <a:ext cx="8968152" cy="4040497"/>
              <a:chOff x="245011" y="24083"/>
              <a:chExt cx="8543569" cy="4040497"/>
            </a:xfrm>
          </p:grpSpPr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49D27D79-6BB6-482F-A0E1-9C46F621FE09}"/>
                  </a:ext>
                </a:extLst>
              </p:cNvPr>
              <p:cNvGrpSpPr/>
              <p:nvPr/>
            </p:nvGrpSpPr>
            <p:grpSpPr>
              <a:xfrm>
                <a:off x="245011" y="24083"/>
                <a:ext cx="8543569" cy="4040497"/>
                <a:chOff x="253396" y="980319"/>
                <a:chExt cx="8543569" cy="4040497"/>
              </a:xfrm>
            </p:grpSpPr>
            <p:pic>
              <p:nvPicPr>
                <p:cNvPr id="29" name="Picture 2" descr="F:\1-原创素材\1_mm1102\PPT\PPT_014\materaials\pageimg_g16.png">
                  <a:extLst>
                    <a:ext uri="{FF2B5EF4-FFF2-40B4-BE49-F238E27FC236}">
                      <a16:creationId xmlns:a16="http://schemas.microsoft.com/office/drawing/2014/main" id="{F3BD1769-FE14-4E45-A0F7-DBBD0E91E56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989" t="19525"/>
                <a:stretch/>
              </p:blipFill>
              <p:spPr bwMode="auto">
                <a:xfrm>
                  <a:off x="253396" y="980319"/>
                  <a:ext cx="8543569" cy="4040497"/>
                </a:xfrm>
                <a:prstGeom prst="rect">
                  <a:avLst/>
                </a:prstGeom>
                <a:noFill/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30" name="Freeform: Shape 29">
                  <a:extLst>
                    <a:ext uri="{FF2B5EF4-FFF2-40B4-BE49-F238E27FC236}">
                      <a16:creationId xmlns:a16="http://schemas.microsoft.com/office/drawing/2014/main" id="{F56254F5-FFA4-4F03-89B0-D8E704367416}"/>
                    </a:ext>
                  </a:extLst>
                </p:cNvPr>
                <p:cNvSpPr/>
                <p:nvPr/>
              </p:nvSpPr>
              <p:spPr>
                <a:xfrm>
                  <a:off x="6754455" y="3350838"/>
                  <a:ext cx="1765750" cy="1384444"/>
                </a:xfrm>
                <a:custGeom>
                  <a:avLst/>
                  <a:gdLst>
                    <a:gd name="connsiteX0" fmla="*/ 1733114 w 1765750"/>
                    <a:gd name="connsiteY0" fmla="*/ 129091 h 1384444"/>
                    <a:gd name="connsiteX1" fmla="*/ 1738557 w 1765750"/>
                    <a:gd name="connsiteY1" fmla="*/ 605341 h 1384444"/>
                    <a:gd name="connsiteX2" fmla="*/ 1705900 w 1765750"/>
                    <a:gd name="connsiteY2" fmla="*/ 1062541 h 1384444"/>
                    <a:gd name="connsiteX3" fmla="*/ 1512678 w 1765750"/>
                    <a:gd name="connsiteY3" fmla="*/ 1277534 h 1384444"/>
                    <a:gd name="connsiteX4" fmla="*/ 1248700 w 1765750"/>
                    <a:gd name="connsiteY4" fmla="*/ 1351013 h 1384444"/>
                    <a:gd name="connsiteX5" fmla="*/ 791500 w 1765750"/>
                    <a:gd name="connsiteY5" fmla="*/ 1367341 h 1384444"/>
                    <a:gd name="connsiteX6" fmla="*/ 209114 w 1765750"/>
                    <a:gd name="connsiteY6" fmla="*/ 1378227 h 1384444"/>
                    <a:gd name="connsiteX7" fmla="*/ 2285 w 1765750"/>
                    <a:gd name="connsiteY7" fmla="*/ 1263927 h 1384444"/>
                    <a:gd name="connsiteX8" fmla="*/ 143800 w 1765750"/>
                    <a:gd name="connsiteY8" fmla="*/ 403956 h 1384444"/>
                    <a:gd name="connsiteX9" fmla="*/ 767007 w 1765750"/>
                    <a:gd name="connsiteY9" fmla="*/ 9348 h 1384444"/>
                    <a:gd name="connsiteX10" fmla="*/ 1333064 w 1765750"/>
                    <a:gd name="connsiteY10" fmla="*/ 126370 h 1384444"/>
                    <a:gd name="connsiteX11" fmla="*/ 1733114 w 1765750"/>
                    <a:gd name="connsiteY11" fmla="*/ 129091 h 1384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765750" h="1384444">
                      <a:moveTo>
                        <a:pt x="1733114" y="129091"/>
                      </a:moveTo>
                      <a:cubicBezTo>
                        <a:pt x="1800696" y="208919"/>
                        <a:pt x="1743093" y="449766"/>
                        <a:pt x="1738557" y="605341"/>
                      </a:cubicBezTo>
                      <a:cubicBezTo>
                        <a:pt x="1734021" y="760916"/>
                        <a:pt x="1743546" y="950509"/>
                        <a:pt x="1705900" y="1062541"/>
                      </a:cubicBezTo>
                      <a:cubicBezTo>
                        <a:pt x="1668254" y="1174573"/>
                        <a:pt x="1588878" y="1229455"/>
                        <a:pt x="1512678" y="1277534"/>
                      </a:cubicBezTo>
                      <a:cubicBezTo>
                        <a:pt x="1436478" y="1325613"/>
                        <a:pt x="1368896" y="1336045"/>
                        <a:pt x="1248700" y="1351013"/>
                      </a:cubicBezTo>
                      <a:cubicBezTo>
                        <a:pt x="1128504" y="1365981"/>
                        <a:pt x="791500" y="1367341"/>
                        <a:pt x="791500" y="1367341"/>
                      </a:cubicBezTo>
                      <a:cubicBezTo>
                        <a:pt x="618236" y="1371877"/>
                        <a:pt x="340650" y="1395463"/>
                        <a:pt x="209114" y="1378227"/>
                      </a:cubicBezTo>
                      <a:cubicBezTo>
                        <a:pt x="77578" y="1360991"/>
                        <a:pt x="13171" y="1426305"/>
                        <a:pt x="2285" y="1263927"/>
                      </a:cubicBezTo>
                      <a:cubicBezTo>
                        <a:pt x="-8601" y="1101549"/>
                        <a:pt x="16346" y="613053"/>
                        <a:pt x="143800" y="403956"/>
                      </a:cubicBezTo>
                      <a:cubicBezTo>
                        <a:pt x="271254" y="194860"/>
                        <a:pt x="568796" y="55612"/>
                        <a:pt x="767007" y="9348"/>
                      </a:cubicBezTo>
                      <a:cubicBezTo>
                        <a:pt x="965218" y="-36916"/>
                        <a:pt x="1170685" y="102331"/>
                        <a:pt x="1333064" y="126370"/>
                      </a:cubicBezTo>
                      <a:cubicBezTo>
                        <a:pt x="1495443" y="150409"/>
                        <a:pt x="1665532" y="49263"/>
                        <a:pt x="1733114" y="12909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880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399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微软雅黑"/>
                    <a:cs typeface="+mn-cs"/>
                  </a:endParaRPr>
                </a:p>
              </p:txBody>
            </p:sp>
          </p:grp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C37B108B-DA33-4690-8657-03D4108AAA43}"/>
                  </a:ext>
                </a:extLst>
              </p:cNvPr>
              <p:cNvSpPr/>
              <p:nvPr/>
            </p:nvSpPr>
            <p:spPr>
              <a:xfrm>
                <a:off x="245011" y="207316"/>
                <a:ext cx="1080046" cy="1089522"/>
              </a:xfrm>
              <a:custGeom>
                <a:avLst/>
                <a:gdLst>
                  <a:gd name="connsiteX0" fmla="*/ 1065315 w 1080046"/>
                  <a:gd name="connsiteY0" fmla="*/ 74 h 1089522"/>
                  <a:gd name="connsiteX1" fmla="*/ 480853 w 1080046"/>
                  <a:gd name="connsiteY1" fmla="*/ 160329 h 1089522"/>
                  <a:gd name="connsiteX2" fmla="*/ 122634 w 1080046"/>
                  <a:gd name="connsiteY2" fmla="*/ 527975 h 1089522"/>
                  <a:gd name="connsiteX3" fmla="*/ 86 w 1080046"/>
                  <a:gd name="connsiteY3" fmla="*/ 1037022 h 1089522"/>
                  <a:gd name="connsiteX4" fmla="*/ 103781 w 1080046"/>
                  <a:gd name="connsiteY4" fmla="*/ 1037022 h 1089522"/>
                  <a:gd name="connsiteX5" fmla="*/ 141488 w 1080046"/>
                  <a:gd name="connsiteY5" fmla="*/ 716511 h 1089522"/>
                  <a:gd name="connsiteX6" fmla="*/ 254610 w 1080046"/>
                  <a:gd name="connsiteY6" fmla="*/ 509121 h 1089522"/>
                  <a:gd name="connsiteX7" fmla="*/ 443146 w 1080046"/>
                  <a:gd name="connsiteY7" fmla="*/ 273451 h 1089522"/>
                  <a:gd name="connsiteX8" fmla="*/ 725950 w 1080046"/>
                  <a:gd name="connsiteY8" fmla="*/ 207463 h 1089522"/>
                  <a:gd name="connsiteX9" fmla="*/ 810791 w 1080046"/>
                  <a:gd name="connsiteY9" fmla="*/ 311158 h 1089522"/>
                  <a:gd name="connsiteX10" fmla="*/ 999327 w 1080046"/>
                  <a:gd name="connsiteY10" fmla="*/ 292305 h 1089522"/>
                  <a:gd name="connsiteX11" fmla="*/ 914486 w 1080046"/>
                  <a:gd name="connsiteY11" fmla="*/ 141476 h 1089522"/>
                  <a:gd name="connsiteX12" fmla="*/ 1065315 w 1080046"/>
                  <a:gd name="connsiteY12" fmla="*/ 74 h 1089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80046" h="1089522">
                    <a:moveTo>
                      <a:pt x="1065315" y="74"/>
                    </a:moveTo>
                    <a:cubicBezTo>
                      <a:pt x="993043" y="3216"/>
                      <a:pt x="637966" y="72346"/>
                      <a:pt x="480853" y="160329"/>
                    </a:cubicBezTo>
                    <a:cubicBezTo>
                      <a:pt x="323739" y="248313"/>
                      <a:pt x="202762" y="381860"/>
                      <a:pt x="122634" y="527975"/>
                    </a:cubicBezTo>
                    <a:cubicBezTo>
                      <a:pt x="42506" y="674090"/>
                      <a:pt x="3228" y="952181"/>
                      <a:pt x="86" y="1037022"/>
                    </a:cubicBezTo>
                    <a:cubicBezTo>
                      <a:pt x="-3056" y="1121863"/>
                      <a:pt x="80214" y="1090440"/>
                      <a:pt x="103781" y="1037022"/>
                    </a:cubicBezTo>
                    <a:cubicBezTo>
                      <a:pt x="127348" y="983604"/>
                      <a:pt x="116350" y="804494"/>
                      <a:pt x="141488" y="716511"/>
                    </a:cubicBezTo>
                    <a:cubicBezTo>
                      <a:pt x="166626" y="628528"/>
                      <a:pt x="204334" y="582964"/>
                      <a:pt x="254610" y="509121"/>
                    </a:cubicBezTo>
                    <a:cubicBezTo>
                      <a:pt x="304886" y="435278"/>
                      <a:pt x="364589" y="323727"/>
                      <a:pt x="443146" y="273451"/>
                    </a:cubicBezTo>
                    <a:cubicBezTo>
                      <a:pt x="521703" y="223175"/>
                      <a:pt x="664676" y="201179"/>
                      <a:pt x="725950" y="207463"/>
                    </a:cubicBezTo>
                    <a:cubicBezTo>
                      <a:pt x="787224" y="213747"/>
                      <a:pt x="765228" y="297018"/>
                      <a:pt x="810791" y="311158"/>
                    </a:cubicBezTo>
                    <a:cubicBezTo>
                      <a:pt x="856354" y="325298"/>
                      <a:pt x="982045" y="320585"/>
                      <a:pt x="999327" y="292305"/>
                    </a:cubicBezTo>
                    <a:cubicBezTo>
                      <a:pt x="1016609" y="264025"/>
                      <a:pt x="908201" y="188610"/>
                      <a:pt x="914486" y="141476"/>
                    </a:cubicBezTo>
                    <a:cubicBezTo>
                      <a:pt x="920770" y="94342"/>
                      <a:pt x="1137587" y="-3068"/>
                      <a:pt x="1065315" y="74"/>
                    </a:cubicBezTo>
                    <a:close/>
                  </a:path>
                </a:pathLst>
              </a:custGeom>
              <a:solidFill>
                <a:srgbClr val="669A9F"/>
              </a:solidFill>
              <a:ln>
                <a:solidFill>
                  <a:srgbClr val="669A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880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39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/>
                  <a:cs typeface="+mn-cs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B7DF9A08-5D0D-4129-B86C-F17DC5659025}"/>
                  </a:ext>
                </a:extLst>
              </p:cNvPr>
              <p:cNvSpPr/>
              <p:nvPr/>
            </p:nvSpPr>
            <p:spPr>
              <a:xfrm>
                <a:off x="955961" y="498759"/>
                <a:ext cx="419281" cy="266847"/>
              </a:xfrm>
              <a:custGeom>
                <a:avLst/>
                <a:gdLst>
                  <a:gd name="connsiteX0" fmla="*/ 419077 w 419281"/>
                  <a:gd name="connsiteY0" fmla="*/ 23755 h 266847"/>
                  <a:gd name="connsiteX1" fmla="*/ 315949 w 419281"/>
                  <a:gd name="connsiteY1" fmla="*/ 10005 h 266847"/>
                  <a:gd name="connsiteX2" fmla="*/ 109693 w 419281"/>
                  <a:gd name="connsiteY2" fmla="*/ 34068 h 266847"/>
                  <a:gd name="connsiteX3" fmla="*/ 6565 w 419281"/>
                  <a:gd name="connsiteY3" fmla="*/ 144071 h 266847"/>
                  <a:gd name="connsiteX4" fmla="*/ 291886 w 419281"/>
                  <a:gd name="connsiteY4" fmla="*/ 264387 h 266847"/>
                  <a:gd name="connsiteX5" fmla="*/ 419077 w 419281"/>
                  <a:gd name="connsiteY5" fmla="*/ 23755 h 266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9281" h="266847">
                    <a:moveTo>
                      <a:pt x="419077" y="23755"/>
                    </a:moveTo>
                    <a:cubicBezTo>
                      <a:pt x="423087" y="-18642"/>
                      <a:pt x="367513" y="8286"/>
                      <a:pt x="315949" y="10005"/>
                    </a:cubicBezTo>
                    <a:cubicBezTo>
                      <a:pt x="264385" y="11724"/>
                      <a:pt x="161257" y="11724"/>
                      <a:pt x="109693" y="34068"/>
                    </a:cubicBezTo>
                    <a:cubicBezTo>
                      <a:pt x="58129" y="56412"/>
                      <a:pt x="-23800" y="105685"/>
                      <a:pt x="6565" y="144071"/>
                    </a:cubicBezTo>
                    <a:cubicBezTo>
                      <a:pt x="36930" y="182457"/>
                      <a:pt x="224853" y="283867"/>
                      <a:pt x="291886" y="264387"/>
                    </a:cubicBezTo>
                    <a:cubicBezTo>
                      <a:pt x="358919" y="244907"/>
                      <a:pt x="415067" y="66152"/>
                      <a:pt x="419077" y="2375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880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39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/>
                  <a:cs typeface="+mn-cs"/>
                </a:endParaRPr>
              </a:p>
            </p:txBody>
          </p:sp>
        </p:grpSp>
        <p:pic>
          <p:nvPicPr>
            <p:cNvPr id="23" name="图片 11">
              <a:extLst>
                <a:ext uri="{FF2B5EF4-FFF2-40B4-BE49-F238E27FC236}">
                  <a16:creationId xmlns:a16="http://schemas.microsoft.com/office/drawing/2014/main" id="{32617216-501F-42C7-BD49-227638A1554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27203"/>
              <a:ext cx="1102698" cy="1022486"/>
            </a:xfrm>
            <a:prstGeom prst="rect">
              <a:avLst/>
            </a:prstGeom>
          </p:spPr>
        </p:pic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441" y="3925828"/>
            <a:ext cx="2384959" cy="2381148"/>
          </a:xfrm>
          <a:prstGeom prst="rect">
            <a:avLst/>
          </a:prstGeom>
        </p:spPr>
      </p:pic>
      <p:grpSp>
        <p:nvGrpSpPr>
          <p:cNvPr id="25" name="Group 24"/>
          <p:cNvGrpSpPr/>
          <p:nvPr/>
        </p:nvGrpSpPr>
        <p:grpSpPr>
          <a:xfrm>
            <a:off x="5333251" y="2125603"/>
            <a:ext cx="5476989" cy="2240263"/>
            <a:chOff x="7562960" y="2029855"/>
            <a:chExt cx="2844356" cy="2037887"/>
          </a:xfrm>
        </p:grpSpPr>
        <p:sp>
          <p:nvSpPr>
            <p:cNvPr id="19" name="ïsḻîdé">
              <a:extLst>
                <a:ext uri="{FF2B5EF4-FFF2-40B4-BE49-F238E27FC236}">
                  <a16:creationId xmlns:a16="http://schemas.microsoft.com/office/drawing/2014/main" id="{109DC4CC-6BAD-48BA-9314-6E0942235C6A}"/>
                </a:ext>
              </a:extLst>
            </p:cNvPr>
            <p:cNvSpPr/>
            <p:nvPr/>
          </p:nvSpPr>
          <p:spPr bwMode="auto">
            <a:xfrm>
              <a:off x="7671479" y="2075243"/>
              <a:ext cx="2615461" cy="1947112"/>
            </a:xfrm>
            <a:custGeom>
              <a:avLst/>
              <a:gdLst>
                <a:gd name="T0" fmla="*/ 1263 w 1300"/>
                <a:gd name="T1" fmla="*/ 334 h 892"/>
                <a:gd name="T2" fmla="*/ 1095 w 1300"/>
                <a:gd name="T3" fmla="*/ 267 h 892"/>
                <a:gd name="T4" fmla="*/ 1070 w 1300"/>
                <a:gd name="T5" fmla="*/ 268 h 892"/>
                <a:gd name="T6" fmla="*/ 1000 w 1300"/>
                <a:gd name="T7" fmla="*/ 123 h 892"/>
                <a:gd name="T8" fmla="*/ 880 w 1300"/>
                <a:gd name="T9" fmla="*/ 82 h 892"/>
                <a:gd name="T10" fmla="*/ 782 w 1300"/>
                <a:gd name="T11" fmla="*/ 100 h 892"/>
                <a:gd name="T12" fmla="*/ 573 w 1300"/>
                <a:gd name="T13" fmla="*/ 0 h 892"/>
                <a:gd name="T14" fmla="*/ 561 w 1300"/>
                <a:gd name="T15" fmla="*/ 1 h 892"/>
                <a:gd name="T16" fmla="*/ 346 w 1300"/>
                <a:gd name="T17" fmla="*/ 165 h 892"/>
                <a:gd name="T18" fmla="*/ 307 w 1300"/>
                <a:gd name="T19" fmla="*/ 161 h 892"/>
                <a:gd name="T20" fmla="*/ 183 w 1300"/>
                <a:gd name="T21" fmla="*/ 245 h 892"/>
                <a:gd name="T22" fmla="*/ 168 w 1300"/>
                <a:gd name="T23" fmla="*/ 244 h 892"/>
                <a:gd name="T24" fmla="*/ 38 w 1300"/>
                <a:gd name="T25" fmla="*/ 320 h 892"/>
                <a:gd name="T26" fmla="*/ 33 w 1300"/>
                <a:gd name="T27" fmla="*/ 496 h 892"/>
                <a:gd name="T28" fmla="*/ 214 w 1300"/>
                <a:gd name="T29" fmla="*/ 587 h 892"/>
                <a:gd name="T30" fmla="*/ 283 w 1300"/>
                <a:gd name="T31" fmla="*/ 580 h 892"/>
                <a:gd name="T32" fmla="*/ 405 w 1300"/>
                <a:gd name="T33" fmla="*/ 685 h 892"/>
                <a:gd name="T34" fmla="*/ 437 w 1300"/>
                <a:gd name="T35" fmla="*/ 687 h 892"/>
                <a:gd name="T36" fmla="*/ 576 w 1300"/>
                <a:gd name="T37" fmla="*/ 627 h 892"/>
                <a:gd name="T38" fmla="*/ 792 w 1300"/>
                <a:gd name="T39" fmla="*/ 752 h 892"/>
                <a:gd name="T40" fmla="*/ 702 w 1300"/>
                <a:gd name="T41" fmla="*/ 892 h 892"/>
                <a:gd name="T42" fmla="*/ 983 w 1300"/>
                <a:gd name="T43" fmla="*/ 619 h 892"/>
                <a:gd name="T44" fmla="*/ 985 w 1300"/>
                <a:gd name="T45" fmla="*/ 616 h 892"/>
                <a:gd name="T46" fmla="*/ 1039 w 1300"/>
                <a:gd name="T47" fmla="*/ 623 h 892"/>
                <a:gd name="T48" fmla="*/ 1149 w 1300"/>
                <a:gd name="T49" fmla="*/ 570 h 892"/>
                <a:gd name="T50" fmla="*/ 1270 w 1300"/>
                <a:gd name="T51" fmla="*/ 489 h 892"/>
                <a:gd name="T52" fmla="*/ 1263 w 1300"/>
                <a:gd name="T53" fmla="*/ 334 h 8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300" h="892">
                  <a:moveTo>
                    <a:pt x="1263" y="334"/>
                  </a:moveTo>
                  <a:cubicBezTo>
                    <a:pt x="1215" y="275"/>
                    <a:pt x="1137" y="267"/>
                    <a:pt x="1095" y="267"/>
                  </a:cubicBezTo>
                  <a:cubicBezTo>
                    <a:pt x="1085" y="267"/>
                    <a:pt x="1077" y="267"/>
                    <a:pt x="1070" y="268"/>
                  </a:cubicBezTo>
                  <a:cubicBezTo>
                    <a:pt x="1074" y="242"/>
                    <a:pt x="1073" y="183"/>
                    <a:pt x="1000" y="123"/>
                  </a:cubicBezTo>
                  <a:cubicBezTo>
                    <a:pt x="968" y="96"/>
                    <a:pt x="927" y="82"/>
                    <a:pt x="880" y="82"/>
                  </a:cubicBezTo>
                  <a:cubicBezTo>
                    <a:pt x="836" y="82"/>
                    <a:pt x="799" y="94"/>
                    <a:pt x="782" y="100"/>
                  </a:cubicBezTo>
                  <a:cubicBezTo>
                    <a:pt x="768" y="75"/>
                    <a:pt x="714" y="0"/>
                    <a:pt x="573" y="0"/>
                  </a:cubicBezTo>
                  <a:cubicBezTo>
                    <a:pt x="569" y="0"/>
                    <a:pt x="565" y="0"/>
                    <a:pt x="561" y="1"/>
                  </a:cubicBezTo>
                  <a:cubicBezTo>
                    <a:pt x="391" y="6"/>
                    <a:pt x="353" y="129"/>
                    <a:pt x="346" y="165"/>
                  </a:cubicBezTo>
                  <a:cubicBezTo>
                    <a:pt x="332" y="162"/>
                    <a:pt x="319" y="161"/>
                    <a:pt x="307" y="161"/>
                  </a:cubicBezTo>
                  <a:cubicBezTo>
                    <a:pt x="220" y="161"/>
                    <a:pt x="191" y="222"/>
                    <a:pt x="183" y="245"/>
                  </a:cubicBezTo>
                  <a:cubicBezTo>
                    <a:pt x="178" y="244"/>
                    <a:pt x="173" y="244"/>
                    <a:pt x="168" y="244"/>
                  </a:cubicBezTo>
                  <a:cubicBezTo>
                    <a:pt x="118" y="244"/>
                    <a:pt x="68" y="273"/>
                    <a:pt x="38" y="320"/>
                  </a:cubicBezTo>
                  <a:cubicBezTo>
                    <a:pt x="2" y="376"/>
                    <a:pt x="0" y="442"/>
                    <a:pt x="33" y="496"/>
                  </a:cubicBezTo>
                  <a:cubicBezTo>
                    <a:pt x="78" y="571"/>
                    <a:pt x="157" y="587"/>
                    <a:pt x="214" y="587"/>
                  </a:cubicBezTo>
                  <a:cubicBezTo>
                    <a:pt x="245" y="587"/>
                    <a:pt x="270" y="582"/>
                    <a:pt x="283" y="580"/>
                  </a:cubicBezTo>
                  <a:cubicBezTo>
                    <a:pt x="288" y="605"/>
                    <a:pt x="310" y="669"/>
                    <a:pt x="405" y="685"/>
                  </a:cubicBezTo>
                  <a:cubicBezTo>
                    <a:pt x="416" y="686"/>
                    <a:pt x="426" y="687"/>
                    <a:pt x="437" y="687"/>
                  </a:cubicBezTo>
                  <a:cubicBezTo>
                    <a:pt x="508" y="687"/>
                    <a:pt x="555" y="649"/>
                    <a:pt x="576" y="627"/>
                  </a:cubicBezTo>
                  <a:cubicBezTo>
                    <a:pt x="586" y="650"/>
                    <a:pt x="654" y="737"/>
                    <a:pt x="792" y="752"/>
                  </a:cubicBezTo>
                  <a:cubicBezTo>
                    <a:pt x="780" y="798"/>
                    <a:pt x="763" y="849"/>
                    <a:pt x="702" y="892"/>
                  </a:cubicBezTo>
                  <a:cubicBezTo>
                    <a:pt x="702" y="892"/>
                    <a:pt x="864" y="847"/>
                    <a:pt x="983" y="619"/>
                  </a:cubicBezTo>
                  <a:cubicBezTo>
                    <a:pt x="984" y="618"/>
                    <a:pt x="984" y="617"/>
                    <a:pt x="985" y="616"/>
                  </a:cubicBezTo>
                  <a:cubicBezTo>
                    <a:pt x="1004" y="621"/>
                    <a:pt x="1022" y="623"/>
                    <a:pt x="1039" y="623"/>
                  </a:cubicBezTo>
                  <a:cubicBezTo>
                    <a:pt x="1107" y="623"/>
                    <a:pt x="1139" y="584"/>
                    <a:pt x="1149" y="570"/>
                  </a:cubicBezTo>
                  <a:cubicBezTo>
                    <a:pt x="1197" y="569"/>
                    <a:pt x="1243" y="538"/>
                    <a:pt x="1270" y="489"/>
                  </a:cubicBezTo>
                  <a:cubicBezTo>
                    <a:pt x="1300" y="435"/>
                    <a:pt x="1297" y="375"/>
                    <a:pt x="1263" y="334"/>
                  </a:cubicBezTo>
                </a:path>
              </a:pathLst>
            </a:custGeom>
            <a:solidFill>
              <a:srgbClr val="FFF4D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12" tIns="45706" rIns="91412" bIns="45706" anchor="b" anchorCtr="1" compatLnSpc="1">
              <a:prstTxWarp prst="textNoShape">
                <a:avLst/>
              </a:prstTxWarp>
              <a:normAutofit/>
            </a:bodyPr>
            <a:lstStyle/>
            <a:p>
              <a:pPr marL="0" marR="0" lvl="0" indent="0" algn="ctr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99" b="1" i="0" u="none" strike="noStrike" kern="1200" cap="none" spc="0" normalizeH="0" baseline="0" noProof="0" dirty="0">
                <a:ln>
                  <a:noFill/>
                </a:ln>
                <a:solidFill>
                  <a:srgbClr val="778495"/>
                </a:solidFill>
                <a:effectLst/>
                <a:uLnTx/>
                <a:uFillTx/>
                <a:latin typeface="微软雅黑"/>
                <a:cs typeface="+mn-cs"/>
              </a:endParaRPr>
            </a:p>
          </p:txBody>
        </p:sp>
        <p:sp>
          <p:nvSpPr>
            <p:cNvPr id="21" name="iŝ1iḍe">
              <a:extLst>
                <a:ext uri="{FF2B5EF4-FFF2-40B4-BE49-F238E27FC236}">
                  <a16:creationId xmlns:a16="http://schemas.microsoft.com/office/drawing/2014/main" id="{3A3F8FD7-742B-4003-8799-D47998585EE3}"/>
                </a:ext>
              </a:extLst>
            </p:cNvPr>
            <p:cNvSpPr/>
            <p:nvPr/>
          </p:nvSpPr>
          <p:spPr bwMode="auto">
            <a:xfrm>
              <a:off x="7562960" y="2029855"/>
              <a:ext cx="2844356" cy="2037887"/>
            </a:xfrm>
            <a:custGeom>
              <a:avLst/>
              <a:gdLst>
                <a:gd name="T0" fmla="*/ 1413 w 1454"/>
                <a:gd name="T1" fmla="*/ 410 h 1042"/>
                <a:gd name="T2" fmla="*/ 1224 w 1454"/>
                <a:gd name="T3" fmla="*/ 327 h 1042"/>
                <a:gd name="T4" fmla="*/ 1197 w 1454"/>
                <a:gd name="T5" fmla="*/ 328 h 1042"/>
                <a:gd name="T6" fmla="*/ 1119 w 1454"/>
                <a:gd name="T7" fmla="*/ 150 h 1042"/>
                <a:gd name="T8" fmla="*/ 984 w 1454"/>
                <a:gd name="T9" fmla="*/ 101 h 1042"/>
                <a:gd name="T10" fmla="*/ 875 w 1454"/>
                <a:gd name="T11" fmla="*/ 122 h 1042"/>
                <a:gd name="T12" fmla="*/ 641 w 1454"/>
                <a:gd name="T13" fmla="*/ 0 h 1042"/>
                <a:gd name="T14" fmla="*/ 627 w 1454"/>
                <a:gd name="T15" fmla="*/ 0 h 1042"/>
                <a:gd name="T16" fmla="*/ 386 w 1454"/>
                <a:gd name="T17" fmla="*/ 202 h 1042"/>
                <a:gd name="T18" fmla="*/ 343 w 1454"/>
                <a:gd name="T19" fmla="*/ 198 h 1042"/>
                <a:gd name="T20" fmla="*/ 205 w 1454"/>
                <a:gd name="T21" fmla="*/ 300 h 1042"/>
                <a:gd name="T22" fmla="*/ 188 w 1454"/>
                <a:gd name="T23" fmla="*/ 299 h 1042"/>
                <a:gd name="T24" fmla="*/ 42 w 1454"/>
                <a:gd name="T25" fmla="*/ 393 h 1042"/>
                <a:gd name="T26" fmla="*/ 37 w 1454"/>
                <a:gd name="T27" fmla="*/ 610 h 1042"/>
                <a:gd name="T28" fmla="*/ 240 w 1454"/>
                <a:gd name="T29" fmla="*/ 721 h 1042"/>
                <a:gd name="T30" fmla="*/ 317 w 1454"/>
                <a:gd name="T31" fmla="*/ 712 h 1042"/>
                <a:gd name="T32" fmla="*/ 453 w 1454"/>
                <a:gd name="T33" fmla="*/ 841 h 1042"/>
                <a:gd name="T34" fmla="*/ 489 w 1454"/>
                <a:gd name="T35" fmla="*/ 844 h 1042"/>
                <a:gd name="T36" fmla="*/ 644 w 1454"/>
                <a:gd name="T37" fmla="*/ 770 h 1042"/>
                <a:gd name="T38" fmla="*/ 791 w 1454"/>
                <a:gd name="T39" fmla="*/ 873 h 1042"/>
                <a:gd name="T40" fmla="*/ 673 w 1454"/>
                <a:gd name="T41" fmla="*/ 1042 h 1042"/>
                <a:gd name="T42" fmla="*/ 1099 w 1454"/>
                <a:gd name="T43" fmla="*/ 761 h 1042"/>
                <a:gd name="T44" fmla="*/ 1102 w 1454"/>
                <a:gd name="T45" fmla="*/ 757 h 1042"/>
                <a:gd name="T46" fmla="*/ 1162 w 1454"/>
                <a:gd name="T47" fmla="*/ 766 h 1042"/>
                <a:gd name="T48" fmla="*/ 1285 w 1454"/>
                <a:gd name="T49" fmla="*/ 700 h 1042"/>
                <a:gd name="T50" fmla="*/ 1420 w 1454"/>
                <a:gd name="T51" fmla="*/ 601 h 1042"/>
                <a:gd name="T52" fmla="*/ 1413 w 1454"/>
                <a:gd name="T53" fmla="*/ 410 h 10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54" h="1042">
                  <a:moveTo>
                    <a:pt x="1413" y="410"/>
                  </a:moveTo>
                  <a:cubicBezTo>
                    <a:pt x="1359" y="338"/>
                    <a:pt x="1272" y="327"/>
                    <a:pt x="1224" y="327"/>
                  </a:cubicBezTo>
                  <a:cubicBezTo>
                    <a:pt x="1214" y="327"/>
                    <a:pt x="1204" y="328"/>
                    <a:pt x="1197" y="328"/>
                  </a:cubicBezTo>
                  <a:cubicBezTo>
                    <a:pt x="1201" y="297"/>
                    <a:pt x="1200" y="224"/>
                    <a:pt x="1119" y="150"/>
                  </a:cubicBezTo>
                  <a:cubicBezTo>
                    <a:pt x="1082" y="117"/>
                    <a:pt x="1037" y="101"/>
                    <a:pt x="984" y="101"/>
                  </a:cubicBezTo>
                  <a:cubicBezTo>
                    <a:pt x="935" y="101"/>
                    <a:pt x="893" y="115"/>
                    <a:pt x="875" y="122"/>
                  </a:cubicBezTo>
                  <a:cubicBezTo>
                    <a:pt x="859" y="91"/>
                    <a:pt x="799" y="0"/>
                    <a:pt x="641" y="0"/>
                  </a:cubicBezTo>
                  <a:cubicBezTo>
                    <a:pt x="637" y="0"/>
                    <a:pt x="632" y="0"/>
                    <a:pt x="627" y="0"/>
                  </a:cubicBezTo>
                  <a:cubicBezTo>
                    <a:pt x="437" y="6"/>
                    <a:pt x="395" y="158"/>
                    <a:pt x="386" y="202"/>
                  </a:cubicBezTo>
                  <a:cubicBezTo>
                    <a:pt x="371" y="199"/>
                    <a:pt x="357" y="198"/>
                    <a:pt x="343" y="198"/>
                  </a:cubicBezTo>
                  <a:cubicBezTo>
                    <a:pt x="246" y="198"/>
                    <a:pt x="214" y="273"/>
                    <a:pt x="205" y="300"/>
                  </a:cubicBezTo>
                  <a:cubicBezTo>
                    <a:pt x="200" y="300"/>
                    <a:pt x="194" y="299"/>
                    <a:pt x="188" y="299"/>
                  </a:cubicBezTo>
                  <a:cubicBezTo>
                    <a:pt x="132" y="299"/>
                    <a:pt x="76" y="335"/>
                    <a:pt x="42" y="393"/>
                  </a:cubicBezTo>
                  <a:cubicBezTo>
                    <a:pt x="2" y="461"/>
                    <a:pt x="0" y="542"/>
                    <a:pt x="37" y="610"/>
                  </a:cubicBezTo>
                  <a:cubicBezTo>
                    <a:pt x="88" y="702"/>
                    <a:pt x="175" y="721"/>
                    <a:pt x="240" y="721"/>
                  </a:cubicBezTo>
                  <a:cubicBezTo>
                    <a:pt x="274" y="721"/>
                    <a:pt x="302" y="716"/>
                    <a:pt x="317" y="712"/>
                  </a:cubicBezTo>
                  <a:cubicBezTo>
                    <a:pt x="322" y="744"/>
                    <a:pt x="347" y="823"/>
                    <a:pt x="453" y="841"/>
                  </a:cubicBezTo>
                  <a:cubicBezTo>
                    <a:pt x="465" y="843"/>
                    <a:pt x="477" y="844"/>
                    <a:pt x="489" y="844"/>
                  </a:cubicBezTo>
                  <a:cubicBezTo>
                    <a:pt x="568" y="844"/>
                    <a:pt x="621" y="797"/>
                    <a:pt x="644" y="770"/>
                  </a:cubicBezTo>
                  <a:cubicBezTo>
                    <a:pt x="655" y="799"/>
                    <a:pt x="689" y="847"/>
                    <a:pt x="791" y="873"/>
                  </a:cubicBezTo>
                  <a:cubicBezTo>
                    <a:pt x="778" y="928"/>
                    <a:pt x="746" y="1003"/>
                    <a:pt x="673" y="1042"/>
                  </a:cubicBezTo>
                  <a:cubicBezTo>
                    <a:pt x="673" y="1042"/>
                    <a:pt x="966" y="1042"/>
                    <a:pt x="1099" y="761"/>
                  </a:cubicBezTo>
                  <a:cubicBezTo>
                    <a:pt x="1100" y="760"/>
                    <a:pt x="1101" y="758"/>
                    <a:pt x="1102" y="757"/>
                  </a:cubicBezTo>
                  <a:cubicBezTo>
                    <a:pt x="1123" y="763"/>
                    <a:pt x="1143" y="766"/>
                    <a:pt x="1162" y="766"/>
                  </a:cubicBezTo>
                  <a:cubicBezTo>
                    <a:pt x="1238" y="766"/>
                    <a:pt x="1274" y="717"/>
                    <a:pt x="1285" y="700"/>
                  </a:cubicBezTo>
                  <a:cubicBezTo>
                    <a:pt x="1339" y="699"/>
                    <a:pt x="1390" y="661"/>
                    <a:pt x="1420" y="601"/>
                  </a:cubicBezTo>
                  <a:cubicBezTo>
                    <a:pt x="1454" y="534"/>
                    <a:pt x="1451" y="461"/>
                    <a:pt x="1413" y="410"/>
                  </a:cubicBezTo>
                </a:path>
              </a:pathLst>
            </a:custGeom>
            <a:noFill/>
            <a:ln w="38100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10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cs typeface="+mn-cs"/>
              </a:endParaRPr>
            </a:p>
          </p:txBody>
        </p:sp>
      </p:grpSp>
      <p:sp>
        <p:nvSpPr>
          <p:cNvPr id="24" name="Rectangle 23"/>
          <p:cNvSpPr/>
          <p:nvPr/>
        </p:nvSpPr>
        <p:spPr>
          <a:xfrm>
            <a:off x="6117656" y="2756247"/>
            <a:ext cx="409314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103">
              <a:defRPr/>
            </a:pPr>
            <a:r>
              <a:rPr lang="en-US" sz="2600" b="1" kern="0" dirty="0" err="1">
                <a:solidFill>
                  <a:prstClr val="black">
                    <a:lumMod val="50000"/>
                  </a:prst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Viết</a:t>
            </a:r>
            <a:r>
              <a:rPr lang="en-US" sz="2600" b="1" kern="0" dirty="0">
                <a:solidFill>
                  <a:prstClr val="black">
                    <a:lumMod val="50000"/>
                  </a:prst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b="1" kern="0" dirty="0" err="1">
                <a:solidFill>
                  <a:prstClr val="black">
                    <a:lumMod val="50000"/>
                  </a:prst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vào</a:t>
            </a:r>
            <a:r>
              <a:rPr lang="en-US" sz="2600" b="1" kern="0" dirty="0">
                <a:solidFill>
                  <a:prstClr val="black">
                    <a:lumMod val="50000"/>
                  </a:prst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b="1" kern="0" dirty="0" err="1">
                <a:solidFill>
                  <a:prstClr val="black">
                    <a:lumMod val="50000"/>
                  </a:prst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vở</a:t>
            </a:r>
            <a:r>
              <a:rPr lang="en-US" sz="2600" b="1" kern="0" dirty="0">
                <a:solidFill>
                  <a:prstClr val="black">
                    <a:lumMod val="50000"/>
                  </a:prst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1-2 </a:t>
            </a:r>
            <a:r>
              <a:rPr lang="en-US" sz="2600" b="1" kern="0" dirty="0" err="1">
                <a:solidFill>
                  <a:prstClr val="black">
                    <a:lumMod val="50000"/>
                  </a:prst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câu</a:t>
            </a:r>
            <a:r>
              <a:rPr lang="en-US" sz="2600" b="1" kern="0" dirty="0">
                <a:solidFill>
                  <a:prstClr val="black">
                    <a:lumMod val="50000"/>
                  </a:prst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b="1" kern="0" dirty="0" err="1">
                <a:solidFill>
                  <a:prstClr val="black">
                    <a:lumMod val="50000"/>
                  </a:prst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đã</a:t>
            </a:r>
            <a:r>
              <a:rPr lang="en-US" sz="2600" b="1" kern="0" dirty="0">
                <a:solidFill>
                  <a:prstClr val="black">
                    <a:lumMod val="50000"/>
                  </a:prst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b="1" kern="0" dirty="0" err="1">
                <a:solidFill>
                  <a:prstClr val="black">
                    <a:lumMod val="50000"/>
                  </a:prst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hoàn</a:t>
            </a:r>
            <a:r>
              <a:rPr lang="en-US" sz="2600" b="1" kern="0" dirty="0">
                <a:solidFill>
                  <a:prstClr val="black">
                    <a:lumMod val="50000"/>
                  </a:prst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b="1" kern="0" dirty="0" err="1">
                <a:solidFill>
                  <a:prstClr val="black">
                    <a:lumMod val="50000"/>
                  </a:prst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thành</a:t>
            </a:r>
            <a:r>
              <a:rPr lang="en-US" sz="2600" b="1" kern="0" dirty="0">
                <a:solidFill>
                  <a:prstClr val="black">
                    <a:lumMod val="50000"/>
                  </a:prst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ở </a:t>
            </a:r>
            <a:r>
              <a:rPr lang="en-US" sz="2600" b="1" kern="0" dirty="0" err="1">
                <a:solidFill>
                  <a:prstClr val="black">
                    <a:lumMod val="50000"/>
                  </a:prst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bài</a:t>
            </a:r>
            <a:r>
              <a:rPr lang="en-US" sz="2600" b="1" kern="0" dirty="0">
                <a:solidFill>
                  <a:prstClr val="black">
                    <a:lumMod val="50000"/>
                  </a:prst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b="1" kern="0" dirty="0" err="1">
                <a:solidFill>
                  <a:prstClr val="black">
                    <a:lumMod val="50000"/>
                  </a:prst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tập</a:t>
            </a:r>
            <a:r>
              <a:rPr lang="en-US" sz="2600" b="1" kern="0" dirty="0">
                <a:solidFill>
                  <a:prstClr val="black">
                    <a:lumMod val="50000"/>
                  </a:prst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2</a:t>
            </a:r>
            <a:endParaRPr kumimoji="0" lang="en-US" sz="26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7024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35E9F81-8714-4380-80EB-8CE1E1BA65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159" y="2820670"/>
            <a:ext cx="11316239" cy="1761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059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3653" y="3492375"/>
            <a:ext cx="2539572" cy="3172173"/>
          </a:xfrm>
          <a:prstGeom prst="rect">
            <a:avLst/>
          </a:prstGeom>
        </p:spPr>
      </p:pic>
      <p:pic>
        <p:nvPicPr>
          <p:cNvPr id="6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81" y="5274733"/>
            <a:ext cx="12188116" cy="210179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E:\丫头\png\小人\卡通类素材\yunf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1867" y="498870"/>
            <a:ext cx="1691694" cy="710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组合 15"/>
          <p:cNvGrpSpPr/>
          <p:nvPr/>
        </p:nvGrpSpPr>
        <p:grpSpPr>
          <a:xfrm>
            <a:off x="11758882" y="5732546"/>
            <a:ext cx="481747" cy="633747"/>
            <a:chOff x="-2033679" y="889419"/>
            <a:chExt cx="463503" cy="619473"/>
          </a:xfrm>
        </p:grpSpPr>
        <p:pic>
          <p:nvPicPr>
            <p:cNvPr id="17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1363737">
            <a:off x="57314" y="2486"/>
            <a:ext cx="1370681" cy="1270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E:\丫头\png\小人\卡通类素材\yunf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1050" y="328599"/>
            <a:ext cx="1796589" cy="754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F:\1-原创素材\1_mm1102\PPT\PPT_014\materaials\pageimg_g16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5003" y="568583"/>
            <a:ext cx="7785408" cy="37047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6302" y="4717058"/>
            <a:ext cx="3432217" cy="1917729"/>
          </a:xfrm>
          <a:prstGeom prst="rect">
            <a:avLst/>
          </a:prstGeom>
        </p:spPr>
      </p:pic>
      <p:grpSp>
        <p:nvGrpSpPr>
          <p:cNvPr id="29" name="组合 28"/>
          <p:cNvGrpSpPr/>
          <p:nvPr/>
        </p:nvGrpSpPr>
        <p:grpSpPr>
          <a:xfrm>
            <a:off x="499200" y="3323321"/>
            <a:ext cx="617813" cy="825709"/>
            <a:chOff x="-2033679" y="889419"/>
            <a:chExt cx="463503" cy="619473"/>
          </a:xfrm>
        </p:grpSpPr>
        <p:pic>
          <p:nvPicPr>
            <p:cNvPr id="30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2" name="组合 31"/>
          <p:cNvGrpSpPr/>
          <p:nvPr/>
        </p:nvGrpSpPr>
        <p:grpSpPr>
          <a:xfrm>
            <a:off x="1270394" y="2641404"/>
            <a:ext cx="617813" cy="825709"/>
            <a:chOff x="-2033679" y="889419"/>
            <a:chExt cx="463503" cy="619473"/>
          </a:xfrm>
        </p:grpSpPr>
        <p:pic>
          <p:nvPicPr>
            <p:cNvPr id="33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5" name="组合 34"/>
          <p:cNvGrpSpPr/>
          <p:nvPr/>
        </p:nvGrpSpPr>
        <p:grpSpPr>
          <a:xfrm>
            <a:off x="1579300" y="3692451"/>
            <a:ext cx="617813" cy="825709"/>
            <a:chOff x="-2033679" y="889419"/>
            <a:chExt cx="463503" cy="619473"/>
          </a:xfrm>
        </p:grpSpPr>
        <p:pic>
          <p:nvPicPr>
            <p:cNvPr id="36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0" name="组合 15">
            <a:extLst>
              <a:ext uri="{FF2B5EF4-FFF2-40B4-BE49-F238E27FC236}">
                <a16:creationId xmlns:a16="http://schemas.microsoft.com/office/drawing/2014/main" id="{4C4B35B1-6185-49A8-872F-B73B04C5929A}"/>
              </a:ext>
            </a:extLst>
          </p:cNvPr>
          <p:cNvGrpSpPr/>
          <p:nvPr/>
        </p:nvGrpSpPr>
        <p:grpSpPr>
          <a:xfrm>
            <a:off x="10108654" y="5691884"/>
            <a:ext cx="481747" cy="633747"/>
            <a:chOff x="-2033679" y="889419"/>
            <a:chExt cx="463503" cy="619473"/>
          </a:xfrm>
        </p:grpSpPr>
        <p:pic>
          <p:nvPicPr>
            <p:cNvPr id="41" name="Picture 10" descr="E:\丫头\png\小人\卡通类素材\ry.png">
              <a:extLst>
                <a:ext uri="{FF2B5EF4-FFF2-40B4-BE49-F238E27FC236}">
                  <a16:creationId xmlns:a16="http://schemas.microsoft.com/office/drawing/2014/main" id="{32C75C76-78ED-443B-9147-32071E7AAD4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10" descr="E:\丫头\png\小人\卡通类素材\ry.png">
              <a:extLst>
                <a:ext uri="{FF2B5EF4-FFF2-40B4-BE49-F238E27FC236}">
                  <a16:creationId xmlns:a16="http://schemas.microsoft.com/office/drawing/2014/main" id="{ED3AC429-1D04-4704-958D-32BD7339A35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3" name="组合 15">
            <a:extLst>
              <a:ext uri="{FF2B5EF4-FFF2-40B4-BE49-F238E27FC236}">
                <a16:creationId xmlns:a16="http://schemas.microsoft.com/office/drawing/2014/main" id="{75D6EB3C-2E27-4FA0-97F0-C772D56F5DE7}"/>
              </a:ext>
            </a:extLst>
          </p:cNvPr>
          <p:cNvGrpSpPr/>
          <p:nvPr/>
        </p:nvGrpSpPr>
        <p:grpSpPr>
          <a:xfrm>
            <a:off x="9893096" y="5732546"/>
            <a:ext cx="481747" cy="633747"/>
            <a:chOff x="-2033679" y="889419"/>
            <a:chExt cx="463503" cy="619473"/>
          </a:xfrm>
        </p:grpSpPr>
        <p:pic>
          <p:nvPicPr>
            <p:cNvPr id="44" name="Picture 10" descr="E:\丫头\png\小人\卡通类素材\ry.png">
              <a:extLst>
                <a:ext uri="{FF2B5EF4-FFF2-40B4-BE49-F238E27FC236}">
                  <a16:creationId xmlns:a16="http://schemas.microsoft.com/office/drawing/2014/main" id="{A7D65A2F-8A59-48CC-B8FE-196C047550B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10" descr="E:\丫头\png\小人\卡通类素材\ry.png">
              <a:extLst>
                <a:ext uri="{FF2B5EF4-FFF2-40B4-BE49-F238E27FC236}">
                  <a16:creationId xmlns:a16="http://schemas.microsoft.com/office/drawing/2014/main" id="{67504AE2-A34B-4916-8DBD-B0796362189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6" name="Picture 2" descr="E:\丫头\png\小人\卡通类素材\yunf.png">
            <a:extLst>
              <a:ext uri="{FF2B5EF4-FFF2-40B4-BE49-F238E27FC236}">
                <a16:creationId xmlns:a16="http://schemas.microsoft.com/office/drawing/2014/main" id="{6C95C984-FCAC-49B5-A606-3636632E65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8152" y="99743"/>
            <a:ext cx="1796589" cy="754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F1033A74-089E-4C8B-BA80-1394862F4204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434" y="1269302"/>
            <a:ext cx="11623261" cy="3357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230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3 -0.00062 L 0.01875 2.46914E-6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9" y="31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3.20988E-6 L -0.02362 0.00031 " pathEditMode="relative" ptsTypes="AA">
                                      <p:cBhvr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3.20988E-6 L -0.02362 0.00031 " pathEditMode="relative" ptsTypes="AA">
                                      <p:cBhvr>
                                        <p:cTn id="7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E:\丫头\png\小人\卡通类素材\l;'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60617">
            <a:off x="1241683" y="-329032"/>
            <a:ext cx="7891942" cy="6250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2453" y="2590419"/>
            <a:ext cx="3687668" cy="4606257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598" y="4756206"/>
            <a:ext cx="12188116" cy="210179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62D8D4F6-AF69-4645-B466-E6F5A3D325F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987" y="1534628"/>
            <a:ext cx="973502" cy="105579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7581240-715D-41EA-939C-5442C79C169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31907" y="2181279"/>
            <a:ext cx="4590686" cy="1682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715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CA0D5236-1059-49C3-A197-84B0D287EEEB}"/>
              </a:ext>
            </a:extLst>
          </p:cNvPr>
          <p:cNvGrpSpPr/>
          <p:nvPr/>
        </p:nvGrpSpPr>
        <p:grpSpPr>
          <a:xfrm>
            <a:off x="56064" y="2107"/>
            <a:ext cx="12188238" cy="6941618"/>
            <a:chOff x="0" y="0"/>
            <a:chExt cx="9144000" cy="4089986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315F61F5-E290-47C6-BB72-F122CADBEA0D}"/>
                </a:ext>
              </a:extLst>
            </p:cNvPr>
            <p:cNvGrpSpPr/>
            <p:nvPr/>
          </p:nvGrpSpPr>
          <p:grpSpPr>
            <a:xfrm>
              <a:off x="0" y="25406"/>
              <a:ext cx="9144000" cy="4064580"/>
              <a:chOff x="245011" y="1"/>
              <a:chExt cx="8711092" cy="4064580"/>
            </a:xfrm>
          </p:grpSpPr>
          <p:grpSp>
            <p:nvGrpSpPr>
              <p:cNvPr id="3" name="Group 2">
                <a:extLst>
                  <a:ext uri="{FF2B5EF4-FFF2-40B4-BE49-F238E27FC236}">
                    <a16:creationId xmlns:a16="http://schemas.microsoft.com/office/drawing/2014/main" id="{BD7EAFE9-B184-4D19-AE1F-67ED56157AC7}"/>
                  </a:ext>
                </a:extLst>
              </p:cNvPr>
              <p:cNvGrpSpPr/>
              <p:nvPr/>
            </p:nvGrpSpPr>
            <p:grpSpPr>
              <a:xfrm>
                <a:off x="245011" y="1"/>
                <a:ext cx="8711092" cy="4064580"/>
                <a:chOff x="253396" y="956237"/>
                <a:chExt cx="8711092" cy="4064580"/>
              </a:xfrm>
            </p:grpSpPr>
            <p:pic>
              <p:nvPicPr>
                <p:cNvPr id="10" name="Picture 2" descr="F:\1-原创素材\1_mm1102\PPT\PPT_014\materaials\pageimg_g16.png"/>
                <p:cNvPicPr>
                  <a:picLocks noChangeAspect="1" noChangeArrowheads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989" t="19045"/>
                <a:stretch/>
              </p:blipFill>
              <p:spPr bwMode="auto">
                <a:xfrm>
                  <a:off x="253396" y="956237"/>
                  <a:ext cx="8711092" cy="4064580"/>
                </a:xfrm>
                <a:prstGeom prst="rect">
                  <a:avLst/>
                </a:prstGeom>
                <a:noFill/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" name="Freeform: Shape 1">
                  <a:extLst>
                    <a:ext uri="{FF2B5EF4-FFF2-40B4-BE49-F238E27FC236}">
                      <a16:creationId xmlns:a16="http://schemas.microsoft.com/office/drawing/2014/main" id="{E73A1F02-3C34-44A9-A192-BD7103CD23ED}"/>
                    </a:ext>
                  </a:extLst>
                </p:cNvPr>
                <p:cNvSpPr/>
                <p:nvPr/>
              </p:nvSpPr>
              <p:spPr>
                <a:xfrm>
                  <a:off x="6940079" y="3346173"/>
                  <a:ext cx="1765750" cy="1384444"/>
                </a:xfrm>
                <a:custGeom>
                  <a:avLst/>
                  <a:gdLst>
                    <a:gd name="connsiteX0" fmla="*/ 1733114 w 1765750"/>
                    <a:gd name="connsiteY0" fmla="*/ 129091 h 1384444"/>
                    <a:gd name="connsiteX1" fmla="*/ 1738557 w 1765750"/>
                    <a:gd name="connsiteY1" fmla="*/ 605341 h 1384444"/>
                    <a:gd name="connsiteX2" fmla="*/ 1705900 w 1765750"/>
                    <a:gd name="connsiteY2" fmla="*/ 1062541 h 1384444"/>
                    <a:gd name="connsiteX3" fmla="*/ 1512678 w 1765750"/>
                    <a:gd name="connsiteY3" fmla="*/ 1277534 h 1384444"/>
                    <a:gd name="connsiteX4" fmla="*/ 1248700 w 1765750"/>
                    <a:gd name="connsiteY4" fmla="*/ 1351013 h 1384444"/>
                    <a:gd name="connsiteX5" fmla="*/ 791500 w 1765750"/>
                    <a:gd name="connsiteY5" fmla="*/ 1367341 h 1384444"/>
                    <a:gd name="connsiteX6" fmla="*/ 209114 w 1765750"/>
                    <a:gd name="connsiteY6" fmla="*/ 1378227 h 1384444"/>
                    <a:gd name="connsiteX7" fmla="*/ 2285 w 1765750"/>
                    <a:gd name="connsiteY7" fmla="*/ 1263927 h 1384444"/>
                    <a:gd name="connsiteX8" fmla="*/ 143800 w 1765750"/>
                    <a:gd name="connsiteY8" fmla="*/ 403956 h 1384444"/>
                    <a:gd name="connsiteX9" fmla="*/ 767007 w 1765750"/>
                    <a:gd name="connsiteY9" fmla="*/ 9348 h 1384444"/>
                    <a:gd name="connsiteX10" fmla="*/ 1333064 w 1765750"/>
                    <a:gd name="connsiteY10" fmla="*/ 126370 h 1384444"/>
                    <a:gd name="connsiteX11" fmla="*/ 1733114 w 1765750"/>
                    <a:gd name="connsiteY11" fmla="*/ 129091 h 1384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765750" h="1384444">
                      <a:moveTo>
                        <a:pt x="1733114" y="129091"/>
                      </a:moveTo>
                      <a:cubicBezTo>
                        <a:pt x="1800696" y="208919"/>
                        <a:pt x="1743093" y="449766"/>
                        <a:pt x="1738557" y="605341"/>
                      </a:cubicBezTo>
                      <a:cubicBezTo>
                        <a:pt x="1734021" y="760916"/>
                        <a:pt x="1743546" y="950509"/>
                        <a:pt x="1705900" y="1062541"/>
                      </a:cubicBezTo>
                      <a:cubicBezTo>
                        <a:pt x="1668254" y="1174573"/>
                        <a:pt x="1588878" y="1229455"/>
                        <a:pt x="1512678" y="1277534"/>
                      </a:cubicBezTo>
                      <a:cubicBezTo>
                        <a:pt x="1436478" y="1325613"/>
                        <a:pt x="1368896" y="1336045"/>
                        <a:pt x="1248700" y="1351013"/>
                      </a:cubicBezTo>
                      <a:cubicBezTo>
                        <a:pt x="1128504" y="1365981"/>
                        <a:pt x="791500" y="1367341"/>
                        <a:pt x="791500" y="1367341"/>
                      </a:cubicBezTo>
                      <a:cubicBezTo>
                        <a:pt x="618236" y="1371877"/>
                        <a:pt x="340650" y="1395463"/>
                        <a:pt x="209114" y="1378227"/>
                      </a:cubicBezTo>
                      <a:cubicBezTo>
                        <a:pt x="77578" y="1360991"/>
                        <a:pt x="13171" y="1426305"/>
                        <a:pt x="2285" y="1263927"/>
                      </a:cubicBezTo>
                      <a:cubicBezTo>
                        <a:pt x="-8601" y="1101549"/>
                        <a:pt x="16346" y="613053"/>
                        <a:pt x="143800" y="403956"/>
                      </a:cubicBezTo>
                      <a:cubicBezTo>
                        <a:pt x="271254" y="194860"/>
                        <a:pt x="568796" y="55612"/>
                        <a:pt x="767007" y="9348"/>
                      </a:cubicBezTo>
                      <a:cubicBezTo>
                        <a:pt x="965218" y="-36916"/>
                        <a:pt x="1170685" y="102331"/>
                        <a:pt x="1333064" y="126370"/>
                      </a:cubicBezTo>
                      <a:cubicBezTo>
                        <a:pt x="1495443" y="150409"/>
                        <a:pt x="1665532" y="49263"/>
                        <a:pt x="1733114" y="12909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880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399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微软雅黑"/>
                    <a:cs typeface="+mn-cs"/>
                  </a:endParaRPr>
                </a:p>
              </p:txBody>
            </p:sp>
          </p:grpSp>
          <p:sp>
            <p:nvSpPr>
              <p:cNvPr id="4" name="Freeform: Shape 3">
                <a:extLst>
                  <a:ext uri="{FF2B5EF4-FFF2-40B4-BE49-F238E27FC236}">
                    <a16:creationId xmlns:a16="http://schemas.microsoft.com/office/drawing/2014/main" id="{4CDD43F8-3507-4830-BDFA-FFA8C71F90CD}"/>
                  </a:ext>
                </a:extLst>
              </p:cNvPr>
              <p:cNvSpPr/>
              <p:nvPr/>
            </p:nvSpPr>
            <p:spPr>
              <a:xfrm>
                <a:off x="245011" y="207316"/>
                <a:ext cx="1080046" cy="1089522"/>
              </a:xfrm>
              <a:custGeom>
                <a:avLst/>
                <a:gdLst>
                  <a:gd name="connsiteX0" fmla="*/ 1065315 w 1080046"/>
                  <a:gd name="connsiteY0" fmla="*/ 74 h 1089522"/>
                  <a:gd name="connsiteX1" fmla="*/ 480853 w 1080046"/>
                  <a:gd name="connsiteY1" fmla="*/ 160329 h 1089522"/>
                  <a:gd name="connsiteX2" fmla="*/ 122634 w 1080046"/>
                  <a:gd name="connsiteY2" fmla="*/ 527975 h 1089522"/>
                  <a:gd name="connsiteX3" fmla="*/ 86 w 1080046"/>
                  <a:gd name="connsiteY3" fmla="*/ 1037022 h 1089522"/>
                  <a:gd name="connsiteX4" fmla="*/ 103781 w 1080046"/>
                  <a:gd name="connsiteY4" fmla="*/ 1037022 h 1089522"/>
                  <a:gd name="connsiteX5" fmla="*/ 141488 w 1080046"/>
                  <a:gd name="connsiteY5" fmla="*/ 716511 h 1089522"/>
                  <a:gd name="connsiteX6" fmla="*/ 254610 w 1080046"/>
                  <a:gd name="connsiteY6" fmla="*/ 509121 h 1089522"/>
                  <a:gd name="connsiteX7" fmla="*/ 443146 w 1080046"/>
                  <a:gd name="connsiteY7" fmla="*/ 273451 h 1089522"/>
                  <a:gd name="connsiteX8" fmla="*/ 725950 w 1080046"/>
                  <a:gd name="connsiteY8" fmla="*/ 207463 h 1089522"/>
                  <a:gd name="connsiteX9" fmla="*/ 810791 w 1080046"/>
                  <a:gd name="connsiteY9" fmla="*/ 311158 h 1089522"/>
                  <a:gd name="connsiteX10" fmla="*/ 999327 w 1080046"/>
                  <a:gd name="connsiteY10" fmla="*/ 292305 h 1089522"/>
                  <a:gd name="connsiteX11" fmla="*/ 914486 w 1080046"/>
                  <a:gd name="connsiteY11" fmla="*/ 141476 h 1089522"/>
                  <a:gd name="connsiteX12" fmla="*/ 1065315 w 1080046"/>
                  <a:gd name="connsiteY12" fmla="*/ 74 h 1089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80046" h="1089522">
                    <a:moveTo>
                      <a:pt x="1065315" y="74"/>
                    </a:moveTo>
                    <a:cubicBezTo>
                      <a:pt x="993043" y="3216"/>
                      <a:pt x="637966" y="72346"/>
                      <a:pt x="480853" y="160329"/>
                    </a:cubicBezTo>
                    <a:cubicBezTo>
                      <a:pt x="323739" y="248313"/>
                      <a:pt x="202762" y="381860"/>
                      <a:pt x="122634" y="527975"/>
                    </a:cubicBezTo>
                    <a:cubicBezTo>
                      <a:pt x="42506" y="674090"/>
                      <a:pt x="3228" y="952181"/>
                      <a:pt x="86" y="1037022"/>
                    </a:cubicBezTo>
                    <a:cubicBezTo>
                      <a:pt x="-3056" y="1121863"/>
                      <a:pt x="80214" y="1090440"/>
                      <a:pt x="103781" y="1037022"/>
                    </a:cubicBezTo>
                    <a:cubicBezTo>
                      <a:pt x="127348" y="983604"/>
                      <a:pt x="116350" y="804494"/>
                      <a:pt x="141488" y="716511"/>
                    </a:cubicBezTo>
                    <a:cubicBezTo>
                      <a:pt x="166626" y="628528"/>
                      <a:pt x="204334" y="582964"/>
                      <a:pt x="254610" y="509121"/>
                    </a:cubicBezTo>
                    <a:cubicBezTo>
                      <a:pt x="304886" y="435278"/>
                      <a:pt x="364589" y="323727"/>
                      <a:pt x="443146" y="273451"/>
                    </a:cubicBezTo>
                    <a:cubicBezTo>
                      <a:pt x="521703" y="223175"/>
                      <a:pt x="664676" y="201179"/>
                      <a:pt x="725950" y="207463"/>
                    </a:cubicBezTo>
                    <a:cubicBezTo>
                      <a:pt x="787224" y="213747"/>
                      <a:pt x="765228" y="297018"/>
                      <a:pt x="810791" y="311158"/>
                    </a:cubicBezTo>
                    <a:cubicBezTo>
                      <a:pt x="856354" y="325298"/>
                      <a:pt x="982045" y="320585"/>
                      <a:pt x="999327" y="292305"/>
                    </a:cubicBezTo>
                    <a:cubicBezTo>
                      <a:pt x="1016609" y="264025"/>
                      <a:pt x="908201" y="188610"/>
                      <a:pt x="914486" y="141476"/>
                    </a:cubicBezTo>
                    <a:cubicBezTo>
                      <a:pt x="920770" y="94342"/>
                      <a:pt x="1137587" y="-3068"/>
                      <a:pt x="1065315" y="74"/>
                    </a:cubicBezTo>
                    <a:close/>
                  </a:path>
                </a:pathLst>
              </a:custGeom>
              <a:solidFill>
                <a:srgbClr val="669A9F"/>
              </a:solidFill>
              <a:ln>
                <a:solidFill>
                  <a:srgbClr val="669A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880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39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/>
                  <a:cs typeface="+mn-cs"/>
                </a:endParaRPr>
              </a:p>
            </p:txBody>
          </p:sp>
          <p:sp>
            <p:nvSpPr>
              <p:cNvPr id="5" name="Freeform: Shape 4">
                <a:extLst>
                  <a:ext uri="{FF2B5EF4-FFF2-40B4-BE49-F238E27FC236}">
                    <a16:creationId xmlns:a16="http://schemas.microsoft.com/office/drawing/2014/main" id="{4CBC9BE3-5F18-414C-88BE-3251D9F3BF8E}"/>
                  </a:ext>
                </a:extLst>
              </p:cNvPr>
              <p:cNvSpPr/>
              <p:nvPr/>
            </p:nvSpPr>
            <p:spPr>
              <a:xfrm>
                <a:off x="955961" y="498759"/>
                <a:ext cx="419281" cy="266847"/>
              </a:xfrm>
              <a:custGeom>
                <a:avLst/>
                <a:gdLst>
                  <a:gd name="connsiteX0" fmla="*/ 419077 w 419281"/>
                  <a:gd name="connsiteY0" fmla="*/ 23755 h 266847"/>
                  <a:gd name="connsiteX1" fmla="*/ 315949 w 419281"/>
                  <a:gd name="connsiteY1" fmla="*/ 10005 h 266847"/>
                  <a:gd name="connsiteX2" fmla="*/ 109693 w 419281"/>
                  <a:gd name="connsiteY2" fmla="*/ 34068 h 266847"/>
                  <a:gd name="connsiteX3" fmla="*/ 6565 w 419281"/>
                  <a:gd name="connsiteY3" fmla="*/ 144071 h 266847"/>
                  <a:gd name="connsiteX4" fmla="*/ 291886 w 419281"/>
                  <a:gd name="connsiteY4" fmla="*/ 264387 h 266847"/>
                  <a:gd name="connsiteX5" fmla="*/ 419077 w 419281"/>
                  <a:gd name="connsiteY5" fmla="*/ 23755 h 266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9281" h="266847">
                    <a:moveTo>
                      <a:pt x="419077" y="23755"/>
                    </a:moveTo>
                    <a:cubicBezTo>
                      <a:pt x="423087" y="-18642"/>
                      <a:pt x="367513" y="8286"/>
                      <a:pt x="315949" y="10005"/>
                    </a:cubicBezTo>
                    <a:cubicBezTo>
                      <a:pt x="264385" y="11724"/>
                      <a:pt x="161257" y="11724"/>
                      <a:pt x="109693" y="34068"/>
                    </a:cubicBezTo>
                    <a:cubicBezTo>
                      <a:pt x="58129" y="56412"/>
                      <a:pt x="-23800" y="105685"/>
                      <a:pt x="6565" y="144071"/>
                    </a:cubicBezTo>
                    <a:cubicBezTo>
                      <a:pt x="36930" y="182457"/>
                      <a:pt x="224853" y="283867"/>
                      <a:pt x="291886" y="264387"/>
                    </a:cubicBezTo>
                    <a:cubicBezTo>
                      <a:pt x="358919" y="244907"/>
                      <a:pt x="415067" y="66152"/>
                      <a:pt x="419077" y="2375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880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39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/>
                  <a:cs typeface="+mn-cs"/>
                </a:endParaRPr>
              </a:p>
            </p:txBody>
          </p:sp>
        </p:grp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6204" y="33930"/>
              <a:ext cx="3949878" cy="544149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15" y="0"/>
              <a:ext cx="1102698" cy="1022486"/>
            </a:xfrm>
            <a:prstGeom prst="rect">
              <a:avLst/>
            </a:prstGeom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F8649BD6-13ED-498A-AD05-880F5D6F72AF}"/>
              </a:ext>
            </a:extLst>
          </p:cNvPr>
          <p:cNvSpPr txBox="1"/>
          <p:nvPr/>
        </p:nvSpPr>
        <p:spPr>
          <a:xfrm>
            <a:off x="1706393" y="1737494"/>
            <a:ext cx="475112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32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 bố còn bé tí</a:t>
            </a:r>
          </a:p>
          <a:p>
            <a:pPr lvl="0"/>
            <a:r>
              <a:rPr lang="vi-VN" sz="32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 thích lái ô tô</a:t>
            </a:r>
          </a:p>
          <a:p>
            <a:pPr lvl="0"/>
            <a:r>
              <a:rPr lang="vi-VN" sz="32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 say mê sửa đồ</a:t>
            </a:r>
          </a:p>
          <a:p>
            <a:pPr lvl="0"/>
            <a:r>
              <a:rPr lang="vi-VN" sz="32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 hay xem bóng đá?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DFE894F-4B66-4156-B2E3-B39E066DA3CA}"/>
              </a:ext>
            </a:extLst>
          </p:cNvPr>
          <p:cNvSpPr txBox="1"/>
          <p:nvPr/>
        </p:nvSpPr>
        <p:spPr>
          <a:xfrm>
            <a:off x="1706393" y="4069112"/>
            <a:ext cx="475112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32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 mẹ còn bé tí</a:t>
            </a:r>
          </a:p>
          <a:p>
            <a:pPr lvl="0"/>
            <a:r>
              <a:rPr lang="vi-VN" sz="32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 mải ngồi cắm hoa</a:t>
            </a:r>
          </a:p>
          <a:p>
            <a:pPr lvl="0"/>
            <a:r>
              <a:rPr lang="vi-VN" sz="32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 ra chợ gần nhà</a:t>
            </a:r>
          </a:p>
          <a:p>
            <a:pPr lvl="0"/>
            <a:r>
              <a:rPr lang="vi-VN" sz="32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Tối khuya ôm cuốn sách?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49359A6-52FE-439B-B073-E3B7B68614E7}"/>
              </a:ext>
            </a:extLst>
          </p:cNvPr>
          <p:cNvSpPr txBox="1"/>
          <p:nvPr/>
        </p:nvSpPr>
        <p:spPr>
          <a:xfrm>
            <a:off x="6674357" y="2868689"/>
            <a:ext cx="475112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32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 c</a:t>
            </a:r>
            <a:r>
              <a:rPr lang="en-US" sz="32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o</a:t>
            </a:r>
            <a:r>
              <a:rPr lang="vi-VN" sz="32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 còn bé tí</a:t>
            </a:r>
          </a:p>
          <a:p>
            <a:pPr lvl="0"/>
            <a:r>
              <a:rPr lang="vi-VN" sz="32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Chẳng đọc sách, chơi cờ</a:t>
            </a:r>
          </a:p>
          <a:p>
            <a:pPr lvl="0"/>
            <a:r>
              <a:rPr lang="vi-VN" sz="32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Chẳng dọn dẹp, chữa đồ</a:t>
            </a:r>
          </a:p>
          <a:p>
            <a:pPr lvl="0"/>
            <a:r>
              <a:rPr lang="vi-VN" sz="32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 ngày con đùa nghịch.</a:t>
            </a:r>
            <a:endParaRPr lang="en-US" sz="320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lvl="0" algn="r"/>
            <a:r>
              <a:rPr lang="en-US" sz="32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lang="en-US" sz="32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Huỳnh</a:t>
            </a:r>
            <a:r>
              <a:rPr lang="en-US" sz="32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Mai </a:t>
            </a:r>
            <a:r>
              <a:rPr lang="en-US" sz="32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Liên</a:t>
            </a:r>
            <a:r>
              <a:rPr lang="en-US" sz="32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  <a:endParaRPr lang="vi-VN" sz="320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C978253-A7E5-4E54-8533-318F04CA4D6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57389" y="937772"/>
            <a:ext cx="4401693" cy="96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758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9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ách tạo nền bảng xanh trên Powerpoint - Cách tạo nền slide trong  Powerpoint - VnDoc.com">
            <a:extLst>
              <a:ext uri="{FF2B5EF4-FFF2-40B4-BE49-F238E27FC236}">
                <a16:creationId xmlns:a16="http://schemas.microsoft.com/office/drawing/2014/main" id="{EA6F740B-2DAE-42C0-8D11-2E6658332D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BB1ACF6-457D-4A6B-8124-0F0826308099}"/>
              </a:ext>
            </a:extLst>
          </p:cNvPr>
          <p:cNvSpPr/>
          <p:nvPr/>
        </p:nvSpPr>
        <p:spPr>
          <a:xfrm>
            <a:off x="1957214" y="282583"/>
            <a:ext cx="28392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Khi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cả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nhà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bé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tí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731248C-7A5B-4CE7-BB7B-E62E8BCC47B5}"/>
              </a:ext>
            </a:extLst>
          </p:cNvPr>
          <p:cNvSpPr txBox="1"/>
          <p:nvPr/>
        </p:nvSpPr>
        <p:spPr>
          <a:xfrm>
            <a:off x="933445" y="994699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 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còn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tí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8876FBA-FCE6-4809-A31A-0B98664FE92E}"/>
              </a:ext>
            </a:extLst>
          </p:cNvPr>
          <p:cNvSpPr txBox="1"/>
          <p:nvPr/>
        </p:nvSpPr>
        <p:spPr>
          <a:xfrm>
            <a:off x="933448" y="1564079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en-US" sz="2400" b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 thích lái ô tô</a:t>
            </a:r>
            <a:endParaRPr lang="en-US" sz="2400" b="1" dirty="0" err="1">
              <a:solidFill>
                <a:prstClr val="white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D57BD5-A683-4B14-BDF9-D7C842BF7A3B}"/>
              </a:ext>
            </a:extLst>
          </p:cNvPr>
          <p:cNvSpPr txBox="1"/>
          <p:nvPr/>
        </p:nvSpPr>
        <p:spPr>
          <a:xfrm>
            <a:off x="933447" y="2068055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say 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mê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sửa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</a:t>
            </a:r>
            <a:endParaRPr lang="en-US" sz="2400" b="1" dirty="0">
              <a:solidFill>
                <a:prstClr val="white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A1F4383-9F73-4AFF-9455-3EE480493B41}"/>
              </a:ext>
            </a:extLst>
          </p:cNvPr>
          <p:cNvSpPr txBox="1"/>
          <p:nvPr/>
        </p:nvSpPr>
        <p:spPr>
          <a:xfrm>
            <a:off x="933448" y="2635344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es-E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s-E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hay </a:t>
            </a:r>
            <a:r>
              <a:rPr lang="es-E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xem</a:t>
            </a:r>
            <a:r>
              <a:rPr lang="es-E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s-E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bóng</a:t>
            </a:r>
            <a:r>
              <a:rPr lang="es-E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s-E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</a:t>
            </a:r>
            <a:r>
              <a:rPr lang="es-E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D0147F6-F935-48B3-8C40-F03AD4E8503F}"/>
              </a:ext>
            </a:extLst>
          </p:cNvPr>
          <p:cNvSpPr txBox="1"/>
          <p:nvPr/>
        </p:nvSpPr>
        <p:spPr>
          <a:xfrm>
            <a:off x="1024884" y="3659083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lv-LV" sz="2400" b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 mẹ còn bé tí</a:t>
            </a:r>
            <a:endParaRPr lang="lv-LV" sz="2400" b="1" dirty="0">
              <a:solidFill>
                <a:prstClr val="white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E800D23-A286-418C-8550-2BB3C55F3BDB}"/>
              </a:ext>
            </a:extLst>
          </p:cNvPr>
          <p:cNvSpPr txBox="1"/>
          <p:nvPr/>
        </p:nvSpPr>
        <p:spPr>
          <a:xfrm>
            <a:off x="1024883" y="4211661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pt-BR" sz="2400" b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 mải ngồi cắm hoa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5671D2B-660C-46EC-925D-140ED2E343F5}"/>
              </a:ext>
            </a:extLst>
          </p:cNvPr>
          <p:cNvSpPr txBox="1"/>
          <p:nvPr/>
        </p:nvSpPr>
        <p:spPr>
          <a:xfrm>
            <a:off x="1024882" y="4732439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pt-B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 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ς</a:t>
            </a:r>
            <a:r>
              <a:rPr lang="pt-B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 chợ gần nhà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535CE93-CD82-482F-88E2-3C8A44A37EA7}"/>
              </a:ext>
            </a:extLst>
          </p:cNvPr>
          <p:cNvSpPr txBox="1"/>
          <p:nvPr/>
        </p:nvSpPr>
        <p:spPr>
          <a:xfrm>
            <a:off x="933446" y="5293794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pt-BR" sz="2400" b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Tối khuya ôm cuốn sách?</a:t>
            </a:r>
            <a:endParaRPr lang="pt-BR" sz="2400" b="1" dirty="0">
              <a:solidFill>
                <a:prstClr val="white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C893711-40E5-4F59-9C3B-60ADBD6DE2B2}"/>
              </a:ext>
            </a:extLst>
          </p:cNvPr>
          <p:cNvSpPr txBox="1"/>
          <p:nvPr/>
        </p:nvSpPr>
        <p:spPr>
          <a:xfrm>
            <a:off x="5705470" y="989781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it-IT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 con còn bé tí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DD6A1B7-9D3D-41E5-A76A-DEB879F6FB8D}"/>
              </a:ext>
            </a:extLst>
          </p:cNvPr>
          <p:cNvSpPr txBox="1"/>
          <p:nvPr/>
        </p:nvSpPr>
        <p:spPr>
          <a:xfrm>
            <a:off x="5705470" y="1539603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Chẳng đọc sách, chơi cờ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8D74CC5-CAC5-42DB-93D9-C5975782400B}"/>
              </a:ext>
            </a:extLst>
          </p:cNvPr>
          <p:cNvSpPr txBox="1"/>
          <p:nvPr/>
        </p:nvSpPr>
        <p:spPr>
          <a:xfrm>
            <a:off x="5705470" y="2089425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Chẳng dọn dẹp, chữa đồ</a:t>
            </a:r>
            <a:endParaRPr lang="vi-VN" sz="2400" b="1" dirty="0">
              <a:solidFill>
                <a:prstClr val="white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3C249F9-69AC-4287-B796-FC65D61E5E39}"/>
              </a:ext>
            </a:extLst>
          </p:cNvPr>
          <p:cNvSpPr txBox="1"/>
          <p:nvPr/>
        </p:nvSpPr>
        <p:spPr>
          <a:xfrm>
            <a:off x="5705470" y="2601415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 ngày con đùa nghịch.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D07FC7E-4537-4BFB-B580-BE08B9042345}"/>
              </a:ext>
            </a:extLst>
          </p:cNvPr>
          <p:cNvSpPr txBox="1"/>
          <p:nvPr/>
        </p:nvSpPr>
        <p:spPr>
          <a:xfrm>
            <a:off x="6862760" y="3155161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3619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Huỳnh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Mai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Liên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9273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F:\1-原创素材\1_mm1102\PPT\PPT_014\materaials\pageimg_g16.png">
            <a:extLst>
              <a:ext uri="{FF2B5EF4-FFF2-40B4-BE49-F238E27FC236}">
                <a16:creationId xmlns:a16="http://schemas.microsoft.com/office/drawing/2014/main" id="{05002A0D-A151-4E17-B12A-FF721FB893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768" y="1"/>
            <a:ext cx="12093611" cy="6692356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Google Shape;5317;p41"/>
          <p:cNvSpPr txBox="1">
            <a:spLocks/>
          </p:cNvSpPr>
          <p:nvPr/>
        </p:nvSpPr>
        <p:spPr>
          <a:xfrm>
            <a:off x="1200967" y="3296998"/>
            <a:ext cx="10211390" cy="615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97" tIns="91397" rIns="91397" bIns="91397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algn="l" defTabSz="914103">
              <a:buClr>
                <a:prstClr val="black"/>
              </a:buClr>
            </a:pPr>
            <a:r>
              <a:rPr lang="vi-VN" sz="3999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Gạch chân dưới tiếng/từ khó đọc, dễ viết sai.</a:t>
            </a:r>
          </a:p>
        </p:txBody>
      </p:sp>
      <p:sp>
        <p:nvSpPr>
          <p:cNvPr id="5" name="Google Shape;5317;p41"/>
          <p:cNvSpPr txBox="1">
            <a:spLocks/>
          </p:cNvSpPr>
          <p:nvPr/>
        </p:nvSpPr>
        <p:spPr>
          <a:xfrm>
            <a:off x="1223392" y="4292829"/>
            <a:ext cx="9586036" cy="615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97" tIns="91397" rIns="91397" bIns="91397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algn="l" defTabSz="914103">
              <a:buClr>
                <a:prstClr val="black"/>
              </a:buClr>
            </a:pPr>
            <a:r>
              <a:rPr lang="vi-VN" sz="3999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Em cần lưu ý điều gì khi trình bày bài viết.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223392" y="2272131"/>
            <a:ext cx="10067016" cy="783365"/>
            <a:chOff x="550985" y="288470"/>
            <a:chExt cx="10070123" cy="783607"/>
          </a:xfrm>
        </p:grpSpPr>
        <p:sp>
          <p:nvSpPr>
            <p:cNvPr id="9" name="îṥḷíďê">
              <a:extLst>
                <a:ext uri="{FF2B5EF4-FFF2-40B4-BE49-F238E27FC236}">
                  <a16:creationId xmlns:a16="http://schemas.microsoft.com/office/drawing/2014/main" id="{0FC02470-C26C-4027-8E2A-220B2FAEF488}"/>
                </a:ext>
              </a:extLst>
            </p:cNvPr>
            <p:cNvSpPr/>
            <p:nvPr/>
          </p:nvSpPr>
          <p:spPr bwMode="auto">
            <a:xfrm>
              <a:off x="550985" y="343910"/>
              <a:ext cx="10070123" cy="72816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defTabSz="1218804"/>
              <a:endParaRPr lang="en-US" altLang="zh-CN" sz="1400" dirty="0">
                <a:solidFill>
                  <a:srgbClr val="000000"/>
                </a:solidFill>
                <a:latin typeface="微软雅黑"/>
              </a:endParaRPr>
            </a:p>
          </p:txBody>
        </p:sp>
        <p:sp>
          <p:nvSpPr>
            <p:cNvPr id="3" name="Google Shape;5317;p41"/>
            <p:cNvSpPr txBox="1">
              <a:spLocks/>
            </p:cNvSpPr>
            <p:nvPr/>
          </p:nvSpPr>
          <p:spPr>
            <a:xfrm>
              <a:off x="718343" y="288470"/>
              <a:ext cx="9735405" cy="7836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397" tIns="91397" rIns="91397" bIns="91397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defTabSz="914103">
                <a:buClr>
                  <a:prstClr val="black"/>
                </a:buClr>
              </a:pP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Đọc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thầm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đoạn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văn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và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thực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hiện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các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yêu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cầu</a:t>
              </a:r>
              <a:endParaRPr lang="en-US" sz="3999" dirty="0">
                <a:solidFill>
                  <a:srgbClr val="EA4618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427" y="5103616"/>
            <a:ext cx="1870291" cy="1867302"/>
          </a:xfrm>
          <a:prstGeom prst="rect">
            <a:avLst/>
          </a:prstGeom>
        </p:spPr>
      </p:pic>
      <p:pic>
        <p:nvPicPr>
          <p:cNvPr id="14" name="图片 20">
            <a:extLst>
              <a:ext uri="{FF2B5EF4-FFF2-40B4-BE49-F238E27FC236}">
                <a16:creationId xmlns:a16="http://schemas.microsoft.com/office/drawing/2014/main" id="{8A5AF773-24BD-4451-A296-686EF8C3834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656" y="339443"/>
            <a:ext cx="1469810" cy="1362894"/>
          </a:xfrm>
          <a:prstGeom prst="rect">
            <a:avLst/>
          </a:prstGeom>
        </p:spPr>
      </p:pic>
      <p:pic>
        <p:nvPicPr>
          <p:cNvPr id="15" name="图片 21">
            <a:extLst>
              <a:ext uri="{FF2B5EF4-FFF2-40B4-BE49-F238E27FC236}">
                <a16:creationId xmlns:a16="http://schemas.microsoft.com/office/drawing/2014/main" id="{762CC9C6-6509-4705-964B-0FDAA5B867E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0400" y="805752"/>
            <a:ext cx="6064191" cy="83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133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5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75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167EE5EE-2CC5-4AB7-B86A-47CBECB6B6A6}"/>
              </a:ext>
            </a:extLst>
          </p:cNvPr>
          <p:cNvGrpSpPr/>
          <p:nvPr/>
        </p:nvGrpSpPr>
        <p:grpSpPr>
          <a:xfrm>
            <a:off x="119077" y="1128014"/>
            <a:ext cx="11953847" cy="5621182"/>
            <a:chOff x="0" y="-127203"/>
            <a:chExt cx="8968152" cy="4217188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D5A91455-10AD-406C-94A3-27C136C46474}"/>
                </a:ext>
              </a:extLst>
            </p:cNvPr>
            <p:cNvGrpSpPr/>
            <p:nvPr/>
          </p:nvGrpSpPr>
          <p:grpSpPr>
            <a:xfrm>
              <a:off x="0" y="49488"/>
              <a:ext cx="8968152" cy="4040497"/>
              <a:chOff x="245011" y="24083"/>
              <a:chExt cx="8543569" cy="4040497"/>
            </a:xfrm>
          </p:grpSpPr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E7A5EA3F-BBD0-41E3-A6B2-108DBA2980D3}"/>
                  </a:ext>
                </a:extLst>
              </p:cNvPr>
              <p:cNvGrpSpPr/>
              <p:nvPr/>
            </p:nvGrpSpPr>
            <p:grpSpPr>
              <a:xfrm>
                <a:off x="245011" y="24083"/>
                <a:ext cx="8543569" cy="4040497"/>
                <a:chOff x="253396" y="980319"/>
                <a:chExt cx="8543569" cy="4040497"/>
              </a:xfrm>
            </p:grpSpPr>
            <p:pic>
              <p:nvPicPr>
                <p:cNvPr id="20" name="Picture 2" descr="F:\1-原创素材\1_mm1102\PPT\PPT_014\materaials\pageimg_g16.png">
                  <a:extLst>
                    <a:ext uri="{FF2B5EF4-FFF2-40B4-BE49-F238E27FC236}">
                      <a16:creationId xmlns:a16="http://schemas.microsoft.com/office/drawing/2014/main" id="{000423E9-F33C-47D1-9726-9A38F295128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989" t="19525"/>
                <a:stretch/>
              </p:blipFill>
              <p:spPr bwMode="auto">
                <a:xfrm>
                  <a:off x="253396" y="980319"/>
                  <a:ext cx="8543569" cy="4040497"/>
                </a:xfrm>
                <a:prstGeom prst="rect">
                  <a:avLst/>
                </a:prstGeom>
                <a:noFill/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1" name="Freeform: Shape 20">
                  <a:extLst>
                    <a:ext uri="{FF2B5EF4-FFF2-40B4-BE49-F238E27FC236}">
                      <a16:creationId xmlns:a16="http://schemas.microsoft.com/office/drawing/2014/main" id="{72116DF7-1A49-4407-90C1-92B73C9A1921}"/>
                    </a:ext>
                  </a:extLst>
                </p:cNvPr>
                <p:cNvSpPr/>
                <p:nvPr/>
              </p:nvSpPr>
              <p:spPr>
                <a:xfrm>
                  <a:off x="6720345" y="3377704"/>
                  <a:ext cx="1765750" cy="1384444"/>
                </a:xfrm>
                <a:custGeom>
                  <a:avLst/>
                  <a:gdLst>
                    <a:gd name="connsiteX0" fmla="*/ 1733114 w 1765750"/>
                    <a:gd name="connsiteY0" fmla="*/ 129091 h 1384444"/>
                    <a:gd name="connsiteX1" fmla="*/ 1738557 w 1765750"/>
                    <a:gd name="connsiteY1" fmla="*/ 605341 h 1384444"/>
                    <a:gd name="connsiteX2" fmla="*/ 1705900 w 1765750"/>
                    <a:gd name="connsiteY2" fmla="*/ 1062541 h 1384444"/>
                    <a:gd name="connsiteX3" fmla="*/ 1512678 w 1765750"/>
                    <a:gd name="connsiteY3" fmla="*/ 1277534 h 1384444"/>
                    <a:gd name="connsiteX4" fmla="*/ 1248700 w 1765750"/>
                    <a:gd name="connsiteY4" fmla="*/ 1351013 h 1384444"/>
                    <a:gd name="connsiteX5" fmla="*/ 791500 w 1765750"/>
                    <a:gd name="connsiteY5" fmla="*/ 1367341 h 1384444"/>
                    <a:gd name="connsiteX6" fmla="*/ 209114 w 1765750"/>
                    <a:gd name="connsiteY6" fmla="*/ 1378227 h 1384444"/>
                    <a:gd name="connsiteX7" fmla="*/ 2285 w 1765750"/>
                    <a:gd name="connsiteY7" fmla="*/ 1263927 h 1384444"/>
                    <a:gd name="connsiteX8" fmla="*/ 143800 w 1765750"/>
                    <a:gd name="connsiteY8" fmla="*/ 403956 h 1384444"/>
                    <a:gd name="connsiteX9" fmla="*/ 767007 w 1765750"/>
                    <a:gd name="connsiteY9" fmla="*/ 9348 h 1384444"/>
                    <a:gd name="connsiteX10" fmla="*/ 1333064 w 1765750"/>
                    <a:gd name="connsiteY10" fmla="*/ 126370 h 1384444"/>
                    <a:gd name="connsiteX11" fmla="*/ 1733114 w 1765750"/>
                    <a:gd name="connsiteY11" fmla="*/ 129091 h 1384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765750" h="1384444">
                      <a:moveTo>
                        <a:pt x="1733114" y="129091"/>
                      </a:moveTo>
                      <a:cubicBezTo>
                        <a:pt x="1800696" y="208919"/>
                        <a:pt x="1743093" y="449766"/>
                        <a:pt x="1738557" y="605341"/>
                      </a:cubicBezTo>
                      <a:cubicBezTo>
                        <a:pt x="1734021" y="760916"/>
                        <a:pt x="1743546" y="950509"/>
                        <a:pt x="1705900" y="1062541"/>
                      </a:cubicBezTo>
                      <a:cubicBezTo>
                        <a:pt x="1668254" y="1174573"/>
                        <a:pt x="1588878" y="1229455"/>
                        <a:pt x="1512678" y="1277534"/>
                      </a:cubicBezTo>
                      <a:cubicBezTo>
                        <a:pt x="1436478" y="1325613"/>
                        <a:pt x="1368896" y="1336045"/>
                        <a:pt x="1248700" y="1351013"/>
                      </a:cubicBezTo>
                      <a:cubicBezTo>
                        <a:pt x="1128504" y="1365981"/>
                        <a:pt x="791500" y="1367341"/>
                        <a:pt x="791500" y="1367341"/>
                      </a:cubicBezTo>
                      <a:cubicBezTo>
                        <a:pt x="618236" y="1371877"/>
                        <a:pt x="340650" y="1395463"/>
                        <a:pt x="209114" y="1378227"/>
                      </a:cubicBezTo>
                      <a:cubicBezTo>
                        <a:pt x="77578" y="1360991"/>
                        <a:pt x="13171" y="1426305"/>
                        <a:pt x="2285" y="1263927"/>
                      </a:cubicBezTo>
                      <a:cubicBezTo>
                        <a:pt x="-8601" y="1101549"/>
                        <a:pt x="16346" y="613053"/>
                        <a:pt x="143800" y="403956"/>
                      </a:cubicBezTo>
                      <a:cubicBezTo>
                        <a:pt x="271254" y="194860"/>
                        <a:pt x="568796" y="55612"/>
                        <a:pt x="767007" y="9348"/>
                      </a:cubicBezTo>
                      <a:cubicBezTo>
                        <a:pt x="965218" y="-36916"/>
                        <a:pt x="1170685" y="102331"/>
                        <a:pt x="1333064" y="126370"/>
                      </a:cubicBezTo>
                      <a:cubicBezTo>
                        <a:pt x="1495443" y="150409"/>
                        <a:pt x="1665532" y="49263"/>
                        <a:pt x="1733114" y="12909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8804"/>
                  <a:endParaRPr lang="en-US" sz="2399">
                    <a:solidFill>
                      <a:srgbClr val="FFFFFF"/>
                    </a:solidFill>
                    <a:latin typeface="微软雅黑"/>
                  </a:endParaRPr>
                </a:p>
              </p:txBody>
            </p:sp>
          </p:grp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571B0F41-DD37-4AE0-98B7-D2DD392CC86C}"/>
                  </a:ext>
                </a:extLst>
              </p:cNvPr>
              <p:cNvSpPr/>
              <p:nvPr/>
            </p:nvSpPr>
            <p:spPr>
              <a:xfrm>
                <a:off x="245011" y="207316"/>
                <a:ext cx="1080046" cy="1089522"/>
              </a:xfrm>
              <a:custGeom>
                <a:avLst/>
                <a:gdLst>
                  <a:gd name="connsiteX0" fmla="*/ 1065315 w 1080046"/>
                  <a:gd name="connsiteY0" fmla="*/ 74 h 1089522"/>
                  <a:gd name="connsiteX1" fmla="*/ 480853 w 1080046"/>
                  <a:gd name="connsiteY1" fmla="*/ 160329 h 1089522"/>
                  <a:gd name="connsiteX2" fmla="*/ 122634 w 1080046"/>
                  <a:gd name="connsiteY2" fmla="*/ 527975 h 1089522"/>
                  <a:gd name="connsiteX3" fmla="*/ 86 w 1080046"/>
                  <a:gd name="connsiteY3" fmla="*/ 1037022 h 1089522"/>
                  <a:gd name="connsiteX4" fmla="*/ 103781 w 1080046"/>
                  <a:gd name="connsiteY4" fmla="*/ 1037022 h 1089522"/>
                  <a:gd name="connsiteX5" fmla="*/ 141488 w 1080046"/>
                  <a:gd name="connsiteY5" fmla="*/ 716511 h 1089522"/>
                  <a:gd name="connsiteX6" fmla="*/ 254610 w 1080046"/>
                  <a:gd name="connsiteY6" fmla="*/ 509121 h 1089522"/>
                  <a:gd name="connsiteX7" fmla="*/ 443146 w 1080046"/>
                  <a:gd name="connsiteY7" fmla="*/ 273451 h 1089522"/>
                  <a:gd name="connsiteX8" fmla="*/ 725950 w 1080046"/>
                  <a:gd name="connsiteY8" fmla="*/ 207463 h 1089522"/>
                  <a:gd name="connsiteX9" fmla="*/ 810791 w 1080046"/>
                  <a:gd name="connsiteY9" fmla="*/ 311158 h 1089522"/>
                  <a:gd name="connsiteX10" fmla="*/ 999327 w 1080046"/>
                  <a:gd name="connsiteY10" fmla="*/ 292305 h 1089522"/>
                  <a:gd name="connsiteX11" fmla="*/ 914486 w 1080046"/>
                  <a:gd name="connsiteY11" fmla="*/ 141476 h 1089522"/>
                  <a:gd name="connsiteX12" fmla="*/ 1065315 w 1080046"/>
                  <a:gd name="connsiteY12" fmla="*/ 74 h 1089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80046" h="1089522">
                    <a:moveTo>
                      <a:pt x="1065315" y="74"/>
                    </a:moveTo>
                    <a:cubicBezTo>
                      <a:pt x="993043" y="3216"/>
                      <a:pt x="637966" y="72346"/>
                      <a:pt x="480853" y="160329"/>
                    </a:cubicBezTo>
                    <a:cubicBezTo>
                      <a:pt x="323739" y="248313"/>
                      <a:pt x="202762" y="381860"/>
                      <a:pt x="122634" y="527975"/>
                    </a:cubicBezTo>
                    <a:cubicBezTo>
                      <a:pt x="42506" y="674090"/>
                      <a:pt x="3228" y="952181"/>
                      <a:pt x="86" y="1037022"/>
                    </a:cubicBezTo>
                    <a:cubicBezTo>
                      <a:pt x="-3056" y="1121863"/>
                      <a:pt x="80214" y="1090440"/>
                      <a:pt x="103781" y="1037022"/>
                    </a:cubicBezTo>
                    <a:cubicBezTo>
                      <a:pt x="127348" y="983604"/>
                      <a:pt x="116350" y="804494"/>
                      <a:pt x="141488" y="716511"/>
                    </a:cubicBezTo>
                    <a:cubicBezTo>
                      <a:pt x="166626" y="628528"/>
                      <a:pt x="204334" y="582964"/>
                      <a:pt x="254610" y="509121"/>
                    </a:cubicBezTo>
                    <a:cubicBezTo>
                      <a:pt x="304886" y="435278"/>
                      <a:pt x="364589" y="323727"/>
                      <a:pt x="443146" y="273451"/>
                    </a:cubicBezTo>
                    <a:cubicBezTo>
                      <a:pt x="521703" y="223175"/>
                      <a:pt x="664676" y="201179"/>
                      <a:pt x="725950" y="207463"/>
                    </a:cubicBezTo>
                    <a:cubicBezTo>
                      <a:pt x="787224" y="213747"/>
                      <a:pt x="765228" y="297018"/>
                      <a:pt x="810791" y="311158"/>
                    </a:cubicBezTo>
                    <a:cubicBezTo>
                      <a:pt x="856354" y="325298"/>
                      <a:pt x="982045" y="320585"/>
                      <a:pt x="999327" y="292305"/>
                    </a:cubicBezTo>
                    <a:cubicBezTo>
                      <a:pt x="1016609" y="264025"/>
                      <a:pt x="908201" y="188610"/>
                      <a:pt x="914486" y="141476"/>
                    </a:cubicBezTo>
                    <a:cubicBezTo>
                      <a:pt x="920770" y="94342"/>
                      <a:pt x="1137587" y="-3068"/>
                      <a:pt x="1065315" y="74"/>
                    </a:cubicBezTo>
                    <a:close/>
                  </a:path>
                </a:pathLst>
              </a:custGeom>
              <a:solidFill>
                <a:srgbClr val="669A9F"/>
              </a:solidFill>
              <a:ln>
                <a:solidFill>
                  <a:srgbClr val="669A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4869CB49-B784-4FF1-81E6-4F969EBCF7B6}"/>
                  </a:ext>
                </a:extLst>
              </p:cNvPr>
              <p:cNvSpPr/>
              <p:nvPr/>
            </p:nvSpPr>
            <p:spPr>
              <a:xfrm>
                <a:off x="955961" y="498759"/>
                <a:ext cx="419281" cy="266847"/>
              </a:xfrm>
              <a:custGeom>
                <a:avLst/>
                <a:gdLst>
                  <a:gd name="connsiteX0" fmla="*/ 419077 w 419281"/>
                  <a:gd name="connsiteY0" fmla="*/ 23755 h 266847"/>
                  <a:gd name="connsiteX1" fmla="*/ 315949 w 419281"/>
                  <a:gd name="connsiteY1" fmla="*/ 10005 h 266847"/>
                  <a:gd name="connsiteX2" fmla="*/ 109693 w 419281"/>
                  <a:gd name="connsiteY2" fmla="*/ 34068 h 266847"/>
                  <a:gd name="connsiteX3" fmla="*/ 6565 w 419281"/>
                  <a:gd name="connsiteY3" fmla="*/ 144071 h 266847"/>
                  <a:gd name="connsiteX4" fmla="*/ 291886 w 419281"/>
                  <a:gd name="connsiteY4" fmla="*/ 264387 h 266847"/>
                  <a:gd name="connsiteX5" fmla="*/ 419077 w 419281"/>
                  <a:gd name="connsiteY5" fmla="*/ 23755 h 266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9281" h="266847">
                    <a:moveTo>
                      <a:pt x="419077" y="23755"/>
                    </a:moveTo>
                    <a:cubicBezTo>
                      <a:pt x="423087" y="-18642"/>
                      <a:pt x="367513" y="8286"/>
                      <a:pt x="315949" y="10005"/>
                    </a:cubicBezTo>
                    <a:cubicBezTo>
                      <a:pt x="264385" y="11724"/>
                      <a:pt x="161257" y="11724"/>
                      <a:pt x="109693" y="34068"/>
                    </a:cubicBezTo>
                    <a:cubicBezTo>
                      <a:pt x="58129" y="56412"/>
                      <a:pt x="-23800" y="105685"/>
                      <a:pt x="6565" y="144071"/>
                    </a:cubicBezTo>
                    <a:cubicBezTo>
                      <a:pt x="36930" y="182457"/>
                      <a:pt x="224853" y="283867"/>
                      <a:pt x="291886" y="264387"/>
                    </a:cubicBezTo>
                    <a:cubicBezTo>
                      <a:pt x="358919" y="244907"/>
                      <a:pt x="415067" y="66152"/>
                      <a:pt x="419077" y="2375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</p:grpSp>
        <p:pic>
          <p:nvPicPr>
            <p:cNvPr id="16" name="图片 11">
              <a:extLst>
                <a:ext uri="{FF2B5EF4-FFF2-40B4-BE49-F238E27FC236}">
                  <a16:creationId xmlns:a16="http://schemas.microsoft.com/office/drawing/2014/main" id="{364551C8-CD33-4F88-BDF3-942A57CB317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27203"/>
              <a:ext cx="1102698" cy="1022486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1492473" y="269758"/>
            <a:ext cx="9732402" cy="783365"/>
            <a:chOff x="718343" y="288470"/>
            <a:chExt cx="9735405" cy="783607"/>
          </a:xfrm>
        </p:grpSpPr>
        <p:sp>
          <p:nvSpPr>
            <p:cNvPr id="9" name="îṥḷíďê">
              <a:extLst>
                <a:ext uri="{FF2B5EF4-FFF2-40B4-BE49-F238E27FC236}">
                  <a16:creationId xmlns:a16="http://schemas.microsoft.com/office/drawing/2014/main" id="{0FC02470-C26C-4027-8E2A-220B2FAEF488}"/>
                </a:ext>
              </a:extLst>
            </p:cNvPr>
            <p:cNvSpPr/>
            <p:nvPr/>
          </p:nvSpPr>
          <p:spPr bwMode="auto">
            <a:xfrm>
              <a:off x="2873170" y="343910"/>
              <a:ext cx="5134708" cy="72816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defTabSz="1218804"/>
              <a:endParaRPr lang="en-US" altLang="zh-CN" sz="1400" dirty="0">
                <a:solidFill>
                  <a:srgbClr val="000000"/>
                </a:solidFill>
                <a:latin typeface="微软雅黑"/>
              </a:endParaRPr>
            </a:p>
          </p:txBody>
        </p:sp>
        <p:sp>
          <p:nvSpPr>
            <p:cNvPr id="3" name="Google Shape;5317;p41"/>
            <p:cNvSpPr txBox="1">
              <a:spLocks/>
            </p:cNvSpPr>
            <p:nvPr/>
          </p:nvSpPr>
          <p:spPr>
            <a:xfrm>
              <a:off x="718343" y="288470"/>
              <a:ext cx="9735405" cy="7836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397" tIns="91397" rIns="91397" bIns="91397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defTabSz="914103">
                <a:buClr>
                  <a:prstClr val="black"/>
                </a:buClr>
              </a:pP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Cùng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luyện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từ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khó</a:t>
              </a:r>
              <a:endParaRPr lang="en-US" sz="3999" dirty="0">
                <a:solidFill>
                  <a:srgbClr val="EA4618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12" name="图片 27">
            <a:extLst>
              <a:ext uri="{FF2B5EF4-FFF2-40B4-BE49-F238E27FC236}">
                <a16:creationId xmlns:a16="http://schemas.microsoft.com/office/drawing/2014/main" id="{1348DD63-2DA1-4C5C-8F51-4E55938A2EE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64"/>
          <a:stretch/>
        </p:blipFill>
        <p:spPr>
          <a:xfrm rot="16200000" flipH="1" flipV="1">
            <a:off x="618764" y="-411977"/>
            <a:ext cx="803955" cy="163002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857411" y="3716943"/>
            <a:ext cx="4477188" cy="144610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218804"/>
            <a:r>
              <a:rPr lang="en-US" sz="8797" dirty="0" err="1">
                <a:solidFill>
                  <a:srgbClr val="EA471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tối</a:t>
            </a:r>
            <a:r>
              <a:rPr lang="en-US" sz="8797" dirty="0">
                <a:solidFill>
                  <a:srgbClr val="EA471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8797" dirty="0" err="1">
                <a:solidFill>
                  <a:srgbClr val="EA471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khuya</a:t>
            </a:r>
            <a:endParaRPr lang="en-US" sz="4798" dirty="0">
              <a:solidFill>
                <a:srgbClr val="EA471C"/>
              </a:solidFill>
              <a:latin typeface="微软雅黑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641880" y="2529674"/>
            <a:ext cx="2009509" cy="755315"/>
            <a:chOff x="1315557" y="1839292"/>
            <a:chExt cx="2010129" cy="944054"/>
          </a:xfrm>
        </p:grpSpPr>
        <p:sp>
          <p:nvSpPr>
            <p:cNvPr id="6" name="Rounded Rectangle 5"/>
            <p:cNvSpPr/>
            <p:nvPr/>
          </p:nvSpPr>
          <p:spPr>
            <a:xfrm>
              <a:off x="1315557" y="1843883"/>
              <a:ext cx="2010129" cy="93946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804"/>
              <a:r>
                <a:rPr lang="en-US" sz="3199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tối</a:t>
              </a:r>
              <a:r>
                <a:rPr lang="en-US" sz="3199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199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khuya</a:t>
              </a:r>
              <a:endParaRPr lang="en-US" sz="3199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矩形: 圆角 5">
              <a:extLst>
                <a:ext uri="{FF2B5EF4-FFF2-40B4-BE49-F238E27FC236}">
                  <a16:creationId xmlns:a16="http://schemas.microsoft.com/office/drawing/2014/main" id="{0A3AFF10-7BD5-4EB0-82D2-ADC5B2CFEC0C}"/>
                </a:ext>
              </a:extLst>
            </p:cNvPr>
            <p:cNvSpPr/>
            <p:nvPr/>
          </p:nvSpPr>
          <p:spPr>
            <a:xfrm>
              <a:off x="1318626" y="1839292"/>
              <a:ext cx="2007060" cy="930280"/>
            </a:xfrm>
            <a:prstGeom prst="roundRect">
              <a:avLst/>
            </a:prstGeom>
            <a:noFill/>
            <a:ln w="38100" cap="rnd" cmpd="thickThin">
              <a:solidFill>
                <a:srgbClr val="229CA6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8804"/>
              <a:endParaRPr lang="zh-CN" altLang="en-US" sz="1799">
                <a:solidFill>
                  <a:srgbClr val="000000"/>
                </a:solidFill>
                <a:latin typeface="微软雅黑"/>
              </a:endParaRP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3163" y="154486"/>
            <a:ext cx="1383421" cy="1013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153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6CC76E89-777A-430B-B0D7-79A72728E935}"/>
              </a:ext>
            </a:extLst>
          </p:cNvPr>
          <p:cNvGrpSpPr/>
          <p:nvPr/>
        </p:nvGrpSpPr>
        <p:grpSpPr>
          <a:xfrm>
            <a:off x="119077" y="1128014"/>
            <a:ext cx="11953847" cy="5621182"/>
            <a:chOff x="0" y="-127203"/>
            <a:chExt cx="8968152" cy="4217188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82486890-1CDF-417E-9B27-5321DA06BB00}"/>
                </a:ext>
              </a:extLst>
            </p:cNvPr>
            <p:cNvGrpSpPr/>
            <p:nvPr/>
          </p:nvGrpSpPr>
          <p:grpSpPr>
            <a:xfrm>
              <a:off x="0" y="49488"/>
              <a:ext cx="8968152" cy="4040497"/>
              <a:chOff x="245011" y="24083"/>
              <a:chExt cx="8543569" cy="4040497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D5949194-DEE5-4F04-9C00-1AF3B4553A55}"/>
                  </a:ext>
                </a:extLst>
              </p:cNvPr>
              <p:cNvGrpSpPr/>
              <p:nvPr/>
            </p:nvGrpSpPr>
            <p:grpSpPr>
              <a:xfrm>
                <a:off x="245011" y="24083"/>
                <a:ext cx="8543569" cy="4040497"/>
                <a:chOff x="253396" y="980319"/>
                <a:chExt cx="8543569" cy="4040497"/>
              </a:xfrm>
            </p:grpSpPr>
            <p:pic>
              <p:nvPicPr>
                <p:cNvPr id="24" name="Picture 2" descr="F:\1-原创素材\1_mm1102\PPT\PPT_014\materaials\pageimg_g16.png">
                  <a:extLst>
                    <a:ext uri="{FF2B5EF4-FFF2-40B4-BE49-F238E27FC236}">
                      <a16:creationId xmlns:a16="http://schemas.microsoft.com/office/drawing/2014/main" id="{F66744E6-AE4A-4AAE-960E-CDCE72E1A0B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989" t="19525"/>
                <a:stretch/>
              </p:blipFill>
              <p:spPr bwMode="auto">
                <a:xfrm>
                  <a:off x="253396" y="980319"/>
                  <a:ext cx="8543569" cy="4040497"/>
                </a:xfrm>
                <a:prstGeom prst="rect">
                  <a:avLst/>
                </a:prstGeom>
                <a:noFill/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6" name="Freeform: Shape 25">
                  <a:extLst>
                    <a:ext uri="{FF2B5EF4-FFF2-40B4-BE49-F238E27FC236}">
                      <a16:creationId xmlns:a16="http://schemas.microsoft.com/office/drawing/2014/main" id="{E5C7F612-089C-4CFD-B960-38ACD60DFCD9}"/>
                    </a:ext>
                  </a:extLst>
                </p:cNvPr>
                <p:cNvSpPr/>
                <p:nvPr/>
              </p:nvSpPr>
              <p:spPr>
                <a:xfrm>
                  <a:off x="6720345" y="3353352"/>
                  <a:ext cx="1765750" cy="1384444"/>
                </a:xfrm>
                <a:custGeom>
                  <a:avLst/>
                  <a:gdLst>
                    <a:gd name="connsiteX0" fmla="*/ 1733114 w 1765750"/>
                    <a:gd name="connsiteY0" fmla="*/ 129091 h 1384444"/>
                    <a:gd name="connsiteX1" fmla="*/ 1738557 w 1765750"/>
                    <a:gd name="connsiteY1" fmla="*/ 605341 h 1384444"/>
                    <a:gd name="connsiteX2" fmla="*/ 1705900 w 1765750"/>
                    <a:gd name="connsiteY2" fmla="*/ 1062541 h 1384444"/>
                    <a:gd name="connsiteX3" fmla="*/ 1512678 w 1765750"/>
                    <a:gd name="connsiteY3" fmla="*/ 1277534 h 1384444"/>
                    <a:gd name="connsiteX4" fmla="*/ 1248700 w 1765750"/>
                    <a:gd name="connsiteY4" fmla="*/ 1351013 h 1384444"/>
                    <a:gd name="connsiteX5" fmla="*/ 791500 w 1765750"/>
                    <a:gd name="connsiteY5" fmla="*/ 1367341 h 1384444"/>
                    <a:gd name="connsiteX6" fmla="*/ 209114 w 1765750"/>
                    <a:gd name="connsiteY6" fmla="*/ 1378227 h 1384444"/>
                    <a:gd name="connsiteX7" fmla="*/ 2285 w 1765750"/>
                    <a:gd name="connsiteY7" fmla="*/ 1263927 h 1384444"/>
                    <a:gd name="connsiteX8" fmla="*/ 143800 w 1765750"/>
                    <a:gd name="connsiteY8" fmla="*/ 403956 h 1384444"/>
                    <a:gd name="connsiteX9" fmla="*/ 767007 w 1765750"/>
                    <a:gd name="connsiteY9" fmla="*/ 9348 h 1384444"/>
                    <a:gd name="connsiteX10" fmla="*/ 1333064 w 1765750"/>
                    <a:gd name="connsiteY10" fmla="*/ 126370 h 1384444"/>
                    <a:gd name="connsiteX11" fmla="*/ 1733114 w 1765750"/>
                    <a:gd name="connsiteY11" fmla="*/ 129091 h 1384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765750" h="1384444">
                      <a:moveTo>
                        <a:pt x="1733114" y="129091"/>
                      </a:moveTo>
                      <a:cubicBezTo>
                        <a:pt x="1800696" y="208919"/>
                        <a:pt x="1743093" y="449766"/>
                        <a:pt x="1738557" y="605341"/>
                      </a:cubicBezTo>
                      <a:cubicBezTo>
                        <a:pt x="1734021" y="760916"/>
                        <a:pt x="1743546" y="950509"/>
                        <a:pt x="1705900" y="1062541"/>
                      </a:cubicBezTo>
                      <a:cubicBezTo>
                        <a:pt x="1668254" y="1174573"/>
                        <a:pt x="1588878" y="1229455"/>
                        <a:pt x="1512678" y="1277534"/>
                      </a:cubicBezTo>
                      <a:cubicBezTo>
                        <a:pt x="1436478" y="1325613"/>
                        <a:pt x="1368896" y="1336045"/>
                        <a:pt x="1248700" y="1351013"/>
                      </a:cubicBezTo>
                      <a:cubicBezTo>
                        <a:pt x="1128504" y="1365981"/>
                        <a:pt x="791500" y="1367341"/>
                        <a:pt x="791500" y="1367341"/>
                      </a:cubicBezTo>
                      <a:cubicBezTo>
                        <a:pt x="618236" y="1371877"/>
                        <a:pt x="340650" y="1395463"/>
                        <a:pt x="209114" y="1378227"/>
                      </a:cubicBezTo>
                      <a:cubicBezTo>
                        <a:pt x="77578" y="1360991"/>
                        <a:pt x="13171" y="1426305"/>
                        <a:pt x="2285" y="1263927"/>
                      </a:cubicBezTo>
                      <a:cubicBezTo>
                        <a:pt x="-8601" y="1101549"/>
                        <a:pt x="16346" y="613053"/>
                        <a:pt x="143800" y="403956"/>
                      </a:cubicBezTo>
                      <a:cubicBezTo>
                        <a:pt x="271254" y="194860"/>
                        <a:pt x="568796" y="55612"/>
                        <a:pt x="767007" y="9348"/>
                      </a:cubicBezTo>
                      <a:cubicBezTo>
                        <a:pt x="965218" y="-36916"/>
                        <a:pt x="1170685" y="102331"/>
                        <a:pt x="1333064" y="126370"/>
                      </a:cubicBezTo>
                      <a:cubicBezTo>
                        <a:pt x="1495443" y="150409"/>
                        <a:pt x="1665532" y="49263"/>
                        <a:pt x="1733114" y="12909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8804"/>
                  <a:endParaRPr lang="en-US" sz="2399">
                    <a:solidFill>
                      <a:srgbClr val="FFFFFF"/>
                    </a:solidFill>
                    <a:latin typeface="微软雅黑"/>
                  </a:endParaRPr>
                </a:p>
              </p:txBody>
            </p:sp>
          </p:grp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5D5DC403-58B6-4821-B9B8-AADB2FB78179}"/>
                  </a:ext>
                </a:extLst>
              </p:cNvPr>
              <p:cNvSpPr/>
              <p:nvPr/>
            </p:nvSpPr>
            <p:spPr>
              <a:xfrm>
                <a:off x="245011" y="207316"/>
                <a:ext cx="1080046" cy="1089522"/>
              </a:xfrm>
              <a:custGeom>
                <a:avLst/>
                <a:gdLst>
                  <a:gd name="connsiteX0" fmla="*/ 1065315 w 1080046"/>
                  <a:gd name="connsiteY0" fmla="*/ 74 h 1089522"/>
                  <a:gd name="connsiteX1" fmla="*/ 480853 w 1080046"/>
                  <a:gd name="connsiteY1" fmla="*/ 160329 h 1089522"/>
                  <a:gd name="connsiteX2" fmla="*/ 122634 w 1080046"/>
                  <a:gd name="connsiteY2" fmla="*/ 527975 h 1089522"/>
                  <a:gd name="connsiteX3" fmla="*/ 86 w 1080046"/>
                  <a:gd name="connsiteY3" fmla="*/ 1037022 h 1089522"/>
                  <a:gd name="connsiteX4" fmla="*/ 103781 w 1080046"/>
                  <a:gd name="connsiteY4" fmla="*/ 1037022 h 1089522"/>
                  <a:gd name="connsiteX5" fmla="*/ 141488 w 1080046"/>
                  <a:gd name="connsiteY5" fmla="*/ 716511 h 1089522"/>
                  <a:gd name="connsiteX6" fmla="*/ 254610 w 1080046"/>
                  <a:gd name="connsiteY6" fmla="*/ 509121 h 1089522"/>
                  <a:gd name="connsiteX7" fmla="*/ 443146 w 1080046"/>
                  <a:gd name="connsiteY7" fmla="*/ 273451 h 1089522"/>
                  <a:gd name="connsiteX8" fmla="*/ 725950 w 1080046"/>
                  <a:gd name="connsiteY8" fmla="*/ 207463 h 1089522"/>
                  <a:gd name="connsiteX9" fmla="*/ 810791 w 1080046"/>
                  <a:gd name="connsiteY9" fmla="*/ 311158 h 1089522"/>
                  <a:gd name="connsiteX10" fmla="*/ 999327 w 1080046"/>
                  <a:gd name="connsiteY10" fmla="*/ 292305 h 1089522"/>
                  <a:gd name="connsiteX11" fmla="*/ 914486 w 1080046"/>
                  <a:gd name="connsiteY11" fmla="*/ 141476 h 1089522"/>
                  <a:gd name="connsiteX12" fmla="*/ 1065315 w 1080046"/>
                  <a:gd name="connsiteY12" fmla="*/ 74 h 1089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80046" h="1089522">
                    <a:moveTo>
                      <a:pt x="1065315" y="74"/>
                    </a:moveTo>
                    <a:cubicBezTo>
                      <a:pt x="993043" y="3216"/>
                      <a:pt x="637966" y="72346"/>
                      <a:pt x="480853" y="160329"/>
                    </a:cubicBezTo>
                    <a:cubicBezTo>
                      <a:pt x="323739" y="248313"/>
                      <a:pt x="202762" y="381860"/>
                      <a:pt x="122634" y="527975"/>
                    </a:cubicBezTo>
                    <a:cubicBezTo>
                      <a:pt x="42506" y="674090"/>
                      <a:pt x="3228" y="952181"/>
                      <a:pt x="86" y="1037022"/>
                    </a:cubicBezTo>
                    <a:cubicBezTo>
                      <a:pt x="-3056" y="1121863"/>
                      <a:pt x="80214" y="1090440"/>
                      <a:pt x="103781" y="1037022"/>
                    </a:cubicBezTo>
                    <a:cubicBezTo>
                      <a:pt x="127348" y="983604"/>
                      <a:pt x="116350" y="804494"/>
                      <a:pt x="141488" y="716511"/>
                    </a:cubicBezTo>
                    <a:cubicBezTo>
                      <a:pt x="166626" y="628528"/>
                      <a:pt x="204334" y="582964"/>
                      <a:pt x="254610" y="509121"/>
                    </a:cubicBezTo>
                    <a:cubicBezTo>
                      <a:pt x="304886" y="435278"/>
                      <a:pt x="364589" y="323727"/>
                      <a:pt x="443146" y="273451"/>
                    </a:cubicBezTo>
                    <a:cubicBezTo>
                      <a:pt x="521703" y="223175"/>
                      <a:pt x="664676" y="201179"/>
                      <a:pt x="725950" y="207463"/>
                    </a:cubicBezTo>
                    <a:cubicBezTo>
                      <a:pt x="787224" y="213747"/>
                      <a:pt x="765228" y="297018"/>
                      <a:pt x="810791" y="311158"/>
                    </a:cubicBezTo>
                    <a:cubicBezTo>
                      <a:pt x="856354" y="325298"/>
                      <a:pt x="982045" y="320585"/>
                      <a:pt x="999327" y="292305"/>
                    </a:cubicBezTo>
                    <a:cubicBezTo>
                      <a:pt x="1016609" y="264025"/>
                      <a:pt x="908201" y="188610"/>
                      <a:pt x="914486" y="141476"/>
                    </a:cubicBezTo>
                    <a:cubicBezTo>
                      <a:pt x="920770" y="94342"/>
                      <a:pt x="1137587" y="-3068"/>
                      <a:pt x="1065315" y="74"/>
                    </a:cubicBezTo>
                    <a:close/>
                  </a:path>
                </a:pathLst>
              </a:custGeom>
              <a:solidFill>
                <a:srgbClr val="669A9F"/>
              </a:solidFill>
              <a:ln>
                <a:solidFill>
                  <a:srgbClr val="669A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637111D5-1CA5-4D91-BEF3-35792E07C5B9}"/>
                  </a:ext>
                </a:extLst>
              </p:cNvPr>
              <p:cNvSpPr/>
              <p:nvPr/>
            </p:nvSpPr>
            <p:spPr>
              <a:xfrm>
                <a:off x="955961" y="498759"/>
                <a:ext cx="419281" cy="266847"/>
              </a:xfrm>
              <a:custGeom>
                <a:avLst/>
                <a:gdLst>
                  <a:gd name="connsiteX0" fmla="*/ 419077 w 419281"/>
                  <a:gd name="connsiteY0" fmla="*/ 23755 h 266847"/>
                  <a:gd name="connsiteX1" fmla="*/ 315949 w 419281"/>
                  <a:gd name="connsiteY1" fmla="*/ 10005 h 266847"/>
                  <a:gd name="connsiteX2" fmla="*/ 109693 w 419281"/>
                  <a:gd name="connsiteY2" fmla="*/ 34068 h 266847"/>
                  <a:gd name="connsiteX3" fmla="*/ 6565 w 419281"/>
                  <a:gd name="connsiteY3" fmla="*/ 144071 h 266847"/>
                  <a:gd name="connsiteX4" fmla="*/ 291886 w 419281"/>
                  <a:gd name="connsiteY4" fmla="*/ 264387 h 266847"/>
                  <a:gd name="connsiteX5" fmla="*/ 419077 w 419281"/>
                  <a:gd name="connsiteY5" fmla="*/ 23755 h 266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9281" h="266847">
                    <a:moveTo>
                      <a:pt x="419077" y="23755"/>
                    </a:moveTo>
                    <a:cubicBezTo>
                      <a:pt x="423087" y="-18642"/>
                      <a:pt x="367513" y="8286"/>
                      <a:pt x="315949" y="10005"/>
                    </a:cubicBezTo>
                    <a:cubicBezTo>
                      <a:pt x="264385" y="11724"/>
                      <a:pt x="161257" y="11724"/>
                      <a:pt x="109693" y="34068"/>
                    </a:cubicBezTo>
                    <a:cubicBezTo>
                      <a:pt x="58129" y="56412"/>
                      <a:pt x="-23800" y="105685"/>
                      <a:pt x="6565" y="144071"/>
                    </a:cubicBezTo>
                    <a:cubicBezTo>
                      <a:pt x="36930" y="182457"/>
                      <a:pt x="224853" y="283867"/>
                      <a:pt x="291886" y="264387"/>
                    </a:cubicBezTo>
                    <a:cubicBezTo>
                      <a:pt x="358919" y="244907"/>
                      <a:pt x="415067" y="66152"/>
                      <a:pt x="419077" y="2375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</p:grpSp>
        <p:pic>
          <p:nvPicPr>
            <p:cNvPr id="20" name="图片 11">
              <a:extLst>
                <a:ext uri="{FF2B5EF4-FFF2-40B4-BE49-F238E27FC236}">
                  <a16:creationId xmlns:a16="http://schemas.microsoft.com/office/drawing/2014/main" id="{42DAE768-D037-4C1A-8573-795B00119D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27203"/>
              <a:ext cx="1102698" cy="1022486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1492473" y="269758"/>
            <a:ext cx="9732402" cy="783365"/>
            <a:chOff x="718343" y="288470"/>
            <a:chExt cx="9735405" cy="783607"/>
          </a:xfrm>
        </p:grpSpPr>
        <p:sp>
          <p:nvSpPr>
            <p:cNvPr id="9" name="îṥḷíďê">
              <a:extLst>
                <a:ext uri="{FF2B5EF4-FFF2-40B4-BE49-F238E27FC236}">
                  <a16:creationId xmlns:a16="http://schemas.microsoft.com/office/drawing/2014/main" id="{0FC02470-C26C-4027-8E2A-220B2FAEF488}"/>
                </a:ext>
              </a:extLst>
            </p:cNvPr>
            <p:cNvSpPr/>
            <p:nvPr/>
          </p:nvSpPr>
          <p:spPr bwMode="auto">
            <a:xfrm>
              <a:off x="2873170" y="343910"/>
              <a:ext cx="5134708" cy="72816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defTabSz="1218804"/>
              <a:endParaRPr lang="en-US" altLang="zh-CN" sz="1400" dirty="0">
                <a:solidFill>
                  <a:srgbClr val="000000"/>
                </a:solidFill>
                <a:latin typeface="微软雅黑"/>
              </a:endParaRPr>
            </a:p>
          </p:txBody>
        </p:sp>
        <p:sp>
          <p:nvSpPr>
            <p:cNvPr id="3" name="Google Shape;5317;p41"/>
            <p:cNvSpPr txBox="1">
              <a:spLocks/>
            </p:cNvSpPr>
            <p:nvPr/>
          </p:nvSpPr>
          <p:spPr>
            <a:xfrm>
              <a:off x="718343" y="288470"/>
              <a:ext cx="9735405" cy="7836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397" tIns="91397" rIns="91397" bIns="91397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defTabSz="914103">
                <a:buClr>
                  <a:prstClr val="black"/>
                </a:buClr>
              </a:pP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Cùng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luyện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từ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khó</a:t>
              </a:r>
              <a:endParaRPr lang="en-US" sz="3999" dirty="0">
                <a:solidFill>
                  <a:srgbClr val="EA4618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12" name="图片 27">
            <a:extLst>
              <a:ext uri="{FF2B5EF4-FFF2-40B4-BE49-F238E27FC236}">
                <a16:creationId xmlns:a16="http://schemas.microsoft.com/office/drawing/2014/main" id="{1348DD63-2DA1-4C5C-8F51-4E55938A2EE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64"/>
          <a:stretch/>
        </p:blipFill>
        <p:spPr>
          <a:xfrm rot="16200000" flipH="1" flipV="1">
            <a:off x="618764" y="-411977"/>
            <a:ext cx="803955" cy="163002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592132" y="3867283"/>
            <a:ext cx="5242141" cy="144610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218804"/>
            <a:r>
              <a:rPr lang="en-US" sz="8797" dirty="0" err="1">
                <a:solidFill>
                  <a:srgbClr val="EA471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đùa</a:t>
            </a:r>
            <a:r>
              <a:rPr lang="en-US" sz="8797" dirty="0">
                <a:solidFill>
                  <a:srgbClr val="EA471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8797" dirty="0" err="1">
                <a:solidFill>
                  <a:srgbClr val="EA471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nghịch</a:t>
            </a:r>
            <a:endParaRPr lang="en-US" sz="4798" dirty="0">
              <a:solidFill>
                <a:srgbClr val="EA471C"/>
              </a:solidFill>
              <a:latin typeface="微软雅黑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606793" y="2563836"/>
            <a:ext cx="2079683" cy="810258"/>
            <a:chOff x="1245361" y="1756845"/>
            <a:chExt cx="2080325" cy="1012727"/>
          </a:xfrm>
        </p:grpSpPr>
        <p:sp>
          <p:nvSpPr>
            <p:cNvPr id="6" name="Rounded Rectangle 5"/>
            <p:cNvSpPr/>
            <p:nvPr/>
          </p:nvSpPr>
          <p:spPr>
            <a:xfrm>
              <a:off x="1245361" y="1756845"/>
              <a:ext cx="2010129" cy="93946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804"/>
              <a:r>
                <a:rPr lang="en-US" sz="3199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tối</a:t>
              </a:r>
              <a:r>
                <a:rPr lang="en-US" sz="3199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199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khuya</a:t>
              </a:r>
              <a:endParaRPr lang="en-US" sz="3199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矩形: 圆角 5">
              <a:extLst>
                <a:ext uri="{FF2B5EF4-FFF2-40B4-BE49-F238E27FC236}">
                  <a16:creationId xmlns:a16="http://schemas.microsoft.com/office/drawing/2014/main" id="{0A3AFF10-7BD5-4EB0-82D2-ADC5B2CFEC0C}"/>
                </a:ext>
              </a:extLst>
            </p:cNvPr>
            <p:cNvSpPr/>
            <p:nvPr/>
          </p:nvSpPr>
          <p:spPr>
            <a:xfrm>
              <a:off x="1318626" y="1839292"/>
              <a:ext cx="2007060" cy="930280"/>
            </a:xfrm>
            <a:prstGeom prst="roundRect">
              <a:avLst/>
            </a:prstGeom>
            <a:noFill/>
            <a:ln w="38100" cap="rnd" cmpd="thickThin">
              <a:solidFill>
                <a:srgbClr val="229CA6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8804"/>
              <a:endParaRPr lang="zh-CN" altLang="en-US" sz="1799">
                <a:solidFill>
                  <a:srgbClr val="000000"/>
                </a:solidFill>
                <a:latin typeface="微软雅黑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7378874" y="2554329"/>
            <a:ext cx="2334086" cy="810258"/>
            <a:chOff x="1245361" y="1756845"/>
            <a:chExt cx="2080325" cy="1012727"/>
          </a:xfrm>
        </p:grpSpPr>
        <p:sp>
          <p:nvSpPr>
            <p:cNvPr id="17" name="Rounded Rectangle 16"/>
            <p:cNvSpPr/>
            <p:nvPr/>
          </p:nvSpPr>
          <p:spPr>
            <a:xfrm>
              <a:off x="1245361" y="1756845"/>
              <a:ext cx="2010129" cy="93946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804"/>
              <a:r>
                <a:rPr lang="en-US" sz="3199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đùa</a:t>
              </a:r>
              <a:r>
                <a:rPr lang="en-US" sz="3199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199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nghịch</a:t>
              </a:r>
              <a:endParaRPr lang="en-US" sz="3199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" name="矩形: 圆角 5">
              <a:extLst>
                <a:ext uri="{FF2B5EF4-FFF2-40B4-BE49-F238E27FC236}">
                  <a16:creationId xmlns:a16="http://schemas.microsoft.com/office/drawing/2014/main" id="{0A3AFF10-7BD5-4EB0-82D2-ADC5B2CFEC0C}"/>
                </a:ext>
              </a:extLst>
            </p:cNvPr>
            <p:cNvSpPr/>
            <p:nvPr/>
          </p:nvSpPr>
          <p:spPr>
            <a:xfrm>
              <a:off x="1318626" y="1839292"/>
              <a:ext cx="2007060" cy="930280"/>
            </a:xfrm>
            <a:prstGeom prst="roundRect">
              <a:avLst/>
            </a:prstGeom>
            <a:noFill/>
            <a:ln w="38100" cap="rnd" cmpd="thickThin">
              <a:solidFill>
                <a:srgbClr val="229CA6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8804"/>
              <a:endParaRPr lang="zh-CN" altLang="en-US" sz="1799">
                <a:solidFill>
                  <a:srgbClr val="000000"/>
                </a:solidFill>
                <a:latin typeface="微软雅黑"/>
              </a:endParaRP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3163" y="154486"/>
            <a:ext cx="1383421" cy="1013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760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B344B833-1FB5-4750-81BE-2A090CBBDE02}"/>
              </a:ext>
            </a:extLst>
          </p:cNvPr>
          <p:cNvGrpSpPr/>
          <p:nvPr/>
        </p:nvGrpSpPr>
        <p:grpSpPr>
          <a:xfrm>
            <a:off x="119077" y="1128014"/>
            <a:ext cx="11953847" cy="5621182"/>
            <a:chOff x="0" y="-127203"/>
            <a:chExt cx="8968152" cy="4217188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18DA6073-C73A-43AC-BD13-4946869D831A}"/>
                </a:ext>
              </a:extLst>
            </p:cNvPr>
            <p:cNvGrpSpPr/>
            <p:nvPr/>
          </p:nvGrpSpPr>
          <p:grpSpPr>
            <a:xfrm>
              <a:off x="0" y="49488"/>
              <a:ext cx="8968152" cy="4040497"/>
              <a:chOff x="245011" y="24083"/>
              <a:chExt cx="8543569" cy="4040497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4D760EDE-FFA1-4303-90EE-7E5276CA5505}"/>
                  </a:ext>
                </a:extLst>
              </p:cNvPr>
              <p:cNvGrpSpPr/>
              <p:nvPr/>
            </p:nvGrpSpPr>
            <p:grpSpPr>
              <a:xfrm>
                <a:off x="245011" y="24083"/>
                <a:ext cx="8543569" cy="4040497"/>
                <a:chOff x="253396" y="980319"/>
                <a:chExt cx="8543569" cy="4040497"/>
              </a:xfrm>
            </p:grpSpPr>
            <p:pic>
              <p:nvPicPr>
                <p:cNvPr id="24" name="Picture 2" descr="F:\1-原创素材\1_mm1102\PPT\PPT_014\materaials\pageimg_g16.png">
                  <a:extLst>
                    <a:ext uri="{FF2B5EF4-FFF2-40B4-BE49-F238E27FC236}">
                      <a16:creationId xmlns:a16="http://schemas.microsoft.com/office/drawing/2014/main" id="{A699B6E0-7469-41CA-8AF2-E0980D05A77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989" t="19525"/>
                <a:stretch/>
              </p:blipFill>
              <p:spPr bwMode="auto">
                <a:xfrm>
                  <a:off x="253396" y="980319"/>
                  <a:ext cx="8543569" cy="4040497"/>
                </a:xfrm>
                <a:prstGeom prst="rect">
                  <a:avLst/>
                </a:prstGeom>
                <a:noFill/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5" name="Freeform: Shape 24">
                  <a:extLst>
                    <a:ext uri="{FF2B5EF4-FFF2-40B4-BE49-F238E27FC236}">
                      <a16:creationId xmlns:a16="http://schemas.microsoft.com/office/drawing/2014/main" id="{7D26B434-445E-402D-A757-FA68440C32CC}"/>
                    </a:ext>
                  </a:extLst>
                </p:cNvPr>
                <p:cNvSpPr/>
                <p:nvPr/>
              </p:nvSpPr>
              <p:spPr>
                <a:xfrm>
                  <a:off x="6754455" y="3350838"/>
                  <a:ext cx="1765750" cy="1384444"/>
                </a:xfrm>
                <a:custGeom>
                  <a:avLst/>
                  <a:gdLst>
                    <a:gd name="connsiteX0" fmla="*/ 1733114 w 1765750"/>
                    <a:gd name="connsiteY0" fmla="*/ 129091 h 1384444"/>
                    <a:gd name="connsiteX1" fmla="*/ 1738557 w 1765750"/>
                    <a:gd name="connsiteY1" fmla="*/ 605341 h 1384444"/>
                    <a:gd name="connsiteX2" fmla="*/ 1705900 w 1765750"/>
                    <a:gd name="connsiteY2" fmla="*/ 1062541 h 1384444"/>
                    <a:gd name="connsiteX3" fmla="*/ 1512678 w 1765750"/>
                    <a:gd name="connsiteY3" fmla="*/ 1277534 h 1384444"/>
                    <a:gd name="connsiteX4" fmla="*/ 1248700 w 1765750"/>
                    <a:gd name="connsiteY4" fmla="*/ 1351013 h 1384444"/>
                    <a:gd name="connsiteX5" fmla="*/ 791500 w 1765750"/>
                    <a:gd name="connsiteY5" fmla="*/ 1367341 h 1384444"/>
                    <a:gd name="connsiteX6" fmla="*/ 209114 w 1765750"/>
                    <a:gd name="connsiteY6" fmla="*/ 1378227 h 1384444"/>
                    <a:gd name="connsiteX7" fmla="*/ 2285 w 1765750"/>
                    <a:gd name="connsiteY7" fmla="*/ 1263927 h 1384444"/>
                    <a:gd name="connsiteX8" fmla="*/ 143800 w 1765750"/>
                    <a:gd name="connsiteY8" fmla="*/ 403956 h 1384444"/>
                    <a:gd name="connsiteX9" fmla="*/ 767007 w 1765750"/>
                    <a:gd name="connsiteY9" fmla="*/ 9348 h 1384444"/>
                    <a:gd name="connsiteX10" fmla="*/ 1333064 w 1765750"/>
                    <a:gd name="connsiteY10" fmla="*/ 126370 h 1384444"/>
                    <a:gd name="connsiteX11" fmla="*/ 1733114 w 1765750"/>
                    <a:gd name="connsiteY11" fmla="*/ 129091 h 1384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765750" h="1384444">
                      <a:moveTo>
                        <a:pt x="1733114" y="129091"/>
                      </a:moveTo>
                      <a:cubicBezTo>
                        <a:pt x="1800696" y="208919"/>
                        <a:pt x="1743093" y="449766"/>
                        <a:pt x="1738557" y="605341"/>
                      </a:cubicBezTo>
                      <a:cubicBezTo>
                        <a:pt x="1734021" y="760916"/>
                        <a:pt x="1743546" y="950509"/>
                        <a:pt x="1705900" y="1062541"/>
                      </a:cubicBezTo>
                      <a:cubicBezTo>
                        <a:pt x="1668254" y="1174573"/>
                        <a:pt x="1588878" y="1229455"/>
                        <a:pt x="1512678" y="1277534"/>
                      </a:cubicBezTo>
                      <a:cubicBezTo>
                        <a:pt x="1436478" y="1325613"/>
                        <a:pt x="1368896" y="1336045"/>
                        <a:pt x="1248700" y="1351013"/>
                      </a:cubicBezTo>
                      <a:cubicBezTo>
                        <a:pt x="1128504" y="1365981"/>
                        <a:pt x="791500" y="1367341"/>
                        <a:pt x="791500" y="1367341"/>
                      </a:cubicBezTo>
                      <a:cubicBezTo>
                        <a:pt x="618236" y="1371877"/>
                        <a:pt x="340650" y="1395463"/>
                        <a:pt x="209114" y="1378227"/>
                      </a:cubicBezTo>
                      <a:cubicBezTo>
                        <a:pt x="77578" y="1360991"/>
                        <a:pt x="13171" y="1426305"/>
                        <a:pt x="2285" y="1263927"/>
                      </a:cubicBezTo>
                      <a:cubicBezTo>
                        <a:pt x="-8601" y="1101549"/>
                        <a:pt x="16346" y="613053"/>
                        <a:pt x="143800" y="403956"/>
                      </a:cubicBezTo>
                      <a:cubicBezTo>
                        <a:pt x="271254" y="194860"/>
                        <a:pt x="568796" y="55612"/>
                        <a:pt x="767007" y="9348"/>
                      </a:cubicBezTo>
                      <a:cubicBezTo>
                        <a:pt x="965218" y="-36916"/>
                        <a:pt x="1170685" y="102331"/>
                        <a:pt x="1333064" y="126370"/>
                      </a:cubicBezTo>
                      <a:cubicBezTo>
                        <a:pt x="1495443" y="150409"/>
                        <a:pt x="1665532" y="49263"/>
                        <a:pt x="1733114" y="12909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8804"/>
                  <a:endParaRPr lang="en-US" sz="2399">
                    <a:solidFill>
                      <a:srgbClr val="FFFFFF"/>
                    </a:solidFill>
                    <a:latin typeface="微软雅黑"/>
                  </a:endParaRPr>
                </a:p>
              </p:txBody>
            </p:sp>
          </p:grp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D1661B42-1482-4C43-8DD4-4CFF3648D809}"/>
                  </a:ext>
                </a:extLst>
              </p:cNvPr>
              <p:cNvSpPr/>
              <p:nvPr/>
            </p:nvSpPr>
            <p:spPr>
              <a:xfrm>
                <a:off x="245011" y="207316"/>
                <a:ext cx="1080046" cy="1089522"/>
              </a:xfrm>
              <a:custGeom>
                <a:avLst/>
                <a:gdLst>
                  <a:gd name="connsiteX0" fmla="*/ 1065315 w 1080046"/>
                  <a:gd name="connsiteY0" fmla="*/ 74 h 1089522"/>
                  <a:gd name="connsiteX1" fmla="*/ 480853 w 1080046"/>
                  <a:gd name="connsiteY1" fmla="*/ 160329 h 1089522"/>
                  <a:gd name="connsiteX2" fmla="*/ 122634 w 1080046"/>
                  <a:gd name="connsiteY2" fmla="*/ 527975 h 1089522"/>
                  <a:gd name="connsiteX3" fmla="*/ 86 w 1080046"/>
                  <a:gd name="connsiteY3" fmla="*/ 1037022 h 1089522"/>
                  <a:gd name="connsiteX4" fmla="*/ 103781 w 1080046"/>
                  <a:gd name="connsiteY4" fmla="*/ 1037022 h 1089522"/>
                  <a:gd name="connsiteX5" fmla="*/ 141488 w 1080046"/>
                  <a:gd name="connsiteY5" fmla="*/ 716511 h 1089522"/>
                  <a:gd name="connsiteX6" fmla="*/ 254610 w 1080046"/>
                  <a:gd name="connsiteY6" fmla="*/ 509121 h 1089522"/>
                  <a:gd name="connsiteX7" fmla="*/ 443146 w 1080046"/>
                  <a:gd name="connsiteY7" fmla="*/ 273451 h 1089522"/>
                  <a:gd name="connsiteX8" fmla="*/ 725950 w 1080046"/>
                  <a:gd name="connsiteY8" fmla="*/ 207463 h 1089522"/>
                  <a:gd name="connsiteX9" fmla="*/ 810791 w 1080046"/>
                  <a:gd name="connsiteY9" fmla="*/ 311158 h 1089522"/>
                  <a:gd name="connsiteX10" fmla="*/ 999327 w 1080046"/>
                  <a:gd name="connsiteY10" fmla="*/ 292305 h 1089522"/>
                  <a:gd name="connsiteX11" fmla="*/ 914486 w 1080046"/>
                  <a:gd name="connsiteY11" fmla="*/ 141476 h 1089522"/>
                  <a:gd name="connsiteX12" fmla="*/ 1065315 w 1080046"/>
                  <a:gd name="connsiteY12" fmla="*/ 74 h 1089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80046" h="1089522">
                    <a:moveTo>
                      <a:pt x="1065315" y="74"/>
                    </a:moveTo>
                    <a:cubicBezTo>
                      <a:pt x="993043" y="3216"/>
                      <a:pt x="637966" y="72346"/>
                      <a:pt x="480853" y="160329"/>
                    </a:cubicBezTo>
                    <a:cubicBezTo>
                      <a:pt x="323739" y="248313"/>
                      <a:pt x="202762" y="381860"/>
                      <a:pt x="122634" y="527975"/>
                    </a:cubicBezTo>
                    <a:cubicBezTo>
                      <a:pt x="42506" y="674090"/>
                      <a:pt x="3228" y="952181"/>
                      <a:pt x="86" y="1037022"/>
                    </a:cubicBezTo>
                    <a:cubicBezTo>
                      <a:pt x="-3056" y="1121863"/>
                      <a:pt x="80214" y="1090440"/>
                      <a:pt x="103781" y="1037022"/>
                    </a:cubicBezTo>
                    <a:cubicBezTo>
                      <a:pt x="127348" y="983604"/>
                      <a:pt x="116350" y="804494"/>
                      <a:pt x="141488" y="716511"/>
                    </a:cubicBezTo>
                    <a:cubicBezTo>
                      <a:pt x="166626" y="628528"/>
                      <a:pt x="204334" y="582964"/>
                      <a:pt x="254610" y="509121"/>
                    </a:cubicBezTo>
                    <a:cubicBezTo>
                      <a:pt x="304886" y="435278"/>
                      <a:pt x="364589" y="323727"/>
                      <a:pt x="443146" y="273451"/>
                    </a:cubicBezTo>
                    <a:cubicBezTo>
                      <a:pt x="521703" y="223175"/>
                      <a:pt x="664676" y="201179"/>
                      <a:pt x="725950" y="207463"/>
                    </a:cubicBezTo>
                    <a:cubicBezTo>
                      <a:pt x="787224" y="213747"/>
                      <a:pt x="765228" y="297018"/>
                      <a:pt x="810791" y="311158"/>
                    </a:cubicBezTo>
                    <a:cubicBezTo>
                      <a:pt x="856354" y="325298"/>
                      <a:pt x="982045" y="320585"/>
                      <a:pt x="999327" y="292305"/>
                    </a:cubicBezTo>
                    <a:cubicBezTo>
                      <a:pt x="1016609" y="264025"/>
                      <a:pt x="908201" y="188610"/>
                      <a:pt x="914486" y="141476"/>
                    </a:cubicBezTo>
                    <a:cubicBezTo>
                      <a:pt x="920770" y="94342"/>
                      <a:pt x="1137587" y="-3068"/>
                      <a:pt x="1065315" y="74"/>
                    </a:cubicBezTo>
                    <a:close/>
                  </a:path>
                </a:pathLst>
              </a:custGeom>
              <a:solidFill>
                <a:srgbClr val="669A9F"/>
              </a:solidFill>
              <a:ln>
                <a:solidFill>
                  <a:srgbClr val="669A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08D583C3-332C-48A9-B264-E9619203CD65}"/>
                  </a:ext>
                </a:extLst>
              </p:cNvPr>
              <p:cNvSpPr/>
              <p:nvPr/>
            </p:nvSpPr>
            <p:spPr>
              <a:xfrm>
                <a:off x="955961" y="498759"/>
                <a:ext cx="419281" cy="266847"/>
              </a:xfrm>
              <a:custGeom>
                <a:avLst/>
                <a:gdLst>
                  <a:gd name="connsiteX0" fmla="*/ 419077 w 419281"/>
                  <a:gd name="connsiteY0" fmla="*/ 23755 h 266847"/>
                  <a:gd name="connsiteX1" fmla="*/ 315949 w 419281"/>
                  <a:gd name="connsiteY1" fmla="*/ 10005 h 266847"/>
                  <a:gd name="connsiteX2" fmla="*/ 109693 w 419281"/>
                  <a:gd name="connsiteY2" fmla="*/ 34068 h 266847"/>
                  <a:gd name="connsiteX3" fmla="*/ 6565 w 419281"/>
                  <a:gd name="connsiteY3" fmla="*/ 144071 h 266847"/>
                  <a:gd name="connsiteX4" fmla="*/ 291886 w 419281"/>
                  <a:gd name="connsiteY4" fmla="*/ 264387 h 266847"/>
                  <a:gd name="connsiteX5" fmla="*/ 419077 w 419281"/>
                  <a:gd name="connsiteY5" fmla="*/ 23755 h 266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9281" h="266847">
                    <a:moveTo>
                      <a:pt x="419077" y="23755"/>
                    </a:moveTo>
                    <a:cubicBezTo>
                      <a:pt x="423087" y="-18642"/>
                      <a:pt x="367513" y="8286"/>
                      <a:pt x="315949" y="10005"/>
                    </a:cubicBezTo>
                    <a:cubicBezTo>
                      <a:pt x="264385" y="11724"/>
                      <a:pt x="161257" y="11724"/>
                      <a:pt x="109693" y="34068"/>
                    </a:cubicBezTo>
                    <a:cubicBezTo>
                      <a:pt x="58129" y="56412"/>
                      <a:pt x="-23800" y="105685"/>
                      <a:pt x="6565" y="144071"/>
                    </a:cubicBezTo>
                    <a:cubicBezTo>
                      <a:pt x="36930" y="182457"/>
                      <a:pt x="224853" y="283867"/>
                      <a:pt x="291886" y="264387"/>
                    </a:cubicBezTo>
                    <a:cubicBezTo>
                      <a:pt x="358919" y="244907"/>
                      <a:pt x="415067" y="66152"/>
                      <a:pt x="419077" y="2375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</p:grpSp>
        <p:pic>
          <p:nvPicPr>
            <p:cNvPr id="20" name="图片 11">
              <a:extLst>
                <a:ext uri="{FF2B5EF4-FFF2-40B4-BE49-F238E27FC236}">
                  <a16:creationId xmlns:a16="http://schemas.microsoft.com/office/drawing/2014/main" id="{CC9F38FF-415B-41F9-BE71-7338ED55A15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27203"/>
              <a:ext cx="1102698" cy="1022486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1492473" y="269758"/>
            <a:ext cx="9732402" cy="783365"/>
            <a:chOff x="718343" y="288470"/>
            <a:chExt cx="9735405" cy="783607"/>
          </a:xfrm>
        </p:grpSpPr>
        <p:sp>
          <p:nvSpPr>
            <p:cNvPr id="9" name="îṥḷíďê">
              <a:extLst>
                <a:ext uri="{FF2B5EF4-FFF2-40B4-BE49-F238E27FC236}">
                  <a16:creationId xmlns:a16="http://schemas.microsoft.com/office/drawing/2014/main" id="{0FC02470-C26C-4027-8E2A-220B2FAEF488}"/>
                </a:ext>
              </a:extLst>
            </p:cNvPr>
            <p:cNvSpPr/>
            <p:nvPr/>
          </p:nvSpPr>
          <p:spPr bwMode="auto">
            <a:xfrm>
              <a:off x="2873170" y="343910"/>
              <a:ext cx="5134708" cy="72816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defTabSz="1218804"/>
              <a:endParaRPr lang="en-US" altLang="zh-CN" sz="1400" dirty="0">
                <a:solidFill>
                  <a:srgbClr val="000000"/>
                </a:solidFill>
                <a:latin typeface="微软雅黑"/>
              </a:endParaRPr>
            </a:p>
          </p:txBody>
        </p:sp>
        <p:sp>
          <p:nvSpPr>
            <p:cNvPr id="3" name="Google Shape;5317;p41"/>
            <p:cNvSpPr txBox="1">
              <a:spLocks/>
            </p:cNvSpPr>
            <p:nvPr/>
          </p:nvSpPr>
          <p:spPr>
            <a:xfrm>
              <a:off x="718343" y="288470"/>
              <a:ext cx="9735405" cy="7836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397" tIns="91397" rIns="91397" bIns="91397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defTabSz="914103">
                <a:buClr>
                  <a:prstClr val="black"/>
                </a:buClr>
              </a:pP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Lưu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ý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khi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trình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bày</a:t>
              </a:r>
              <a:endParaRPr lang="en-US" sz="3999" dirty="0">
                <a:solidFill>
                  <a:srgbClr val="EA4618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12" name="图片 27">
            <a:extLst>
              <a:ext uri="{FF2B5EF4-FFF2-40B4-BE49-F238E27FC236}">
                <a16:creationId xmlns:a16="http://schemas.microsoft.com/office/drawing/2014/main" id="{1348DD63-2DA1-4C5C-8F51-4E55938A2EE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64"/>
          <a:stretch/>
        </p:blipFill>
        <p:spPr>
          <a:xfrm rot="16200000" flipH="1" flipV="1">
            <a:off x="618764" y="-411977"/>
            <a:ext cx="803955" cy="1630029"/>
          </a:xfrm>
          <a:prstGeom prst="rect">
            <a:avLst/>
          </a:prstGeom>
        </p:spPr>
      </p:pic>
      <p:pic>
        <p:nvPicPr>
          <p:cNvPr id="27" name="Picture 4" descr="Mẫu giấy 5 ô ly - Mẫu giấy luyện viết chữ - Download.vn"/>
          <p:cNvPicPr>
            <a:picLocks noChangeAspect="1" noChangeArrowheads="1"/>
          </p:cNvPicPr>
          <p:nvPr/>
        </p:nvPicPr>
        <p:blipFill rotWithShape="1">
          <a:blip r:embed="rId5">
            <a:duotone>
              <a:srgbClr val="5B9BD5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54339"/>
          <a:stretch/>
        </p:blipFill>
        <p:spPr bwMode="auto">
          <a:xfrm>
            <a:off x="2340074" y="2586208"/>
            <a:ext cx="8152996" cy="255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9" name="Straight Arrow Connector 28"/>
          <p:cNvCxnSpPr>
            <a:cxnSpLocks/>
          </p:cNvCxnSpPr>
          <p:nvPr/>
        </p:nvCxnSpPr>
        <p:spPr>
          <a:xfrm>
            <a:off x="2410320" y="2458040"/>
            <a:ext cx="1861975" cy="0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30" name="Rectangle 29"/>
          <p:cNvSpPr/>
          <p:nvPr/>
        </p:nvSpPr>
        <p:spPr>
          <a:xfrm>
            <a:off x="2410321" y="1960727"/>
            <a:ext cx="2055371" cy="5025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103"/>
            <a:r>
              <a:rPr lang="en-US" sz="2666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Lùi</a:t>
            </a:r>
            <a:r>
              <a:rPr lang="en-US" sz="2666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66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vào</a:t>
            </a:r>
            <a:r>
              <a:rPr lang="en-US" sz="2666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 ô </a:t>
            </a:r>
            <a:r>
              <a:rPr lang="en-US" sz="2666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ly</a:t>
            </a:r>
            <a:r>
              <a:rPr lang="en-US" sz="2666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31" name="Rectangle 30"/>
          <p:cNvSpPr/>
          <p:nvPr/>
        </p:nvSpPr>
        <p:spPr>
          <a:xfrm>
            <a:off x="2410320" y="2626802"/>
            <a:ext cx="625660" cy="610133"/>
          </a:xfrm>
          <a:prstGeom prst="rect">
            <a:avLst/>
          </a:prstGeom>
          <a:solidFill>
            <a:srgbClr val="FFC000"/>
          </a:solidFill>
          <a:ln w="12700" cap="flat" cmpd="sng" algn="ctr">
            <a:solidFill>
              <a:srgbClr val="FFC000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103">
              <a:defRPr/>
            </a:pPr>
            <a:endParaRPr lang="en-US" sz="1799" kern="0">
              <a:solidFill>
                <a:prstClr val="white"/>
              </a:solidFill>
              <a:latin typeface="等线" panose="020F0502020204030204"/>
              <a:cs typeface="Arial" panose="020B060402020202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3028478" y="2626802"/>
            <a:ext cx="625660" cy="610237"/>
          </a:xfrm>
          <a:prstGeom prst="rect">
            <a:avLst/>
          </a:prstGeom>
          <a:solidFill>
            <a:srgbClr val="FFC000"/>
          </a:solidFill>
          <a:ln w="12700" cap="flat" cmpd="sng" algn="ctr">
            <a:solidFill>
              <a:srgbClr val="FFC000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103">
              <a:defRPr/>
            </a:pPr>
            <a:endParaRPr lang="en-US" sz="1799" kern="0">
              <a:solidFill>
                <a:prstClr val="white"/>
              </a:solidFill>
              <a:latin typeface="等线" panose="020F0502020204030204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88FB0E9-D865-4AFE-B46D-37B9B66A75B4}"/>
              </a:ext>
            </a:extLst>
          </p:cNvPr>
          <p:cNvSpPr txBox="1"/>
          <p:nvPr/>
        </p:nvSpPr>
        <p:spPr>
          <a:xfrm>
            <a:off x="3240046" y="2908986"/>
            <a:ext cx="6094638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en-US" sz="3000" b="1" dirty="0">
                <a:solidFill>
                  <a:srgbClr val="7030A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 </a:t>
            </a:r>
            <a:r>
              <a:rPr lang="en-US" sz="3000" b="1" dirty="0" err="1">
                <a:solidFill>
                  <a:srgbClr val="7030A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</a:t>
            </a:r>
            <a:r>
              <a:rPr lang="en-US" sz="3000" b="1" dirty="0">
                <a:solidFill>
                  <a:srgbClr val="7030A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7030A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còn</a:t>
            </a:r>
            <a:r>
              <a:rPr lang="en-US" sz="3000" b="1" dirty="0">
                <a:solidFill>
                  <a:srgbClr val="7030A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7030A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3000" b="1" dirty="0">
                <a:solidFill>
                  <a:srgbClr val="7030A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7030A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tí</a:t>
            </a:r>
            <a:endParaRPr lang="en-US" sz="3000" b="1" dirty="0">
              <a:solidFill>
                <a:srgbClr val="7030A0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1465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 animBg="1"/>
      <p:bldP spid="41" grpId="0" animBg="1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630169D9-3C27-4961-92CA-0AAABB9D3E9F}"/>
              </a:ext>
            </a:extLst>
          </p:cNvPr>
          <p:cNvGrpSpPr/>
          <p:nvPr/>
        </p:nvGrpSpPr>
        <p:grpSpPr>
          <a:xfrm>
            <a:off x="119077" y="1128014"/>
            <a:ext cx="11953847" cy="5621182"/>
            <a:chOff x="0" y="-127203"/>
            <a:chExt cx="8968152" cy="4217188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0E0AF1F5-94FA-4294-8203-0532FED332B0}"/>
                </a:ext>
              </a:extLst>
            </p:cNvPr>
            <p:cNvGrpSpPr/>
            <p:nvPr/>
          </p:nvGrpSpPr>
          <p:grpSpPr>
            <a:xfrm>
              <a:off x="0" y="49488"/>
              <a:ext cx="8968152" cy="4040497"/>
              <a:chOff x="245011" y="24083"/>
              <a:chExt cx="8543569" cy="4040497"/>
            </a:xfrm>
          </p:grpSpPr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F6F5B6DF-163B-448F-B804-6CA8B959403F}"/>
                  </a:ext>
                </a:extLst>
              </p:cNvPr>
              <p:cNvGrpSpPr/>
              <p:nvPr/>
            </p:nvGrpSpPr>
            <p:grpSpPr>
              <a:xfrm>
                <a:off x="245011" y="24083"/>
                <a:ext cx="8543569" cy="4040497"/>
                <a:chOff x="253396" y="980319"/>
                <a:chExt cx="8543569" cy="4040497"/>
              </a:xfrm>
            </p:grpSpPr>
            <p:pic>
              <p:nvPicPr>
                <p:cNvPr id="19" name="Picture 2" descr="F:\1-原创素材\1_mm1102\PPT\PPT_014\materaials\pageimg_g16.png">
                  <a:extLst>
                    <a:ext uri="{FF2B5EF4-FFF2-40B4-BE49-F238E27FC236}">
                      <a16:creationId xmlns:a16="http://schemas.microsoft.com/office/drawing/2014/main" id="{46244FA3-6BC0-450D-A122-7C2D5F0103A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989" t="19525"/>
                <a:stretch/>
              </p:blipFill>
              <p:spPr bwMode="auto">
                <a:xfrm>
                  <a:off x="253396" y="980319"/>
                  <a:ext cx="8543569" cy="4040497"/>
                </a:xfrm>
                <a:prstGeom prst="rect">
                  <a:avLst/>
                </a:prstGeom>
                <a:noFill/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0" name="Freeform: Shape 19">
                  <a:extLst>
                    <a:ext uri="{FF2B5EF4-FFF2-40B4-BE49-F238E27FC236}">
                      <a16:creationId xmlns:a16="http://schemas.microsoft.com/office/drawing/2014/main" id="{909F12B8-3244-4AAF-9FF3-94D9718B5B6B}"/>
                    </a:ext>
                  </a:extLst>
                </p:cNvPr>
                <p:cNvSpPr/>
                <p:nvPr/>
              </p:nvSpPr>
              <p:spPr>
                <a:xfrm>
                  <a:off x="6754455" y="3350838"/>
                  <a:ext cx="1765750" cy="1384444"/>
                </a:xfrm>
                <a:custGeom>
                  <a:avLst/>
                  <a:gdLst>
                    <a:gd name="connsiteX0" fmla="*/ 1733114 w 1765750"/>
                    <a:gd name="connsiteY0" fmla="*/ 129091 h 1384444"/>
                    <a:gd name="connsiteX1" fmla="*/ 1738557 w 1765750"/>
                    <a:gd name="connsiteY1" fmla="*/ 605341 h 1384444"/>
                    <a:gd name="connsiteX2" fmla="*/ 1705900 w 1765750"/>
                    <a:gd name="connsiteY2" fmla="*/ 1062541 h 1384444"/>
                    <a:gd name="connsiteX3" fmla="*/ 1512678 w 1765750"/>
                    <a:gd name="connsiteY3" fmla="*/ 1277534 h 1384444"/>
                    <a:gd name="connsiteX4" fmla="*/ 1248700 w 1765750"/>
                    <a:gd name="connsiteY4" fmla="*/ 1351013 h 1384444"/>
                    <a:gd name="connsiteX5" fmla="*/ 791500 w 1765750"/>
                    <a:gd name="connsiteY5" fmla="*/ 1367341 h 1384444"/>
                    <a:gd name="connsiteX6" fmla="*/ 209114 w 1765750"/>
                    <a:gd name="connsiteY6" fmla="*/ 1378227 h 1384444"/>
                    <a:gd name="connsiteX7" fmla="*/ 2285 w 1765750"/>
                    <a:gd name="connsiteY7" fmla="*/ 1263927 h 1384444"/>
                    <a:gd name="connsiteX8" fmla="*/ 143800 w 1765750"/>
                    <a:gd name="connsiteY8" fmla="*/ 403956 h 1384444"/>
                    <a:gd name="connsiteX9" fmla="*/ 767007 w 1765750"/>
                    <a:gd name="connsiteY9" fmla="*/ 9348 h 1384444"/>
                    <a:gd name="connsiteX10" fmla="*/ 1333064 w 1765750"/>
                    <a:gd name="connsiteY10" fmla="*/ 126370 h 1384444"/>
                    <a:gd name="connsiteX11" fmla="*/ 1733114 w 1765750"/>
                    <a:gd name="connsiteY11" fmla="*/ 129091 h 1384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765750" h="1384444">
                      <a:moveTo>
                        <a:pt x="1733114" y="129091"/>
                      </a:moveTo>
                      <a:cubicBezTo>
                        <a:pt x="1800696" y="208919"/>
                        <a:pt x="1743093" y="449766"/>
                        <a:pt x="1738557" y="605341"/>
                      </a:cubicBezTo>
                      <a:cubicBezTo>
                        <a:pt x="1734021" y="760916"/>
                        <a:pt x="1743546" y="950509"/>
                        <a:pt x="1705900" y="1062541"/>
                      </a:cubicBezTo>
                      <a:cubicBezTo>
                        <a:pt x="1668254" y="1174573"/>
                        <a:pt x="1588878" y="1229455"/>
                        <a:pt x="1512678" y="1277534"/>
                      </a:cubicBezTo>
                      <a:cubicBezTo>
                        <a:pt x="1436478" y="1325613"/>
                        <a:pt x="1368896" y="1336045"/>
                        <a:pt x="1248700" y="1351013"/>
                      </a:cubicBezTo>
                      <a:cubicBezTo>
                        <a:pt x="1128504" y="1365981"/>
                        <a:pt x="791500" y="1367341"/>
                        <a:pt x="791500" y="1367341"/>
                      </a:cubicBezTo>
                      <a:cubicBezTo>
                        <a:pt x="618236" y="1371877"/>
                        <a:pt x="340650" y="1395463"/>
                        <a:pt x="209114" y="1378227"/>
                      </a:cubicBezTo>
                      <a:cubicBezTo>
                        <a:pt x="77578" y="1360991"/>
                        <a:pt x="13171" y="1426305"/>
                        <a:pt x="2285" y="1263927"/>
                      </a:cubicBezTo>
                      <a:cubicBezTo>
                        <a:pt x="-8601" y="1101549"/>
                        <a:pt x="16346" y="613053"/>
                        <a:pt x="143800" y="403956"/>
                      </a:cubicBezTo>
                      <a:cubicBezTo>
                        <a:pt x="271254" y="194860"/>
                        <a:pt x="568796" y="55612"/>
                        <a:pt x="767007" y="9348"/>
                      </a:cubicBezTo>
                      <a:cubicBezTo>
                        <a:pt x="965218" y="-36916"/>
                        <a:pt x="1170685" y="102331"/>
                        <a:pt x="1333064" y="126370"/>
                      </a:cubicBezTo>
                      <a:cubicBezTo>
                        <a:pt x="1495443" y="150409"/>
                        <a:pt x="1665532" y="49263"/>
                        <a:pt x="1733114" y="12909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8804"/>
                  <a:endParaRPr lang="en-US" sz="2399">
                    <a:solidFill>
                      <a:srgbClr val="FFFFFF"/>
                    </a:solidFill>
                    <a:latin typeface="微软雅黑"/>
                  </a:endParaRPr>
                </a:p>
              </p:txBody>
            </p:sp>
          </p:grp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12CB1BBE-B7EA-412D-8AC5-6A907E2F11F6}"/>
                  </a:ext>
                </a:extLst>
              </p:cNvPr>
              <p:cNvSpPr/>
              <p:nvPr/>
            </p:nvSpPr>
            <p:spPr>
              <a:xfrm>
                <a:off x="245011" y="207316"/>
                <a:ext cx="1080046" cy="1089522"/>
              </a:xfrm>
              <a:custGeom>
                <a:avLst/>
                <a:gdLst>
                  <a:gd name="connsiteX0" fmla="*/ 1065315 w 1080046"/>
                  <a:gd name="connsiteY0" fmla="*/ 74 h 1089522"/>
                  <a:gd name="connsiteX1" fmla="*/ 480853 w 1080046"/>
                  <a:gd name="connsiteY1" fmla="*/ 160329 h 1089522"/>
                  <a:gd name="connsiteX2" fmla="*/ 122634 w 1080046"/>
                  <a:gd name="connsiteY2" fmla="*/ 527975 h 1089522"/>
                  <a:gd name="connsiteX3" fmla="*/ 86 w 1080046"/>
                  <a:gd name="connsiteY3" fmla="*/ 1037022 h 1089522"/>
                  <a:gd name="connsiteX4" fmla="*/ 103781 w 1080046"/>
                  <a:gd name="connsiteY4" fmla="*/ 1037022 h 1089522"/>
                  <a:gd name="connsiteX5" fmla="*/ 141488 w 1080046"/>
                  <a:gd name="connsiteY5" fmla="*/ 716511 h 1089522"/>
                  <a:gd name="connsiteX6" fmla="*/ 254610 w 1080046"/>
                  <a:gd name="connsiteY6" fmla="*/ 509121 h 1089522"/>
                  <a:gd name="connsiteX7" fmla="*/ 443146 w 1080046"/>
                  <a:gd name="connsiteY7" fmla="*/ 273451 h 1089522"/>
                  <a:gd name="connsiteX8" fmla="*/ 725950 w 1080046"/>
                  <a:gd name="connsiteY8" fmla="*/ 207463 h 1089522"/>
                  <a:gd name="connsiteX9" fmla="*/ 810791 w 1080046"/>
                  <a:gd name="connsiteY9" fmla="*/ 311158 h 1089522"/>
                  <a:gd name="connsiteX10" fmla="*/ 999327 w 1080046"/>
                  <a:gd name="connsiteY10" fmla="*/ 292305 h 1089522"/>
                  <a:gd name="connsiteX11" fmla="*/ 914486 w 1080046"/>
                  <a:gd name="connsiteY11" fmla="*/ 141476 h 1089522"/>
                  <a:gd name="connsiteX12" fmla="*/ 1065315 w 1080046"/>
                  <a:gd name="connsiteY12" fmla="*/ 74 h 1089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80046" h="1089522">
                    <a:moveTo>
                      <a:pt x="1065315" y="74"/>
                    </a:moveTo>
                    <a:cubicBezTo>
                      <a:pt x="993043" y="3216"/>
                      <a:pt x="637966" y="72346"/>
                      <a:pt x="480853" y="160329"/>
                    </a:cubicBezTo>
                    <a:cubicBezTo>
                      <a:pt x="323739" y="248313"/>
                      <a:pt x="202762" y="381860"/>
                      <a:pt x="122634" y="527975"/>
                    </a:cubicBezTo>
                    <a:cubicBezTo>
                      <a:pt x="42506" y="674090"/>
                      <a:pt x="3228" y="952181"/>
                      <a:pt x="86" y="1037022"/>
                    </a:cubicBezTo>
                    <a:cubicBezTo>
                      <a:pt x="-3056" y="1121863"/>
                      <a:pt x="80214" y="1090440"/>
                      <a:pt x="103781" y="1037022"/>
                    </a:cubicBezTo>
                    <a:cubicBezTo>
                      <a:pt x="127348" y="983604"/>
                      <a:pt x="116350" y="804494"/>
                      <a:pt x="141488" y="716511"/>
                    </a:cubicBezTo>
                    <a:cubicBezTo>
                      <a:pt x="166626" y="628528"/>
                      <a:pt x="204334" y="582964"/>
                      <a:pt x="254610" y="509121"/>
                    </a:cubicBezTo>
                    <a:cubicBezTo>
                      <a:pt x="304886" y="435278"/>
                      <a:pt x="364589" y="323727"/>
                      <a:pt x="443146" y="273451"/>
                    </a:cubicBezTo>
                    <a:cubicBezTo>
                      <a:pt x="521703" y="223175"/>
                      <a:pt x="664676" y="201179"/>
                      <a:pt x="725950" y="207463"/>
                    </a:cubicBezTo>
                    <a:cubicBezTo>
                      <a:pt x="787224" y="213747"/>
                      <a:pt x="765228" y="297018"/>
                      <a:pt x="810791" y="311158"/>
                    </a:cubicBezTo>
                    <a:cubicBezTo>
                      <a:pt x="856354" y="325298"/>
                      <a:pt x="982045" y="320585"/>
                      <a:pt x="999327" y="292305"/>
                    </a:cubicBezTo>
                    <a:cubicBezTo>
                      <a:pt x="1016609" y="264025"/>
                      <a:pt x="908201" y="188610"/>
                      <a:pt x="914486" y="141476"/>
                    </a:cubicBezTo>
                    <a:cubicBezTo>
                      <a:pt x="920770" y="94342"/>
                      <a:pt x="1137587" y="-3068"/>
                      <a:pt x="1065315" y="74"/>
                    </a:cubicBezTo>
                    <a:close/>
                  </a:path>
                </a:pathLst>
              </a:custGeom>
              <a:solidFill>
                <a:srgbClr val="669A9F"/>
              </a:solidFill>
              <a:ln>
                <a:solidFill>
                  <a:srgbClr val="669A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445B3BE8-7090-4F9E-8437-D02E7134FDDE}"/>
                  </a:ext>
                </a:extLst>
              </p:cNvPr>
              <p:cNvSpPr/>
              <p:nvPr/>
            </p:nvSpPr>
            <p:spPr>
              <a:xfrm>
                <a:off x="955961" y="498759"/>
                <a:ext cx="419281" cy="266847"/>
              </a:xfrm>
              <a:custGeom>
                <a:avLst/>
                <a:gdLst>
                  <a:gd name="connsiteX0" fmla="*/ 419077 w 419281"/>
                  <a:gd name="connsiteY0" fmla="*/ 23755 h 266847"/>
                  <a:gd name="connsiteX1" fmla="*/ 315949 w 419281"/>
                  <a:gd name="connsiteY1" fmla="*/ 10005 h 266847"/>
                  <a:gd name="connsiteX2" fmla="*/ 109693 w 419281"/>
                  <a:gd name="connsiteY2" fmla="*/ 34068 h 266847"/>
                  <a:gd name="connsiteX3" fmla="*/ 6565 w 419281"/>
                  <a:gd name="connsiteY3" fmla="*/ 144071 h 266847"/>
                  <a:gd name="connsiteX4" fmla="*/ 291886 w 419281"/>
                  <a:gd name="connsiteY4" fmla="*/ 264387 h 266847"/>
                  <a:gd name="connsiteX5" fmla="*/ 419077 w 419281"/>
                  <a:gd name="connsiteY5" fmla="*/ 23755 h 266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9281" h="266847">
                    <a:moveTo>
                      <a:pt x="419077" y="23755"/>
                    </a:moveTo>
                    <a:cubicBezTo>
                      <a:pt x="423087" y="-18642"/>
                      <a:pt x="367513" y="8286"/>
                      <a:pt x="315949" y="10005"/>
                    </a:cubicBezTo>
                    <a:cubicBezTo>
                      <a:pt x="264385" y="11724"/>
                      <a:pt x="161257" y="11724"/>
                      <a:pt x="109693" y="34068"/>
                    </a:cubicBezTo>
                    <a:cubicBezTo>
                      <a:pt x="58129" y="56412"/>
                      <a:pt x="-23800" y="105685"/>
                      <a:pt x="6565" y="144071"/>
                    </a:cubicBezTo>
                    <a:cubicBezTo>
                      <a:pt x="36930" y="182457"/>
                      <a:pt x="224853" y="283867"/>
                      <a:pt x="291886" y="264387"/>
                    </a:cubicBezTo>
                    <a:cubicBezTo>
                      <a:pt x="358919" y="244907"/>
                      <a:pt x="415067" y="66152"/>
                      <a:pt x="419077" y="2375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</p:grpSp>
        <p:pic>
          <p:nvPicPr>
            <p:cNvPr id="15" name="图片 11">
              <a:extLst>
                <a:ext uri="{FF2B5EF4-FFF2-40B4-BE49-F238E27FC236}">
                  <a16:creationId xmlns:a16="http://schemas.microsoft.com/office/drawing/2014/main" id="{6A62770A-A789-406B-B99E-D7137B381F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27203"/>
              <a:ext cx="1102698" cy="1022486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2980993" y="269758"/>
            <a:ext cx="6230016" cy="783365"/>
            <a:chOff x="1775939" y="288470"/>
            <a:chExt cx="6231939" cy="783607"/>
          </a:xfrm>
        </p:grpSpPr>
        <p:sp>
          <p:nvSpPr>
            <p:cNvPr id="9" name="îṥḷíďê">
              <a:extLst>
                <a:ext uri="{FF2B5EF4-FFF2-40B4-BE49-F238E27FC236}">
                  <a16:creationId xmlns:a16="http://schemas.microsoft.com/office/drawing/2014/main" id="{0FC02470-C26C-4027-8E2A-220B2FAEF488}"/>
                </a:ext>
              </a:extLst>
            </p:cNvPr>
            <p:cNvSpPr/>
            <p:nvPr/>
          </p:nvSpPr>
          <p:spPr bwMode="auto">
            <a:xfrm>
              <a:off x="1775939" y="343910"/>
              <a:ext cx="6231939" cy="72816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defTabSz="1218804"/>
              <a:endParaRPr lang="en-US" altLang="zh-CN" sz="1400" dirty="0">
                <a:solidFill>
                  <a:srgbClr val="000000"/>
                </a:solidFill>
                <a:latin typeface="微软雅黑"/>
              </a:endParaRPr>
            </a:p>
          </p:txBody>
        </p:sp>
        <p:sp>
          <p:nvSpPr>
            <p:cNvPr id="3" name="Google Shape;5317;p41"/>
            <p:cNvSpPr txBox="1">
              <a:spLocks/>
            </p:cNvSpPr>
            <p:nvPr/>
          </p:nvSpPr>
          <p:spPr>
            <a:xfrm>
              <a:off x="1867464" y="288470"/>
              <a:ext cx="6051341" cy="7836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397" tIns="91397" rIns="91397" bIns="91397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defTabSz="914103">
                <a:buClr>
                  <a:prstClr val="black"/>
                </a:buClr>
              </a:pP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Lưu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ý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về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tư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thế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ngồi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viết</a:t>
              </a:r>
              <a:endParaRPr lang="en-US" sz="3999" dirty="0">
                <a:solidFill>
                  <a:srgbClr val="EA4618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12" name="图片 27">
            <a:extLst>
              <a:ext uri="{FF2B5EF4-FFF2-40B4-BE49-F238E27FC236}">
                <a16:creationId xmlns:a16="http://schemas.microsoft.com/office/drawing/2014/main" id="{1348DD63-2DA1-4C5C-8F51-4E55938A2EE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64"/>
          <a:stretch/>
        </p:blipFill>
        <p:spPr>
          <a:xfrm rot="16200000" flipH="1" flipV="1">
            <a:off x="618764" y="-411977"/>
            <a:ext cx="803955" cy="1630029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1540432" y="2300730"/>
            <a:ext cx="9307159" cy="3683843"/>
            <a:chOff x="1335115" y="2009400"/>
            <a:chExt cx="9310032" cy="3684980"/>
          </a:xfrm>
        </p:grpSpPr>
        <p:sp>
          <p:nvSpPr>
            <p:cNvPr id="29" name="TextBox 28"/>
            <p:cNvSpPr txBox="1"/>
            <p:nvPr/>
          </p:nvSpPr>
          <p:spPr>
            <a:xfrm>
              <a:off x="1356338" y="2009400"/>
              <a:ext cx="4682597" cy="1191900"/>
            </a:xfrm>
            <a:prstGeom prst="roundRect">
              <a:avLst/>
            </a:prstGeom>
            <a:solidFill>
              <a:srgbClr val="76D9CA">
                <a:lumMod val="20000"/>
                <a:lumOff val="80000"/>
              </a:srgbClr>
            </a:solidFill>
          </p:spPr>
          <p:txBody>
            <a:bodyPr wrap="square" rtlCol="0">
              <a:spAutoFit/>
            </a:bodyPr>
            <a:lstStyle/>
            <a:p>
              <a:pPr defTabSz="914103">
                <a:defRPr/>
              </a:pP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1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tay</a:t>
              </a: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cầm</a:t>
              </a: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viết</a:t>
              </a:r>
              <a:endParaRPr lang="en-US" sz="3199" kern="0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endParaRPr>
            </a:p>
            <a:p>
              <a:pPr defTabSz="914103">
                <a:defRPr/>
              </a:pP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1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tay</a:t>
              </a: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giữ</a:t>
              </a: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trang</a:t>
              </a: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vở</a:t>
              </a:r>
              <a:endParaRPr lang="en-US" sz="3199" kern="0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335115" y="3263381"/>
              <a:ext cx="4703820" cy="1191900"/>
            </a:xfrm>
            <a:prstGeom prst="roundRect">
              <a:avLst/>
            </a:prstGeom>
            <a:solidFill>
              <a:srgbClr val="FC8E60">
                <a:lumMod val="20000"/>
                <a:lumOff val="80000"/>
              </a:srgbClr>
            </a:solidFill>
          </p:spPr>
          <p:txBody>
            <a:bodyPr wrap="square" rtlCol="0">
              <a:spAutoFit/>
            </a:bodyPr>
            <a:lstStyle/>
            <a:p>
              <a:pPr defTabSz="914103">
                <a:defRPr/>
              </a:pPr>
              <a:r>
                <a:rPr lang="vi-VN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Thẳng lưng</a:t>
              </a:r>
            </a:p>
            <a:p>
              <a:pPr defTabSz="914103">
                <a:defRPr/>
              </a:pPr>
              <a:r>
                <a:rPr lang="vi-VN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Chân đặt đúng vị trí</a:t>
              </a:r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1335115" y="4517363"/>
              <a:ext cx="4703820" cy="1177017"/>
            </a:xfrm>
            <a:prstGeom prst="roundRect">
              <a:avLst/>
            </a:prstGeom>
            <a:solidFill>
              <a:srgbClr val="FFCF06">
                <a:lumMod val="20000"/>
                <a:lumOff val="8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defTabSz="914081">
                <a:defRPr/>
              </a:pP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Khoảng</a:t>
              </a: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cách</a:t>
              </a: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từ</a:t>
              </a: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mắt</a:t>
              </a: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đến</a:t>
              </a: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vở</a:t>
              </a: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25 – 30cm</a:t>
              </a:r>
            </a:p>
          </p:txBody>
        </p:sp>
        <p:pic>
          <p:nvPicPr>
            <p:cNvPr id="32" name="Picture 2" descr="https://khotunhua.com/upload/tiny/day-tre-ngoi-dung-tu-the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1178" y="2262489"/>
              <a:ext cx="3623969" cy="343189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Rectangle 32"/>
            <p:cNvSpPr/>
            <p:nvPr/>
          </p:nvSpPr>
          <p:spPr>
            <a:xfrm>
              <a:off x="6442736" y="3585705"/>
              <a:ext cx="972000" cy="523381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>
              <a:spAutoFit/>
            </a:bodyPr>
            <a:lstStyle/>
            <a:p>
              <a:pPr algn="ctr" defTabSz="914103">
                <a:buClr>
                  <a:srgbClr val="000000"/>
                </a:buClr>
                <a:defRPr/>
              </a:pPr>
              <a:r>
                <a:rPr lang="en-US" sz="1400" b="1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Giữ</a:t>
              </a:r>
              <a:r>
                <a:rPr lang="en-US" sz="1400" b="1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1400" b="1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bằng</a:t>
              </a:r>
              <a:r>
                <a:rPr lang="en-US" sz="1400" b="1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1400" b="1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tay</a:t>
              </a:r>
              <a:r>
                <a:rPr lang="en-US" sz="1400" b="1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1400" b="1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trái</a:t>
              </a:r>
              <a:endParaRPr lang="en-US" sz="10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8691514" y="3128316"/>
              <a:ext cx="972000" cy="523381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>
              <a:spAutoFit/>
            </a:bodyPr>
            <a:lstStyle/>
            <a:p>
              <a:pPr defTabSz="914103">
                <a:buClr>
                  <a:srgbClr val="000000"/>
                </a:buClr>
                <a:defRPr/>
              </a:pPr>
              <a:r>
                <a:rPr lang="en-US" sz="1400" b="1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Viết</a:t>
              </a:r>
              <a:r>
                <a:rPr lang="en-US" sz="1400" b="1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1400" b="1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bằng</a:t>
              </a:r>
              <a:r>
                <a:rPr lang="en-US" sz="1400" b="1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1400" b="1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tay</a:t>
              </a:r>
              <a:r>
                <a:rPr lang="en-US" sz="1400" b="1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1400" b="1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phải</a:t>
              </a:r>
              <a:endParaRPr lang="en-US" sz="10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37704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第一PPT，www.1ppt.com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FD5901"/>
      </a:accent1>
      <a:accent2>
        <a:srgbClr val="F78104"/>
      </a:accent2>
      <a:accent3>
        <a:srgbClr val="FAAB36"/>
      </a:accent3>
      <a:accent4>
        <a:srgbClr val="249EA0"/>
      </a:accent4>
      <a:accent5>
        <a:srgbClr val="008083"/>
      </a:accent5>
      <a:accent6>
        <a:srgbClr val="005F60"/>
      </a:accent6>
      <a:hlink>
        <a:srgbClr val="393939"/>
      </a:hlink>
      <a:folHlink>
        <a:srgbClr val="BFBFBF"/>
      </a:folHlink>
    </a:clrScheme>
    <a:fontScheme name="xt5mjugk">
      <a:majorFont>
        <a:latin typeface="微软雅黑"/>
        <a:ea typeface="方正卡通简体"/>
        <a:cs typeface=""/>
      </a:majorFont>
      <a:minorFont>
        <a:latin typeface="微软雅黑"/>
        <a:ea typeface="方正卡通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第一PPT，www.1ppt.com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FD5901"/>
      </a:accent1>
      <a:accent2>
        <a:srgbClr val="F78104"/>
      </a:accent2>
      <a:accent3>
        <a:srgbClr val="FAAB36"/>
      </a:accent3>
      <a:accent4>
        <a:srgbClr val="249EA0"/>
      </a:accent4>
      <a:accent5>
        <a:srgbClr val="008083"/>
      </a:accent5>
      <a:accent6>
        <a:srgbClr val="005F60"/>
      </a:accent6>
      <a:hlink>
        <a:srgbClr val="393939"/>
      </a:hlink>
      <a:folHlink>
        <a:srgbClr val="BFBFBF"/>
      </a:folHlink>
    </a:clrScheme>
    <a:fontScheme name="xt5mjugk">
      <a:majorFont>
        <a:latin typeface="微软雅黑"/>
        <a:ea typeface="方正卡通简体"/>
        <a:cs typeface=""/>
      </a:majorFont>
      <a:minorFont>
        <a:latin typeface="微软雅黑"/>
        <a:ea typeface="方正卡通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千图网海量PPT模板www.58pic.com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D5901"/>
    </a:accent1>
    <a:accent2>
      <a:srgbClr val="F78104"/>
    </a:accent2>
    <a:accent3>
      <a:srgbClr val="FAAB36"/>
    </a:accent3>
    <a:accent4>
      <a:srgbClr val="249EA0"/>
    </a:accent4>
    <a:accent5>
      <a:srgbClr val="008083"/>
    </a:accent5>
    <a:accent6>
      <a:srgbClr val="005F60"/>
    </a:accent6>
    <a:hlink>
      <a:srgbClr val="393939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D5901"/>
    </a:accent1>
    <a:accent2>
      <a:srgbClr val="F78104"/>
    </a:accent2>
    <a:accent3>
      <a:srgbClr val="FAAB36"/>
    </a:accent3>
    <a:accent4>
      <a:srgbClr val="249EA0"/>
    </a:accent4>
    <a:accent5>
      <a:srgbClr val="008083"/>
    </a:accent5>
    <a:accent6>
      <a:srgbClr val="005F60"/>
    </a:accent6>
    <a:hlink>
      <a:srgbClr val="393939"/>
    </a:hlink>
    <a:folHlink>
      <a:srgbClr val="BFBFBF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D5901"/>
    </a:accent1>
    <a:accent2>
      <a:srgbClr val="F78104"/>
    </a:accent2>
    <a:accent3>
      <a:srgbClr val="FAAB36"/>
    </a:accent3>
    <a:accent4>
      <a:srgbClr val="249EA0"/>
    </a:accent4>
    <a:accent5>
      <a:srgbClr val="008083"/>
    </a:accent5>
    <a:accent6>
      <a:srgbClr val="005F60"/>
    </a:accent6>
    <a:hlink>
      <a:srgbClr val="393939"/>
    </a:hlink>
    <a:folHlink>
      <a:srgbClr val="BFBFBF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D5901"/>
    </a:accent1>
    <a:accent2>
      <a:srgbClr val="F78104"/>
    </a:accent2>
    <a:accent3>
      <a:srgbClr val="FAAB36"/>
    </a:accent3>
    <a:accent4>
      <a:srgbClr val="249EA0"/>
    </a:accent4>
    <a:accent5>
      <a:srgbClr val="008083"/>
    </a:accent5>
    <a:accent6>
      <a:srgbClr val="005F60"/>
    </a:accent6>
    <a:hlink>
      <a:srgbClr val="393939"/>
    </a:hlink>
    <a:folHlink>
      <a:srgbClr val="BFBFBF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D5901"/>
    </a:accent1>
    <a:accent2>
      <a:srgbClr val="F78104"/>
    </a:accent2>
    <a:accent3>
      <a:srgbClr val="FAAB36"/>
    </a:accent3>
    <a:accent4>
      <a:srgbClr val="249EA0"/>
    </a:accent4>
    <a:accent5>
      <a:srgbClr val="008083"/>
    </a:accent5>
    <a:accent6>
      <a:srgbClr val="005F60"/>
    </a:accent6>
    <a:hlink>
      <a:srgbClr val="393939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224</TotalTime>
  <Words>492</Words>
  <Application>Microsoft Office PowerPoint</Application>
  <PresentationFormat>Widescreen</PresentationFormat>
  <Paragraphs>76</Paragraphs>
  <Slides>17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9" baseType="lpstr">
      <vt:lpstr>等线</vt:lpstr>
      <vt:lpstr>微软雅黑</vt:lpstr>
      <vt:lpstr>Arial</vt:lpstr>
      <vt:lpstr>Arial-Rounded</vt:lpstr>
      <vt:lpstr>Calibri</vt:lpstr>
      <vt:lpstr>Gloria Hallelujah</vt:lpstr>
      <vt:lpstr>HP001 4 hàng</vt:lpstr>
      <vt:lpstr>Odibee Sans</vt:lpstr>
      <vt:lpstr>字魂70号-灵悦黑体</vt:lpstr>
      <vt:lpstr>第一PPT，www.1ppt.com</vt:lpstr>
      <vt:lpstr>1_第一PPT，www.1ppt.com</vt:lpstr>
      <vt:lpstr>千图网海量PPT模板www.58pic.com​​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Nguyễn Thị Ngọc Linh</cp:lastModifiedBy>
  <cp:revision>17</cp:revision>
  <dcterms:created xsi:type="dcterms:W3CDTF">2022-08-15T07:39:11Z</dcterms:created>
  <dcterms:modified xsi:type="dcterms:W3CDTF">2022-11-15T04:02:35Z</dcterms:modified>
</cp:coreProperties>
</file>