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Default Extension="m4a" ContentType="audio/mp4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Default Extension="mp4" ContentType="video/mp4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mp3" ContentType="audio/mpe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29" r:id="rId2"/>
    <p:sldId id="346" r:id="rId3"/>
    <p:sldId id="347" r:id="rId4"/>
    <p:sldId id="348" r:id="rId5"/>
    <p:sldId id="349" r:id="rId6"/>
    <p:sldId id="350" r:id="rId7"/>
    <p:sldId id="351" r:id="rId8"/>
    <p:sldId id="256" r:id="rId9"/>
    <p:sldId id="262" r:id="rId10"/>
    <p:sldId id="308" r:id="rId11"/>
    <p:sldId id="338" r:id="rId12"/>
    <p:sldId id="339" r:id="rId13"/>
    <p:sldId id="309" r:id="rId14"/>
    <p:sldId id="354" r:id="rId15"/>
    <p:sldId id="328" r:id="rId16"/>
    <p:sldId id="327" r:id="rId17"/>
    <p:sldId id="313" r:id="rId18"/>
    <p:sldId id="340" r:id="rId19"/>
    <p:sldId id="341" r:id="rId20"/>
    <p:sldId id="342" r:id="rId21"/>
    <p:sldId id="343" r:id="rId22"/>
    <p:sldId id="344" r:id="rId23"/>
    <p:sldId id="345" r:id="rId24"/>
    <p:sldId id="322" r:id="rId25"/>
    <p:sldId id="352" r:id="rId26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FED8E"/>
    <a:srgbClr val="0000CC"/>
    <a:srgbClr val="F385D4"/>
    <a:srgbClr val="59C030"/>
    <a:srgbClr val="ACD868"/>
    <a:srgbClr val="F6B843"/>
    <a:srgbClr val="66E5B9"/>
    <a:srgbClr val="F0C9BF"/>
    <a:srgbClr val="F5A45F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3369" autoAdjust="0"/>
    <p:restoredTop sz="94660"/>
  </p:normalViewPr>
  <p:slideViewPr>
    <p:cSldViewPr snapToGrid="0">
      <p:cViewPr varScale="1">
        <p:scale>
          <a:sx n="67" d="100"/>
          <a:sy n="67" d="100"/>
        </p:scale>
        <p:origin x="-396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=""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=""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=""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=""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=""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=""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=""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=""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=""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=""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=""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=""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=""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=""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=""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=""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=""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=""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=""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=""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=""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=""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=""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=""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=""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=""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=""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=""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=""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=""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=""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=""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=""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=""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=""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=""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=""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=""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=""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=""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=""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=""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=""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=""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=""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=""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=""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=""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=""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=""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=""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=""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=""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=""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=""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=""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=""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=""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=""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=""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=""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=""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=""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=""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=""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=""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=""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=""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=""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=""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=""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=""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=""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=""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=""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=""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=""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=""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=""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=""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=""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=""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=""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=""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=""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=""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=""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=""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=""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=""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=""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=""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=""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=""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=""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=""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=""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=""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=""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=""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=""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=""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=""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=""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=""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=""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=""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=""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=""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=""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=""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=""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=""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=""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=""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=""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=""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=""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=""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=""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=""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=""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=""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=""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=""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=""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=""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=""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=""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=""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=""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=""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=""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=""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=""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=""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=""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=""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=""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=""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=""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=""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=""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=""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=""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=""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=""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=""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=""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=""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=""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=""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=""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=""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=""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=""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=""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=""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=""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=""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=""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=""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=""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=""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=""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=""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=""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=""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=""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=""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=""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=""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=""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=""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=""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=""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=""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=""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=""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=""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=""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=""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=""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=""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=""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=""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=""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=""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=""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=""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=""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=""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=""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=""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=""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=""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=""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=""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=""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=""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=""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=""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=""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=""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D2819940-F204-450A-ACE4-C1FAA7496E24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=""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=""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=""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=""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=""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=""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=""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=""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="" xmlns:p14="http://schemas.microsoft.com/office/powerpoint/2010/main" val="472724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1" animBg="1"/>
      <p:bldP spid="48" grpId="1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=""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=""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=""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=""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=""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=""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=""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=""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=""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=""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=""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=""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=""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=""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=""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=""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=""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=""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=""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=""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=""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=""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=""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=""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=""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=""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=""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=""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=""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=""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=""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=""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=""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=""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=""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=""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=""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=""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=""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=""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=""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=""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=""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=""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=""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=""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=""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=""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=""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=""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=""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=""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=""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=""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=""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=""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=""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=""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=""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=""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=""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=""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=""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=""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=""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=""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=""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=""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=""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=""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=""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=""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=""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=""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=""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=""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=""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=""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=""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=""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=""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=""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=""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=""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=""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=""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=""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  <p:extLst>
      <p:ext uri="{BB962C8B-B14F-4D97-AF65-F5344CB8AC3E}">
        <p14:creationId xmlns="" xmlns:p14="http://schemas.microsoft.com/office/powerpoint/2010/main" val="3718299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="" xmlns:p14="http://schemas.microsoft.com/office/powerpoint/2010/main" val="12323829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and Content">
    <p:bg>
      <p:bgPr>
        <a:solidFill>
          <a:schemeClr val="accent3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7234" y="219519"/>
            <a:ext cx="12164765" cy="6418963"/>
            <a:chOff x="125465" y="219519"/>
            <a:chExt cx="8923440" cy="4925505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125465" y="219519"/>
              <a:ext cx="8923440" cy="4925505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  <p:extLst>
      <p:ext uri="{BB962C8B-B14F-4D97-AF65-F5344CB8AC3E}">
        <p14:creationId xmlns="" xmlns:p14="http://schemas.microsoft.com/office/powerpoint/2010/main" val="6656728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=""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=""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=""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=""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=""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=""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=""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=""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=""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=""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=""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=""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=""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=""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=""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=""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=""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=""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=""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=""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=""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=""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=""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=""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=""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=""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=""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=""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=""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=""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=""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=""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=""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=""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=""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=""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=""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=""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=""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=""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=""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=""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=""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=""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=""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=""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=""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=""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=""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=""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=""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=""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=""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=""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=""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=""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=""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=""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=""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=""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=""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=""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=""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=""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=""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=""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=""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=""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rgbClr val="ACD868"/>
          </a:solidFill>
        </p:grpSpPr>
        <p:sp>
          <p:nvSpPr>
            <p:cNvPr id="148" name="Google Shape;2357;p30">
              <a:extLst>
                <a:ext uri="{FF2B5EF4-FFF2-40B4-BE49-F238E27FC236}">
                  <a16:creationId xmlns=""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=""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=""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=""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=""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=""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=""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=""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=""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=""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=""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=""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=""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=""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=""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=""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=""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=""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=""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=""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=""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=""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=""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=""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=""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=""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=""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=""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=""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=""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=""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=""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=""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=""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=""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=""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=""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=""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=""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=""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=""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=""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=""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=""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=""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=""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=""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=""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=""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=""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=""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=""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=""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=""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=""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=""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=""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=""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=""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=""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=""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=""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=""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=""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=""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=""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=""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=""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=""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=""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=""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=""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=""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=""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=""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=""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=""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=""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=""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=""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=""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=""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=""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=""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=""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=""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=""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=""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=""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=""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=""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=""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=""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=""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=""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=""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=""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=""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=""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=""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=""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=""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=""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=""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=""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=""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=""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=""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=""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=""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=""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=""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=""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=""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=""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=""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=""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=""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=""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=""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=""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=""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=""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=""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=""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=""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=""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=""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=""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=""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=""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=""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=""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=""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=""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=""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=""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=""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=""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=""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=""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=""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=""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=""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="" xmlns:p14="http://schemas.microsoft.com/office/powerpoint/2010/main" val="1076199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=""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=""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=""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=""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=""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=""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=""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=""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=""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=""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=""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=""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=""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=""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=""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=""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=""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=""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=""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=""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=""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=""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=""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=""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=""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=""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=""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=""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=""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=""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=""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=""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=""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=""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=""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=""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=""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=""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=""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=""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=""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=""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=""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=""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=""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=""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=""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=""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=""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=""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=""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=""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=""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=""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=""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=""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=""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=""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=""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=""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=""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=""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=""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=""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=""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=""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=""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=""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=""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=""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=""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=""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=""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=""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=""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=""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=""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=""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=""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=""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=""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=""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=""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=""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=""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=""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=""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=""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=""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=""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=""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=""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=""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=""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=""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=""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=""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=""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=""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=""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=""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=""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=""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=""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=""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=""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=""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=""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=""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=""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=""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=""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=""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=""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=""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=""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=""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=""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=""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=""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=""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=""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=""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=""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=""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=""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=""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=""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=""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=""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=""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=""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=""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=""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=""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=""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="" xmlns:p14="http://schemas.microsoft.com/office/powerpoint/2010/main" val="381358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=""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=""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=""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=""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=""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=""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=""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=""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=""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=""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=""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=""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=""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=""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=""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=""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=""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=""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=""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=""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=""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=""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=""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=""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=""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=""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=""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=""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=""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=""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=""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=""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=""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=""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=""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=""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=""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=""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=""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=""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=""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=""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=""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=""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=""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=""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=""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=""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=""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=""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=""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=""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=""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=""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=""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=""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=""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=""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=""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=""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=""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=""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=""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=""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=""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="" xmlns:p14="http://schemas.microsoft.com/office/powerpoint/2010/main" val="375763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=""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=""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=""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=""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=""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=""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=""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=""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=""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=""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=""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=""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=""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=""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=""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=""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=""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=""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=""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=""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=""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=""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=""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=""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=""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=""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=""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=""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=""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=""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=""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=""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=""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=""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=""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=""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=""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=""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=""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=""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=""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=""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=""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=""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=""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=""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=""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=""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=""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=""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=""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=""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=""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=""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=""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=""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=""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=""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=""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=""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=""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=""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=""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=""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=""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=""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=""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=""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=""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=""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=""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=""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=""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=""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=""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=""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=""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=""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=""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=""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=""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=""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=""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=""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=""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=""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=""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83785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="" xmlns:p14="http://schemas.microsoft.com/office/powerpoint/2010/main" val="9305065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=""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=""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=""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=""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=""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=""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=""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=""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=""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=""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=""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=""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=""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=""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=""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=""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=""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=""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=""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=""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=""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=""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=""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=""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=""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=""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=""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=""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=""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=""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=""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=""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=""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=""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=""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=""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=""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=""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=""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=""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=""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=""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=""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=""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=""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=""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=""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=""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=""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=""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=""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=""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=""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=""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=""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=""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=""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=""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=""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=""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=""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=""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=""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=""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=""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=""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=""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=""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=""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=""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=""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=""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=""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=""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=""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=""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=""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=""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=""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=""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=""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=""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=""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=""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=""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=""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=""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=""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=""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=""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=""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=""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=""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=""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=""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=""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=""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=""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=""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=""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=""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=""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=""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=""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=""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=""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=""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=""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=""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=""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=""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=""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=""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=""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=""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=""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=""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=""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=""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=""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=""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=""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=""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=""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=""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=""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=""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=""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=""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=""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=""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=""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=""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=""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=""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=""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=""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=""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=""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=""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=""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=""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=""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=""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=""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=""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=""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=""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=""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=""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=""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=""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=""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=""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=""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=""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=""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=""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=""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=""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=""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=""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=""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=""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=""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=""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=""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=""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=""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=""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=""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=""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=""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=""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=""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=""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=""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=""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=""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=""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=""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=""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=""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=""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=""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=""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=""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=""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=""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=""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=""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=""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=""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=""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=""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=""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=""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=""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=""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=""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=""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=""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=""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=""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=""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=""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=""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=""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=""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=""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=""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=""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="" xmlns:p14="http://schemas.microsoft.com/office/powerpoint/2010/main" val="3845232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=""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=""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=""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=""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=""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=""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=""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=""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=""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=""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=""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=""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=""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=""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=""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=""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=""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=""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=""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=""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=""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=""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=""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=""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=""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=""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=""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=""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=""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=""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=""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=""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=""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=""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=""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=""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=""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=""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=""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=""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=""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=""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=""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=""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=""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=""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=""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=""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=""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=""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=""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=""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=""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=""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=""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=""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=""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=""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=""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=""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=""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=""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=""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=""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=""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=""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=""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=""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=""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=""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=""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=""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=""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=""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=""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=""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=""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=""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=""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=""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=""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=""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=""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=""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=""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=""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=""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=""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=""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=""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=""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=""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=""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=""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=""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=""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=""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=""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=""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=""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=""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=""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=""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=""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=""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=""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=""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=""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=""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=""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=""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=""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=""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=""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=""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=""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=""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=""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=""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=""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=""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=""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=""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=""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=""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=""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=""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=""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=""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=""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=""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=""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=""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=""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=""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=""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="" xmlns:p14="http://schemas.microsoft.com/office/powerpoint/2010/main" val="821564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=""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=""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=""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=""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=""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=""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=""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=""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=""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=""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=""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=""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=""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=""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=""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=""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=""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=""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=""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=""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=""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=""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=""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=""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=""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=""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=""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=""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=""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=""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=""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=""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=""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=""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=""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=""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=""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=""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=""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=""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=""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=""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=""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=""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=""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=""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=""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=""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=""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=""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=""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=""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=""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=""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=""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=""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=""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=""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=""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=""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=""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=""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=""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=""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=""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=""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=""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=""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=""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=""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=""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=""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=""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=""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=""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=""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=""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=""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=""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=""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=""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=""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=""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=""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=""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=""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=""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=""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=""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=""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=""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=""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=""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=""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=""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=""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=""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=""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=""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=""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=""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=""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=""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=""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=""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=""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=""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=""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=""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=""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=""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=""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=""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=""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=""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=""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=""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=""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=""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=""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=""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=""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=""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=""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=""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=""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=""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=""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=""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=""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=""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=""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=""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=""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=""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5" name="TextBox 234">
            <a:extLst>
              <a:ext uri="{FF2B5EF4-FFF2-40B4-BE49-F238E27FC236}">
                <a16:creationId xmlns=""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="" xmlns:p14="http://schemas.microsoft.com/office/powerpoint/2010/main" val="2342171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5" grpId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=""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=""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=""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=""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=""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=""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=""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=""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=""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=""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=""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=""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=""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=""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=""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=""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=""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=""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=""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=""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=""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=""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=""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=""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=""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=""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=""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=""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=""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=""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=""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=""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=""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=""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=""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=""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=""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=""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=""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=""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=""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=""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=""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=""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=""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=""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=""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=""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=""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=""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=""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=""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=""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=""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=""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=""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=""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=""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=""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=""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=""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=""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=""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=""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=""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="" xmlns:p14="http://schemas.microsoft.com/office/powerpoint/2010/main" val="494852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=""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=""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=""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=""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=""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=""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=""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=""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=""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=""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=""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=""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=""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=""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=""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=""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=""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=""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=""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=""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=""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=""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=""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=""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=""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=""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=""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=""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=""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=""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=""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=""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=""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=""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=""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=""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=""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=""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=""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=""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=""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=""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=""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=""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=""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=""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=""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=""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=""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=""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=""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=""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=""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=""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=""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=""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=""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=""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=""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=""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=""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=""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=""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=""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=""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=""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=""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=""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=""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=""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=""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=""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=""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=""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=""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=""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=""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=""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=""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=""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=""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=""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=""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=""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=""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=""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=""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05562" y="1647225"/>
            <a:ext cx="44848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80866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="" xmlns:p14="http://schemas.microsoft.com/office/powerpoint/2010/main" val="227668217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=""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=""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=""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=""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=""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=""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=""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=""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=""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=""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=""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=""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=""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=""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=""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=""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=""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=""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=""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=""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=""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=""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=""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=""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=""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=""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=""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=""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=""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=""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=""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=""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=""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=""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=""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=""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=""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=""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=""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=""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=""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=""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=""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=""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=""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=""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=""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=""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=""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=""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=""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=""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=""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=""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=""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=""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=""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=""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=""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=""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=""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=""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=""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=""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=""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=""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=""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=""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rgbClr val="F35757"/>
          </a:solidFill>
        </p:grpSpPr>
        <p:sp>
          <p:nvSpPr>
            <p:cNvPr id="148" name="Google Shape;2357;p30">
              <a:extLst>
                <a:ext uri="{FF2B5EF4-FFF2-40B4-BE49-F238E27FC236}">
                  <a16:creationId xmlns=""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=""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=""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=""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=""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=""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=""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=""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=""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=""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=""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=""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=""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=""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=""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=""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=""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=""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=""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=""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=""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=""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=""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=""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=""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=""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=""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=""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=""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=""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=""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=""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=""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=""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=""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=""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=""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=""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=""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=""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=""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=""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=""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=""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=""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=""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=""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=""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=""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=""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=""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=""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=""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=""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=""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=""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=""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=""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=""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=""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=""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=""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=""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=""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=""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=""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=""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=""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=""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=""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=""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=""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=""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=""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=""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=""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=""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=""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=""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=""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=""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=""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=""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=""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=""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=""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=""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=""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=""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=""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=""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=""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=""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=""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=""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=""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=""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=""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=""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=""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=""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=""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=""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=""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=""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=""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=""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=""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=""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=""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=""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=""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=""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=""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=""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=""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=""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=""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=""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=""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=""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=""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=""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=""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=""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=""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=""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=""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=""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=""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=""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=""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=""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=""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=""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=""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=""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=""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=""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=""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=""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=""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=""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=""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="" xmlns:p14="http://schemas.microsoft.com/office/powerpoint/2010/main" val="3440386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=""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=""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=""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=""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=""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=""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=""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=""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=""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=""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=""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=""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=""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=""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=""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=""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=""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=""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=""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=""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=""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=""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=""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=""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=""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=""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=""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=""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=""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=""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=""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=""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=""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=""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=""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=""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=""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=""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=""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=""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=""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=""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=""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=""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=""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=""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=""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=""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=""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=""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=""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=""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=""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=""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=""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=""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=""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=""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=""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=""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=""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=""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=""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=""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=""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=""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=""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=""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=""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=""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=""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=""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=""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=""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=""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=""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=""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=""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=""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=""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=""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=""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=""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=""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=""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=""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=""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=""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=""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=""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=""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=""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=""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=""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=""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=""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=""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=""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=""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=""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=""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=""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=""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=""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=""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=""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=""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=""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=""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=""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=""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=""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=""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=""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=""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=""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=""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=""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=""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=""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=""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=""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=""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=""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=""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=""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=""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=""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=""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=""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=""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=""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=""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=""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=""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=""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="" xmlns:p14="http://schemas.microsoft.com/office/powerpoint/2010/main" val="679353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=""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=""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=""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=""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=""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=""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=""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=""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=""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=""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=""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=""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=""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=""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=""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=""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=""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=""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=""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=""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=""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=""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=""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=""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=""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=""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=""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=""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=""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=""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=""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=""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=""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=""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=""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=""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=""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=""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=""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=""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=""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=""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=""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=""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=""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=""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=""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=""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=""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=""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=""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=""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=""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=""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=""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=""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=""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=""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=""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=""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=""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=""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=""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=""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=""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="" xmlns:p14="http://schemas.microsoft.com/office/powerpoint/2010/main" val="1089537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=""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=""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=""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=""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=""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=""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=""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=""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=""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=""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=""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=""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=""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=""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=""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=""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=""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=""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=""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=""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=""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=""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=""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=""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=""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=""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=""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=""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=""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=""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=""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=""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=""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=""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=""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=""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=""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=""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=""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=""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=""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=""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=""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=""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=""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=""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=""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=""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=""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=""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=""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=""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=""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=""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=""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=""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=""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=""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=""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=""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=""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=""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=""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=""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=""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=""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=""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=""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=""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=""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=""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=""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=""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=""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=""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=""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=""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=""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=""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=""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=""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=""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=""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=""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=""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=""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=""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81444" y="1468551"/>
            <a:ext cx="451483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36671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="" xmlns:p14="http://schemas.microsoft.com/office/powerpoint/2010/main" val="40744400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=""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  <p:grpSp>
        <p:nvGrpSpPr>
          <p:cNvPr id="236" name="Google Shape;631;p30">
            <a:extLst>
              <a:ext uri="{FF2B5EF4-FFF2-40B4-BE49-F238E27FC236}">
                <a16:creationId xmlns=""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=""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=""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=""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=""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=""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=""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=""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=""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=""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=""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=""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=""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=""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=""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=""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=""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=""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=""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=""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=""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=""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=""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=""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=""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=""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=""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=""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=""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=""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=""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=""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=""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=""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=""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=""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=""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=""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=""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=""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=""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=""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=""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=""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=""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=""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=""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=""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=""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=""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=""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=""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=""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=""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=""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=""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=""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=""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=""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=""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=""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=""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=""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=""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="" xmlns:p14="http://schemas.microsoft.com/office/powerpoint/2010/main" val="285991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=""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615997" y="15575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=""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=""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=""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=""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=""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=""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=""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=""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=""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=""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=""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=""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=""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=""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=""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=""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=""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=""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=""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=""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=""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=""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=""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=""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=""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=""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=""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=""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=""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=""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=""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=""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=""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=""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=""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=""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=""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=""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=""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=""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=""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=""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=""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=""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=""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=""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=""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=""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=""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=""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=""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=""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=""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=""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=""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=""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=""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=""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=""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=""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=""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=""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=""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=""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=""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=""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=""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=""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=""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=""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=""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=""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=""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=""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=""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=""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=""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=""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=""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=""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=""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=""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=""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=""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=""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=""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="" xmlns:p14="http://schemas.microsoft.com/office/powerpoint/2010/main" val="197091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19" grpId="0" animBg="1"/>
      <p:bldP spid="220" grpId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="" xmlns:p14="http://schemas.microsoft.com/office/powerpoint/2010/main" val="27688670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995;p14">
              <a:extLst>
                <a:ext uri="{FF2B5EF4-FFF2-40B4-BE49-F238E27FC236}">
                  <a16:creationId xmlns="" xmlns:a16="http://schemas.microsoft.com/office/drawing/2014/main" id="{D06F31EF-754A-4F9F-A77D-7C1C58F47361}"/>
                </a:ext>
              </a:extLst>
            </p:cNvPr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999;p14">
              <a:extLst>
                <a:ext uri="{FF2B5EF4-FFF2-40B4-BE49-F238E27FC236}">
                  <a16:creationId xmlns="" xmlns:a16="http://schemas.microsoft.com/office/drawing/2014/main" id="{B5709D43-3D83-463A-9E8C-6FA8BF6FE3F4}"/>
                </a:ext>
              </a:extLst>
            </p:cNvPr>
            <p:cNvSpPr/>
            <p:nvPr/>
          </p:nvSpPr>
          <p:spPr>
            <a:xfrm>
              <a:off x="8341543" y="180086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002;p14">
              <a:extLst>
                <a:ext uri="{FF2B5EF4-FFF2-40B4-BE49-F238E27FC236}">
                  <a16:creationId xmlns="" xmlns:a16="http://schemas.microsoft.com/office/drawing/2014/main" id="{7E2F91D5-68DF-48A6-8869-7FD6B10D5313}"/>
                </a:ext>
              </a:extLst>
            </p:cNvPr>
            <p:cNvSpPr/>
            <p:nvPr/>
          </p:nvSpPr>
          <p:spPr>
            <a:xfrm>
              <a:off x="8346273" y="1263367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005;p14">
              <a:extLst>
                <a:ext uri="{FF2B5EF4-FFF2-40B4-BE49-F238E27FC236}">
                  <a16:creationId xmlns="" xmlns:a16="http://schemas.microsoft.com/office/drawing/2014/main" id="{18466ED5-E416-4DE1-A4F7-CD23EAA77B79}"/>
                </a:ext>
              </a:extLst>
            </p:cNvPr>
            <p:cNvSpPr/>
            <p:nvPr/>
          </p:nvSpPr>
          <p:spPr>
            <a:xfrm>
              <a:off x="8341543" y="686410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008;p14">
              <a:extLst>
                <a:ext uri="{FF2B5EF4-FFF2-40B4-BE49-F238E27FC236}">
                  <a16:creationId xmlns="" xmlns:a16="http://schemas.microsoft.com/office/drawing/2014/main" id="{11848AC2-1101-45B6-ABB6-4FD06AA8642A}"/>
                </a:ext>
              </a:extLst>
            </p:cNvPr>
            <p:cNvSpPr/>
            <p:nvPr/>
          </p:nvSpPr>
          <p:spPr>
            <a:xfrm>
              <a:off x="8341543" y="292270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011;p14">
              <a:extLst>
                <a:ext uri="{FF2B5EF4-FFF2-40B4-BE49-F238E27FC236}">
                  <a16:creationId xmlns="" xmlns:a16="http://schemas.microsoft.com/office/drawing/2014/main" id="{87C36489-2782-4D32-8AFF-590446FE6759}"/>
                </a:ext>
              </a:extLst>
            </p:cNvPr>
            <p:cNvSpPr/>
            <p:nvPr/>
          </p:nvSpPr>
          <p:spPr>
            <a:xfrm>
              <a:off x="8341543" y="348363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515326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="" xmlns:p14="http://schemas.microsoft.com/office/powerpoint/2010/main" val="9642644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=""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=""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=""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=""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=""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=""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=""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=""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=""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=""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=""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=""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=""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=""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=""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=""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=""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=""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=""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=""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=""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=""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=""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=""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=""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=""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=""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=""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=""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=""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=""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=""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=""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=""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=""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=""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=""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=""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=""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=""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=""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=""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=""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=""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=""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=""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=""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=""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=""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=""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=""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=""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=""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=""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=""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=""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=""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=""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=""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=""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=""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=""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=""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=""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=""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=""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=""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=""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=""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=""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=""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=""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=""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=""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=""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=""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=""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=""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=""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=""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=""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=""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=""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=""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=""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=""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=""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=""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=""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=""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=""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=""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=""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=""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=""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=""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=""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=""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=""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=""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=""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=""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=""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=""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=""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=""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=""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=""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=""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=""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=""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=""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=""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=""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=""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=""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=""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=""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=""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=""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=""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=""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=""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=""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=""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=""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=""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=""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=""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=""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=""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=""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=""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=""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=""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=""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=""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=""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=""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=""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=""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=""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=""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=""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=""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=""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=""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=""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=""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=""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=""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=""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=""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=""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=""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=""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=""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=""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=""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=""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=""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=""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=""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=""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=""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=""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=""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=""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=""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=""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=""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=""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=""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=""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=""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=""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=""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=""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=""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=""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=""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=""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=""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=""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=""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=""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=""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=""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=""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=""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=""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=""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=""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=""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=""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=""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=""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=""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=""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=""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=""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=""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=""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=""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=""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=""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=""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=""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=""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=""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=""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=""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="" xmlns:p14="http://schemas.microsoft.com/office/powerpoint/2010/main" val="3512480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=""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=""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=""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=""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=""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=""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=""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=""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=""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=""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=""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=""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=""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=""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=""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=""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=""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=""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=""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=""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=""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=""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=""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=""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=""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=""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=""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=""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=""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=""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=""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=""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=""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=""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=""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=""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=""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=""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=""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=""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=""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=""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=""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=""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=""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=""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=""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=""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=""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=""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=""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=""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=""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=""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=""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=""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=""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=""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=""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=""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=""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=""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=""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=""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=""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=""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=""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=""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=""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=""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=""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=""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=""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=""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=""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=""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=""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=""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=""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=""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=""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=""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=""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=""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=""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=""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=""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=""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=""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=""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=""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=""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=""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=""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=""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=""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=""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=""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=""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=""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=""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=""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=""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=""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=""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=""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=""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=""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=""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=""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=""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=""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=""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=""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=""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=""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=""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=""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=""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=""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=""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=""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=""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=""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=""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=""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=""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=""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=""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=""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=""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=""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=""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=""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=""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=""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="" xmlns:p14="http://schemas.microsoft.com/office/powerpoint/2010/main" val="2862311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=""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=""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=""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=""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=""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=""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=""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=""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=""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=""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=""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=""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=""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=""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=""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=""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=""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=""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=""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=""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=""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=""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=""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=""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=""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=""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=""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=""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=""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=""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=""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=""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=""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=""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=""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=""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=""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=""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=""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=""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=""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=""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=""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=""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=""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=""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=""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=""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=""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=""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=""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=""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=""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=""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=""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=""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=""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=""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=""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=""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=""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=""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=""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=""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=""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="" xmlns:p14="http://schemas.microsoft.com/office/powerpoint/2010/main" val="1187676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CFC913FC-2AA7-4D98-9459-C3E2D5824688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48355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  <p:sldLayoutId id="2147483674" r:id="rId5"/>
    <p:sldLayoutId id="2147483691" r:id="rId6"/>
    <p:sldLayoutId id="2147483662" r:id="rId7"/>
    <p:sldLayoutId id="2147483663" r:id="rId8"/>
    <p:sldLayoutId id="2147483664" r:id="rId9"/>
    <p:sldLayoutId id="2147483665" r:id="rId10"/>
    <p:sldLayoutId id="2147483675" r:id="rId11"/>
    <p:sldLayoutId id="2147483692" r:id="rId12"/>
    <p:sldLayoutId id="2147483676" r:id="rId13"/>
    <p:sldLayoutId id="2147483677" r:id="rId14"/>
    <p:sldLayoutId id="2147483678" r:id="rId15"/>
    <p:sldLayoutId id="2147483679" r:id="rId16"/>
    <p:sldLayoutId id="2147483680" r:id="rId17"/>
    <p:sldLayoutId id="2147483681" r:id="rId18"/>
    <p:sldLayoutId id="2147483682" r:id="rId19"/>
    <p:sldLayoutId id="2147483683" r:id="rId20"/>
    <p:sldLayoutId id="2147483684" r:id="rId21"/>
    <p:sldLayoutId id="2147483685" r:id="rId22"/>
    <p:sldLayoutId id="2147483686" r:id="rId23"/>
    <p:sldLayoutId id="2147483687" r:id="rId24"/>
    <p:sldLayoutId id="2147483688" r:id="rId25"/>
    <p:sldLayoutId id="2147483689" r:id="rId26"/>
    <p:sldLayoutId id="2147483690" r:id="rId2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slideLayout" Target="../slideLayouts/slideLayout13.xml"/><Relationship Id="rId1" Type="http://schemas.openxmlformats.org/officeDocument/2006/relationships/video" Target="../media/media1.mp4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media" Target="../media/media2.mp3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slideLayout" Target="../slideLayouts/slideLayout17.xml"/><Relationship Id="rId1" Type="http://schemas.openxmlformats.org/officeDocument/2006/relationships/audio" Target="../media/media2.mp3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9.jpeg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microsoft.com/office/2007/relationships/hdphoto" Target="../media/hdphoto4.wdp"/><Relationship Id="rId18" Type="http://schemas.openxmlformats.org/officeDocument/2006/relationships/image" Target="../media/image40.jpeg"/><Relationship Id="rId3" Type="http://schemas.openxmlformats.org/officeDocument/2006/relationships/image" Target="../media/image31.png"/><Relationship Id="rId7" Type="http://schemas.openxmlformats.org/officeDocument/2006/relationships/image" Target="../media/image33.png"/><Relationship Id="rId12" Type="http://schemas.openxmlformats.org/officeDocument/2006/relationships/image" Target="../media/image36.png"/><Relationship Id="rId17" Type="http://schemas.openxmlformats.org/officeDocument/2006/relationships/image" Target="../media/image39.png"/><Relationship Id="rId2" Type="http://schemas.openxmlformats.org/officeDocument/2006/relationships/slideLayout" Target="../slideLayouts/slideLayout17.xml"/><Relationship Id="rId16" Type="http://schemas.openxmlformats.org/officeDocument/2006/relationships/image" Target="../media/image38.png"/><Relationship Id="rId20" Type="http://schemas.openxmlformats.org/officeDocument/2006/relationships/image" Target="../media/image41.png"/><Relationship Id="rId1" Type="http://schemas.openxmlformats.org/officeDocument/2006/relationships/video" Target="NULL" TargetMode="External"/><Relationship Id="rId6" Type="http://schemas.openxmlformats.org/officeDocument/2006/relationships/image" Target="../media/image32.png"/><Relationship Id="rId11" Type="http://schemas.microsoft.com/office/2007/relationships/hdphoto" Target="../media/hdphoto3.wdp"/><Relationship Id="rId5" Type="http://schemas.microsoft.com/office/2007/relationships/hdphoto" Target="../media/hdphoto1.wdp"/><Relationship Id="rId15" Type="http://schemas.microsoft.com/office/2007/relationships/hdphoto" Target="../media/hdphoto5.wdp"/><Relationship Id="rId10" Type="http://schemas.openxmlformats.org/officeDocument/2006/relationships/image" Target="../media/image35.png"/><Relationship Id="rId19" Type="http://schemas.microsoft.com/office/2007/relationships/media" Target="../media/media3.m4a"/><Relationship Id="rId9" Type="http://schemas.microsoft.com/office/2007/relationships/hdphoto" Target="../media/hdphoto2.wdp"/><Relationship Id="rId14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30AB5A69-BD9B-4192-904F-7065F7BE6CA6}"/>
              </a:ext>
            </a:extLst>
          </p:cNvPr>
          <p:cNvSpPr txBox="1"/>
          <p:nvPr/>
        </p:nvSpPr>
        <p:spPr>
          <a:xfrm flipH="1">
            <a:off x="3432314" y="2637183"/>
            <a:ext cx="559970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atin typeface="UTM Avo" panose="020406030505060202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="" xmlns:p14="http://schemas.microsoft.com/office/powerpoint/2010/main" val="2660076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3182A7F0-A629-4FBA-953A-F35EC0EDBA7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783" y="1361837"/>
            <a:ext cx="10805574" cy="2852354"/>
          </a:xfrm>
          <a:prstGeom prst="rect">
            <a:avLst/>
          </a:prstGeom>
          <a:solidFill>
            <a:srgbClr val="FFED8E"/>
          </a:solidFill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C257F9A5-C58C-475F-9BFA-A70528EDA89B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1783" y="263941"/>
            <a:ext cx="1568808" cy="66797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968928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ED859A98-C217-4863-AC09-516994E8F33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2452" y="275658"/>
            <a:ext cx="10959548" cy="6041138"/>
          </a:xfrm>
          <a:prstGeom prst="rect">
            <a:avLst/>
          </a:prstGeom>
          <a:effectLst/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286F6390-68B9-4B7A-A5B3-3EF09D408A4C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6170" y="300879"/>
            <a:ext cx="1073776" cy="4572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718D5F51-0832-454F-A9E9-7DF73E98D06C}"/>
              </a:ext>
            </a:extLst>
          </p:cNvPr>
          <p:cNvSpPr txBox="1"/>
          <p:nvPr/>
        </p:nvSpPr>
        <p:spPr>
          <a:xfrm>
            <a:off x="1745673" y="2785054"/>
            <a:ext cx="22028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UTM Avo" panose="02040603050506020204" pitchFamily="18" charset="0"/>
              </a:rPr>
              <a:t>sạch sẽ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DCD2FFFD-5EFD-458C-97D6-5AF1B5E3478A}"/>
              </a:ext>
            </a:extLst>
          </p:cNvPr>
          <p:cNvSpPr txBox="1"/>
          <p:nvPr/>
        </p:nvSpPr>
        <p:spPr>
          <a:xfrm>
            <a:off x="2313708" y="4975600"/>
            <a:ext cx="24522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UTM Avo" panose="02040603050506020204" pitchFamily="18" charset="0"/>
              </a:rPr>
              <a:t>vâng</a:t>
            </a:r>
            <a:r>
              <a:rPr lang="en-US" sz="3600" dirty="0" smtClean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>
                <a:solidFill>
                  <a:schemeClr val="bg1"/>
                </a:solidFill>
                <a:latin typeface="UTM Avo" panose="02040603050506020204" pitchFamily="18" charset="0"/>
              </a:rPr>
              <a:t>lời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DD7B6927-920F-4CEF-A9F5-40661E2E8FD5}"/>
              </a:ext>
            </a:extLst>
          </p:cNvPr>
          <p:cNvSpPr txBox="1"/>
          <p:nvPr/>
        </p:nvSpPr>
        <p:spPr>
          <a:xfrm>
            <a:off x="3047999" y="1607127"/>
            <a:ext cx="23691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UTM Avo" panose="02040603050506020204" pitchFamily="18" charset="0"/>
              </a:rPr>
              <a:t>   </a:t>
            </a:r>
            <a:r>
              <a:rPr lang="en-US" sz="3600" dirty="0" err="1" smtClean="0">
                <a:solidFill>
                  <a:schemeClr val="bg1"/>
                </a:solidFill>
                <a:latin typeface="UTM Avo" panose="02040603050506020204" pitchFamily="18" charset="0"/>
              </a:rPr>
              <a:t>xinh</a:t>
            </a:r>
            <a:r>
              <a:rPr lang="en-US" sz="3600" dirty="0" smtClean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>
                <a:solidFill>
                  <a:schemeClr val="bg1"/>
                </a:solidFill>
                <a:latin typeface="UTM Avo" panose="02040603050506020204" pitchFamily="18" charset="0"/>
              </a:rPr>
              <a:t>đẹp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8A458942-D08F-4468-8B58-E9292530D0C0}"/>
              </a:ext>
            </a:extLst>
          </p:cNvPr>
          <p:cNvSpPr txBox="1"/>
          <p:nvPr/>
        </p:nvSpPr>
        <p:spPr>
          <a:xfrm>
            <a:off x="4350327" y="4355907"/>
            <a:ext cx="21058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UTM Avo" panose="02040603050506020204" pitchFamily="18" charset="0"/>
              </a:rPr>
              <a:t>thích thú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B69BBD5A-89C7-4355-B6AD-8319969709D2}"/>
              </a:ext>
            </a:extLst>
          </p:cNvPr>
          <p:cNvSpPr txBox="1"/>
          <p:nvPr/>
        </p:nvSpPr>
        <p:spPr>
          <a:xfrm>
            <a:off x="5929744" y="3855404"/>
            <a:ext cx="35606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solidFill>
                  <a:schemeClr val="bg1"/>
                </a:solidFill>
                <a:latin typeface="UTM Avo" panose="02040603050506020204" pitchFamily="18" charset="0"/>
              </a:rPr>
              <a:t>c</a:t>
            </a:r>
            <a:r>
              <a:rPr lang="en-US" sz="3600" dirty="0" err="1" smtClean="0">
                <a:solidFill>
                  <a:schemeClr val="bg1"/>
                </a:solidFill>
                <a:latin typeface="UTM Avo" panose="02040603050506020204" pitchFamily="18" charset="0"/>
              </a:rPr>
              <a:t>hênh</a:t>
            </a:r>
            <a:r>
              <a:rPr lang="en-US" sz="3600" dirty="0" smtClean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UTM Avo" panose="02040603050506020204" pitchFamily="18" charset="0"/>
              </a:rPr>
              <a:t>chếch</a:t>
            </a:r>
            <a:endParaRPr lang="en-US" sz="3600" dirty="0">
              <a:solidFill>
                <a:schemeClr val="bg1"/>
              </a:solidFill>
              <a:latin typeface="UTM Avo" panose="02040603050506020204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="" xmlns:a16="http://schemas.microsoft.com/office/drawing/2014/main" id="{04131599-2494-45ED-9DC5-3D0EB91B3735}"/>
              </a:ext>
            </a:extLst>
          </p:cNvPr>
          <p:cNvSpPr txBox="1"/>
          <p:nvPr/>
        </p:nvSpPr>
        <p:spPr>
          <a:xfrm>
            <a:off x="7827818" y="3308274"/>
            <a:ext cx="28263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UTM Avo" panose="02040603050506020204" pitchFamily="18" charset="0"/>
              </a:rPr>
              <a:t>thẳng hàng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="" xmlns:a16="http://schemas.microsoft.com/office/drawing/2014/main" id="{91ECB789-C6B9-4550-AEF9-B73DF083A843}"/>
              </a:ext>
            </a:extLst>
          </p:cNvPr>
          <p:cNvSpPr txBox="1"/>
          <p:nvPr/>
        </p:nvSpPr>
        <p:spPr>
          <a:xfrm>
            <a:off x="6844145" y="1812853"/>
            <a:ext cx="19673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UTM Avo" panose="02040603050506020204" pitchFamily="18" charset="0"/>
              </a:rPr>
              <a:t>kịp thời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F5BF37D6-81D4-4BB9-9C14-3087729F4536}"/>
              </a:ext>
            </a:extLst>
          </p:cNvPr>
          <p:cNvSpPr txBox="1"/>
          <p:nvPr/>
        </p:nvSpPr>
        <p:spPr>
          <a:xfrm>
            <a:off x="8704040" y="2313868"/>
            <a:ext cx="26566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UTM Avo" panose="02040603050506020204" pitchFamily="18" charset="0"/>
              </a:rPr>
              <a:t>nhanh nhẹn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="" xmlns:a16="http://schemas.microsoft.com/office/drawing/2014/main" id="{D0DD5E90-F798-43F8-AFFF-E2C9FB523493}"/>
              </a:ext>
            </a:extLst>
          </p:cNvPr>
          <p:cNvSpPr txBox="1"/>
          <p:nvPr/>
        </p:nvSpPr>
        <p:spPr>
          <a:xfrm>
            <a:off x="9337964" y="4975600"/>
            <a:ext cx="22305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UTM Avo" panose="02040603050506020204" pitchFamily="18" charset="0"/>
              </a:rPr>
              <a:t>giúp đỡ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="" xmlns:a16="http://schemas.microsoft.com/office/drawing/2014/main" id="{3BBD8C44-996E-467C-B468-8D529D8C1FA6}"/>
              </a:ext>
            </a:extLst>
          </p:cNvPr>
          <p:cNvSpPr txBox="1"/>
          <p:nvPr/>
        </p:nvSpPr>
        <p:spPr>
          <a:xfrm>
            <a:off x="4946073" y="2506456"/>
            <a:ext cx="21474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UTM Avo" panose="02040603050506020204" pitchFamily="18" charset="0"/>
              </a:rPr>
              <a:t>thếp giấy</a:t>
            </a:r>
          </a:p>
        </p:txBody>
      </p:sp>
    </p:spTree>
    <p:extLst>
      <p:ext uri="{BB962C8B-B14F-4D97-AF65-F5344CB8AC3E}">
        <p14:creationId xmlns="" xmlns:p14="http://schemas.microsoft.com/office/powerpoint/2010/main" val="857025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9" grpId="0"/>
      <p:bldP spid="32" grpId="0"/>
      <p:bldP spid="33" grpId="0"/>
      <p:bldP spid="34" grpId="0"/>
      <p:bldP spid="35" grpId="0"/>
      <p:bldP spid="36" grpId="0"/>
      <p:bldP spid="3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64C07498-F056-4794-861F-ECC7DD824768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24152" y="331254"/>
            <a:ext cx="1115264" cy="47486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C0528B28-2E57-445E-A0D3-2EA8149544C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137" t="6725" r="4745" b="8217"/>
          <a:stretch/>
        </p:blipFill>
        <p:spPr>
          <a:xfrm>
            <a:off x="524152" y="1736035"/>
            <a:ext cx="10676157" cy="308775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014723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">
            <a:extLst>
              <a:ext uri="{FF2B5EF4-FFF2-40B4-BE49-F238E27FC236}">
                <a16:creationId xmlns="" xmlns:a16="http://schemas.microsoft.com/office/drawing/2014/main" id="{3954DD5C-7884-4280-9A5E-E5FCC5493316}"/>
              </a:ext>
            </a:extLst>
          </p:cNvPr>
          <p:cNvSpPr/>
          <p:nvPr/>
        </p:nvSpPr>
        <p:spPr>
          <a:xfrm>
            <a:off x="2422070" y="3175257"/>
            <a:ext cx="7331530" cy="1325170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14AFE6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Em vẽ vầng trăng sáng</a:t>
            </a:r>
            <a:r>
              <a:rPr lang="vi-VN" sz="4800" dirty="0">
                <a:solidFill>
                  <a:srgbClr val="14AFE6"/>
                </a:solidFill>
                <a:latin typeface="Quicksand Medium" panose="0000060000000000000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4800" dirty="0">
              <a:solidFill>
                <a:srgbClr val="14AFE6"/>
              </a:solidFill>
              <a:latin typeface="UTM Avo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869329C1-E18E-4B44-8EBA-ED62E0D9B5B2}"/>
              </a:ext>
            </a:extLst>
          </p:cNvPr>
          <p:cNvGrpSpPr/>
          <p:nvPr/>
        </p:nvGrpSpPr>
        <p:grpSpPr>
          <a:xfrm>
            <a:off x="530087" y="251790"/>
            <a:ext cx="2266122" cy="1046923"/>
            <a:chOff x="538579" y="255398"/>
            <a:chExt cx="2457525" cy="1185020"/>
          </a:xfrm>
        </p:grpSpPr>
        <p:grpSp>
          <p:nvGrpSpPr>
            <p:cNvPr id="6" name="Group 5">
              <a:extLst>
                <a:ext uri="{FF2B5EF4-FFF2-40B4-BE49-F238E27FC236}">
                  <a16:creationId xmlns="" xmlns:a16="http://schemas.microsoft.com/office/drawing/2014/main" id="{9C5E8967-450E-4619-AF76-8943D70AC7BD}"/>
                </a:ext>
              </a:extLst>
            </p:cNvPr>
            <p:cNvGrpSpPr/>
            <p:nvPr/>
          </p:nvGrpSpPr>
          <p:grpSpPr>
            <a:xfrm>
              <a:off x="538579" y="255398"/>
              <a:ext cx="2457525" cy="1185020"/>
              <a:chOff x="3307171" y="2137972"/>
              <a:chExt cx="4498360" cy="2286000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="" xmlns:a16="http://schemas.microsoft.com/office/drawing/2014/main" id="{9269D06D-EC13-4885-8807-49DEADF7700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 l="60716"/>
              <a:stretch/>
            </p:blipFill>
            <p:spPr>
              <a:xfrm>
                <a:off x="4916556" y="2137972"/>
                <a:ext cx="2888975" cy="2286000"/>
              </a:xfrm>
              <a:prstGeom prst="rect">
                <a:avLst/>
              </a:prstGeom>
            </p:spPr>
          </p:pic>
          <p:pic>
            <p:nvPicPr>
              <p:cNvPr id="12" name="Picture 11">
                <a:extLst>
                  <a:ext uri="{FF2B5EF4-FFF2-40B4-BE49-F238E27FC236}">
                    <a16:creationId xmlns="" xmlns:a16="http://schemas.microsoft.com/office/drawing/2014/main" id="{9A279EAA-36BD-4978-B682-2CE3A013C07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 l="5" r="78111"/>
              <a:stretch/>
            </p:blipFill>
            <p:spPr>
              <a:xfrm>
                <a:off x="3307171" y="2137972"/>
                <a:ext cx="1609385" cy="2286000"/>
              </a:xfrm>
              <a:prstGeom prst="rect">
                <a:avLst/>
              </a:prstGeom>
            </p:spPr>
          </p:pic>
        </p:grpSp>
        <p:grpSp>
          <p:nvGrpSpPr>
            <p:cNvPr id="8" name="Group 7">
              <a:extLst>
                <a:ext uri="{FF2B5EF4-FFF2-40B4-BE49-F238E27FC236}">
                  <a16:creationId xmlns="" xmlns:a16="http://schemas.microsoft.com/office/drawing/2014/main" id="{1979B9A5-9DBB-4F90-AC7B-245804C07735}"/>
                </a:ext>
              </a:extLst>
            </p:cNvPr>
            <p:cNvGrpSpPr/>
            <p:nvPr/>
          </p:nvGrpSpPr>
          <p:grpSpPr>
            <a:xfrm>
              <a:off x="702365" y="493965"/>
              <a:ext cx="828261" cy="707886"/>
              <a:chOff x="4956313" y="577575"/>
              <a:chExt cx="828261" cy="707886"/>
            </a:xfrm>
          </p:grpSpPr>
          <p:sp>
            <p:nvSpPr>
              <p:cNvPr id="9" name="Oval 8">
                <a:extLst>
                  <a:ext uri="{FF2B5EF4-FFF2-40B4-BE49-F238E27FC236}">
                    <a16:creationId xmlns="" xmlns:a16="http://schemas.microsoft.com/office/drawing/2014/main" id="{73A0B528-979C-42E6-96C3-71158556E75B}"/>
                  </a:ext>
                </a:extLst>
              </p:cNvPr>
              <p:cNvSpPr/>
              <p:nvPr/>
            </p:nvSpPr>
            <p:spPr>
              <a:xfrm>
                <a:off x="4956313" y="583096"/>
                <a:ext cx="702365" cy="702365"/>
              </a:xfrm>
              <a:prstGeom prst="ellipse">
                <a:avLst/>
              </a:prstGeom>
              <a:solidFill>
                <a:srgbClr val="FFC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="" xmlns:a16="http://schemas.microsoft.com/office/drawing/2014/main" id="{BFDF9AB2-EA94-4FE1-B84F-6261749B3929}"/>
                  </a:ext>
                </a:extLst>
              </p:cNvPr>
              <p:cNvSpPr txBox="1"/>
              <p:nvPr/>
            </p:nvSpPr>
            <p:spPr>
              <a:xfrm>
                <a:off x="5082209" y="577575"/>
                <a:ext cx="702365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 dirty="0">
                    <a:latin typeface="UTM Avo" panose="02040603050506020204" pitchFamily="18" charset="0"/>
                  </a:rPr>
                  <a:t>2</a:t>
                </a:r>
              </a:p>
            </p:txBody>
          </p:sp>
        </p:grpSp>
      </p:grpSp>
    </p:spTree>
    <p:extLst>
      <p:ext uri="{BB962C8B-B14F-4D97-AF65-F5344CB8AC3E}">
        <p14:creationId xmlns="" xmlns:p14="http://schemas.microsoft.com/office/powerpoint/2010/main" val="3817250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">
            <a:extLst>
              <a:ext uri="{FF2B5EF4-FFF2-40B4-BE49-F238E27FC236}">
                <a16:creationId xmlns="" xmlns:a16="http://schemas.microsoft.com/office/drawing/2014/main" id="{3954DD5C-7884-4280-9A5E-E5FCC5493316}"/>
              </a:ext>
            </a:extLst>
          </p:cNvPr>
          <p:cNvSpPr/>
          <p:nvPr/>
        </p:nvSpPr>
        <p:spPr>
          <a:xfrm>
            <a:off x="1219200" y="1399309"/>
            <a:ext cx="9656618" cy="3491346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 err="1" smtClean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Hà</a:t>
            </a:r>
            <a:r>
              <a:rPr lang="en-US" sz="3600" dirty="0" smtClean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3600" dirty="0" smtClean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lang="en-US" sz="3600" dirty="0" smtClean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/ con </a:t>
            </a:r>
            <a:r>
              <a:rPr lang="en-US" sz="3600" dirty="0" err="1" smtClean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gà</a:t>
            </a:r>
            <a:r>
              <a:rPr lang="en-US" sz="3600" dirty="0" smtClean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bà</a:t>
            </a:r>
            <a:r>
              <a:rPr lang="en-US" sz="3600" dirty="0" smtClean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3600" dirty="0" smtClean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600" dirty="0" err="1" smtClean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lang="en-US" sz="3600" dirty="0" smtClean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lang="en-US" sz="3600" dirty="0" smtClean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dirty="0" err="1" smtClean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Hà</a:t>
            </a:r>
            <a:r>
              <a:rPr lang="en-US" sz="3600" dirty="0" smtClean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dậy</a:t>
            </a:r>
            <a:r>
              <a:rPr lang="en-US" sz="3600" dirty="0" smtClean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sớm</a:t>
            </a:r>
            <a:r>
              <a:rPr lang="en-US" sz="3600" dirty="0" smtClean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/ </a:t>
            </a:r>
            <a:r>
              <a:rPr lang="en-US" sz="3600" dirty="0" err="1" smtClean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chờ</a:t>
            </a:r>
            <a:r>
              <a:rPr lang="en-US" sz="3600" dirty="0" smtClean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gà</a:t>
            </a:r>
            <a:r>
              <a:rPr lang="en-US" sz="3600" dirty="0" smtClean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gáy</a:t>
            </a:r>
            <a:r>
              <a:rPr lang="en-US" sz="3600" dirty="0" smtClean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ò ó o. </a:t>
            </a:r>
            <a:r>
              <a:rPr lang="en-US" sz="3600" dirty="0" err="1" smtClean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Vậy</a:t>
            </a:r>
            <a:r>
              <a:rPr lang="en-US" sz="3600" dirty="0" smtClean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lang="en-US" sz="3600" dirty="0" smtClean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mãi</a:t>
            </a:r>
            <a:r>
              <a:rPr lang="en-US" sz="3600" dirty="0" smtClean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/ </a:t>
            </a:r>
            <a:r>
              <a:rPr lang="en-US" sz="3600" dirty="0" err="1" smtClean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nó</a:t>
            </a:r>
            <a:r>
              <a:rPr lang="en-US" sz="3600" dirty="0" smtClean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chẳng</a:t>
            </a:r>
            <a:r>
              <a:rPr lang="en-US" sz="3600" dirty="0" smtClean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gáy</a:t>
            </a:r>
            <a:r>
              <a:rPr lang="en-US" sz="3600" dirty="0" smtClean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600" dirty="0" err="1" smtClean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600" dirty="0" smtClean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lang="en-US" sz="3600" dirty="0" smtClean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dirty="0" err="1" smtClean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Hà</a:t>
            </a:r>
            <a:r>
              <a:rPr lang="en-US" sz="3600" dirty="0" smtClean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tỉnh</a:t>
            </a:r>
            <a:r>
              <a:rPr lang="en-US" sz="3600" dirty="0" smtClean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giấc</a:t>
            </a:r>
            <a:r>
              <a:rPr lang="en-US" sz="3600" dirty="0" smtClean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/ </a:t>
            </a:r>
            <a:r>
              <a:rPr lang="en-US" sz="3600" dirty="0" err="1" smtClean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lang="en-US" sz="3600" dirty="0" smtClean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gà</a:t>
            </a:r>
            <a:r>
              <a:rPr lang="en-US" sz="3600" dirty="0" smtClean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cục</a:t>
            </a:r>
            <a:r>
              <a:rPr lang="en-US" sz="3600" dirty="0" smtClean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ta</a:t>
            </a:r>
            <a:r>
              <a:rPr lang="en-US" sz="3600" dirty="0" smtClean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cục</a:t>
            </a:r>
            <a:r>
              <a:rPr lang="en-US" sz="3600" dirty="0" smtClean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tác</a:t>
            </a:r>
            <a:r>
              <a:rPr lang="en-US" sz="3600" dirty="0" smtClean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600" dirty="0" err="1" smtClean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Giờ</a:t>
            </a:r>
            <a:r>
              <a:rPr lang="en-US" sz="3600" dirty="0" smtClean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Hà</a:t>
            </a:r>
            <a:r>
              <a:rPr lang="en-US" sz="3600" dirty="0" smtClean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3600" dirty="0" smtClean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rõ</a:t>
            </a:r>
            <a:r>
              <a:rPr lang="en-US" sz="3600" dirty="0" smtClean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/ </a:t>
            </a:r>
            <a:r>
              <a:rPr lang="en-US" sz="3600" dirty="0" err="1" smtClean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sz="3600" dirty="0" smtClean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3600" smtClean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/ </a:t>
            </a:r>
            <a:r>
              <a:rPr lang="en-US" sz="3600" dirty="0" smtClean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con </a:t>
            </a:r>
            <a:r>
              <a:rPr lang="en-US" sz="3600" dirty="0" err="1" smtClean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gà</a:t>
            </a:r>
            <a:r>
              <a:rPr lang="en-US" sz="3600" dirty="0" smtClean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chẳng</a:t>
            </a:r>
            <a:r>
              <a:rPr lang="en-US" sz="3600" dirty="0" smtClean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gáy</a:t>
            </a:r>
            <a:r>
              <a:rPr lang="en-US" sz="3600" dirty="0" smtClean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3600" dirty="0">
              <a:solidFill>
                <a:schemeClr val="tx1"/>
              </a:solidFill>
              <a:latin typeface="UTM Avo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2" name="Group 4">
            <a:extLst>
              <a:ext uri="{FF2B5EF4-FFF2-40B4-BE49-F238E27FC236}">
                <a16:creationId xmlns="" xmlns:a16="http://schemas.microsoft.com/office/drawing/2014/main" id="{869329C1-E18E-4B44-8EBA-ED62E0D9B5B2}"/>
              </a:ext>
            </a:extLst>
          </p:cNvPr>
          <p:cNvGrpSpPr/>
          <p:nvPr/>
        </p:nvGrpSpPr>
        <p:grpSpPr>
          <a:xfrm>
            <a:off x="530087" y="251790"/>
            <a:ext cx="2266122" cy="1046923"/>
            <a:chOff x="538579" y="255398"/>
            <a:chExt cx="2457525" cy="1185020"/>
          </a:xfrm>
        </p:grpSpPr>
        <p:grpSp>
          <p:nvGrpSpPr>
            <p:cNvPr id="3" name="Group 5">
              <a:extLst>
                <a:ext uri="{FF2B5EF4-FFF2-40B4-BE49-F238E27FC236}">
                  <a16:creationId xmlns="" xmlns:a16="http://schemas.microsoft.com/office/drawing/2014/main" id="{9C5E8967-450E-4619-AF76-8943D70AC7BD}"/>
                </a:ext>
              </a:extLst>
            </p:cNvPr>
            <p:cNvGrpSpPr/>
            <p:nvPr/>
          </p:nvGrpSpPr>
          <p:grpSpPr>
            <a:xfrm>
              <a:off x="538579" y="255398"/>
              <a:ext cx="2457525" cy="1185020"/>
              <a:chOff x="3307171" y="2137972"/>
              <a:chExt cx="4498360" cy="2286000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="" xmlns:a16="http://schemas.microsoft.com/office/drawing/2014/main" id="{9269D06D-EC13-4885-8807-49DEADF7700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 l="60716"/>
              <a:stretch/>
            </p:blipFill>
            <p:spPr>
              <a:xfrm>
                <a:off x="4916556" y="2137972"/>
                <a:ext cx="2888975" cy="2286000"/>
              </a:xfrm>
              <a:prstGeom prst="rect">
                <a:avLst/>
              </a:prstGeom>
            </p:spPr>
          </p:pic>
          <p:pic>
            <p:nvPicPr>
              <p:cNvPr id="12" name="Picture 11">
                <a:extLst>
                  <a:ext uri="{FF2B5EF4-FFF2-40B4-BE49-F238E27FC236}">
                    <a16:creationId xmlns="" xmlns:a16="http://schemas.microsoft.com/office/drawing/2014/main" id="{9A279EAA-36BD-4978-B682-2CE3A013C07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 l="5" r="78111"/>
              <a:stretch/>
            </p:blipFill>
            <p:spPr>
              <a:xfrm>
                <a:off x="3307171" y="2137972"/>
                <a:ext cx="1609385" cy="2286000"/>
              </a:xfrm>
              <a:prstGeom prst="rect">
                <a:avLst/>
              </a:prstGeom>
            </p:spPr>
          </p:pic>
        </p:grpSp>
        <p:grpSp>
          <p:nvGrpSpPr>
            <p:cNvPr id="5" name="Group 7">
              <a:extLst>
                <a:ext uri="{FF2B5EF4-FFF2-40B4-BE49-F238E27FC236}">
                  <a16:creationId xmlns="" xmlns:a16="http://schemas.microsoft.com/office/drawing/2014/main" id="{1979B9A5-9DBB-4F90-AC7B-245804C07735}"/>
                </a:ext>
              </a:extLst>
            </p:cNvPr>
            <p:cNvGrpSpPr/>
            <p:nvPr/>
          </p:nvGrpSpPr>
          <p:grpSpPr>
            <a:xfrm>
              <a:off x="702365" y="493965"/>
              <a:ext cx="828261" cy="707886"/>
              <a:chOff x="4956313" y="577575"/>
              <a:chExt cx="828261" cy="707886"/>
            </a:xfrm>
          </p:grpSpPr>
          <p:sp>
            <p:nvSpPr>
              <p:cNvPr id="9" name="Oval 8">
                <a:extLst>
                  <a:ext uri="{FF2B5EF4-FFF2-40B4-BE49-F238E27FC236}">
                    <a16:creationId xmlns="" xmlns:a16="http://schemas.microsoft.com/office/drawing/2014/main" id="{73A0B528-979C-42E6-96C3-71158556E75B}"/>
                  </a:ext>
                </a:extLst>
              </p:cNvPr>
              <p:cNvSpPr/>
              <p:nvPr/>
            </p:nvSpPr>
            <p:spPr>
              <a:xfrm>
                <a:off x="4956313" y="583096"/>
                <a:ext cx="702365" cy="702365"/>
              </a:xfrm>
              <a:prstGeom prst="ellipse">
                <a:avLst/>
              </a:prstGeom>
              <a:solidFill>
                <a:srgbClr val="FFC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="" xmlns:a16="http://schemas.microsoft.com/office/drawing/2014/main" id="{BFDF9AB2-EA94-4FE1-B84F-6261749B3929}"/>
                  </a:ext>
                </a:extLst>
              </p:cNvPr>
              <p:cNvSpPr txBox="1"/>
              <p:nvPr/>
            </p:nvSpPr>
            <p:spPr>
              <a:xfrm>
                <a:off x="5082209" y="577575"/>
                <a:ext cx="702365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 dirty="0">
                    <a:latin typeface="UTM Avo" panose="02040603050506020204" pitchFamily="18" charset="0"/>
                  </a:rPr>
                  <a:t>2</a:t>
                </a:r>
              </a:p>
            </p:txBody>
          </p:sp>
        </p:grpSp>
      </p:grpSp>
    </p:spTree>
    <p:extLst>
      <p:ext uri="{BB962C8B-B14F-4D97-AF65-F5344CB8AC3E}">
        <p14:creationId xmlns="" xmlns:p14="http://schemas.microsoft.com/office/powerpoint/2010/main" val="3817250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8DF2DC04-6196-4D76-A3B1-7C340CE7134A}"/>
              </a:ext>
            </a:extLst>
          </p:cNvPr>
          <p:cNvSpPr txBox="1"/>
          <p:nvPr/>
        </p:nvSpPr>
        <p:spPr>
          <a:xfrm>
            <a:off x="3873304" y="2767280"/>
            <a:ext cx="48345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</a:t>
            </a:r>
            <a:r>
              <a: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ư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giãn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11044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DUNG DĂNG DUNG DẺ">
            <a:hlinkClick r:id="" action="ppaction://media"/>
            <a:extLst>
              <a:ext uri="{FF2B5EF4-FFF2-40B4-BE49-F238E27FC236}">
                <a16:creationId xmlns="" xmlns:a16="http://schemas.microsoft.com/office/drawing/2014/main" id="{932E839C-8E4B-4CEF-AE57-DD822530C9D9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598511" y="289022"/>
            <a:ext cx="10500897" cy="590675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441738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1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B9084AB9-61CE-40DF-B510-443A6EAE601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4273" y="2093219"/>
            <a:ext cx="6275543" cy="183166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031356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58DDEA63-D6B2-40DA-917B-6830D8773C7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331" y="452440"/>
            <a:ext cx="1710516" cy="49925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70803ADA-B38D-4504-B5B3-9A3AC8E0A6D4}"/>
              </a:ext>
            </a:extLst>
          </p:cNvPr>
          <p:cNvSpPr txBox="1"/>
          <p:nvPr/>
        </p:nvSpPr>
        <p:spPr>
          <a:xfrm>
            <a:off x="3669003" y="490030"/>
            <a:ext cx="58460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00CC"/>
                </a:solidFill>
                <a:latin typeface="UTM Avo" panose="02040603050506020204" pitchFamily="18" charset="0"/>
              </a:rPr>
              <a:t>Quạ và đàn </a:t>
            </a:r>
            <a:r>
              <a:rPr lang="en-US" sz="3600" b="1" dirty="0" err="1">
                <a:solidFill>
                  <a:srgbClr val="0000CC"/>
                </a:solidFill>
                <a:latin typeface="UTM Avo" panose="02040603050506020204" pitchFamily="18" charset="0"/>
              </a:rPr>
              <a:t>bồ</a:t>
            </a:r>
            <a:r>
              <a:rPr lang="en-US" sz="3600" b="1" dirty="0">
                <a:solidFill>
                  <a:srgbClr val="0000CC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UTM Avo" panose="02040603050506020204" pitchFamily="18" charset="0"/>
              </a:rPr>
              <a:t>câu</a:t>
            </a:r>
            <a:endParaRPr lang="en-US" sz="3600" b="1" dirty="0">
              <a:solidFill>
                <a:srgbClr val="0000CC"/>
              </a:solidFill>
              <a:latin typeface="UTM Avo" panose="020406030505060202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D32A87A4-2EB9-4F80-8D2F-E3BF3A178E8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l="7947" t="4585" r="50835" b="2570"/>
          <a:stretch/>
        </p:blipFill>
        <p:spPr>
          <a:xfrm>
            <a:off x="859574" y="1175930"/>
            <a:ext cx="2446354" cy="236102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6965513B-3A21-4F95-A194-8A1AC159386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/>
          <a:srcRect l="51377" t="4464" r="7420" b="2162"/>
          <a:stretch/>
        </p:blipFill>
        <p:spPr>
          <a:xfrm>
            <a:off x="5178390" y="1175930"/>
            <a:ext cx="2446354" cy="236102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ACAAE8BB-1981-4500-BD84-D0CFA955E51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/>
          <a:srcRect l="3892" t="2880" r="51644" b="3074"/>
          <a:stretch/>
        </p:blipFill>
        <p:spPr>
          <a:xfrm>
            <a:off x="3029271" y="3761188"/>
            <a:ext cx="2446354" cy="236102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1CCF4E01-4D61-4AE9-9A69-68E3FA50DAB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/>
          <a:srcRect l="50858" t="3185" r="4716" b="2864"/>
          <a:stretch/>
        </p:blipFill>
        <p:spPr>
          <a:xfrm>
            <a:off x="7939552" y="3761188"/>
            <a:ext cx="2446354" cy="2361023"/>
          </a:xfrm>
          <a:prstGeom prst="rect">
            <a:avLst/>
          </a:prstGeom>
        </p:spPr>
      </p:pic>
      <p:pic>
        <p:nvPicPr>
          <p:cNvPr id="20" name="Quạ và đàn bồ câu">
            <a:hlinkClick r:id="" action="ppaction://media"/>
            <a:extLst>
              <a:ext uri="{FF2B5EF4-FFF2-40B4-BE49-F238E27FC236}">
                <a16:creationId xmlns="" xmlns:a16="http://schemas.microsoft.com/office/drawing/2014/main" id="{8CC04037-0278-40BE-8653-17B55669A6C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="" xmlns:p14="http://schemas.microsoft.com/office/powerpoint/2010/main" r:embed="rId8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750642" y="4448720"/>
            <a:ext cx="749947" cy="74994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116281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1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6791ED74-35BE-4B44-B0AF-0824F4604BCB}"/>
              </a:ext>
            </a:extLst>
          </p:cNvPr>
          <p:cNvSpPr txBox="1"/>
          <p:nvPr/>
        </p:nvSpPr>
        <p:spPr>
          <a:xfrm>
            <a:off x="2166502" y="5497832"/>
            <a:ext cx="82629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00CC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Quạ bôi trắng lông mình để làm gì</a:t>
            </a:r>
            <a:r>
              <a:rPr lang="vi-VN" sz="3600" dirty="0">
                <a:solidFill>
                  <a:srgbClr val="0000CC"/>
                </a:solidFill>
                <a:latin typeface="Quicksand Medium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en-US" sz="3600" dirty="0">
              <a:solidFill>
                <a:srgbClr val="0000CC"/>
              </a:solidFill>
              <a:latin typeface="UTM Avo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B4934B9F-6549-4E79-A9C7-70A43E531E4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462" y="713837"/>
            <a:ext cx="1390405" cy="40582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0DF127E4-19D3-4E14-A97C-512FD7A5EB3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7947" t="4585" r="50835" b="2570"/>
          <a:stretch/>
        </p:blipFill>
        <p:spPr>
          <a:xfrm>
            <a:off x="3380912" y="672394"/>
            <a:ext cx="4672841" cy="450984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032540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24E7C714-FD64-4F2F-BE9C-477D3F424AEC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81878" y="387626"/>
            <a:ext cx="10442713" cy="601317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49827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6AC9E373-EBAE-473D-ABA1-480F6C1567AB}"/>
              </a:ext>
            </a:extLst>
          </p:cNvPr>
          <p:cNvSpPr txBox="1"/>
          <p:nvPr/>
        </p:nvSpPr>
        <p:spPr>
          <a:xfrm>
            <a:off x="1416513" y="5341504"/>
            <a:ext cx="96167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0000CC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Vì sao đàn bồ câu cho quạ vào chuồng</a:t>
            </a:r>
            <a:r>
              <a:rPr lang="vi-VN" sz="3600" dirty="0">
                <a:solidFill>
                  <a:srgbClr val="0000CC"/>
                </a:solidFill>
                <a:latin typeface="Quicksand Medium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r>
              <a:rPr lang="en-US" sz="3600" dirty="0">
                <a:solidFill>
                  <a:srgbClr val="0000CC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0AFA0AE2-54C5-490B-AE37-E4FFADB1615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311" y="671634"/>
            <a:ext cx="1390405" cy="40582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5BA2544B-9EB2-48C2-900A-ECDA4BD3115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51377" t="4464" r="7420" b="2162"/>
          <a:stretch/>
        </p:blipFill>
        <p:spPr>
          <a:xfrm>
            <a:off x="3036254" y="671634"/>
            <a:ext cx="4595223" cy="443493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627495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7EDA7F59-AF0A-4EC5-9FDA-214442E0A06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260" y="685701"/>
            <a:ext cx="1390405" cy="40582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AA0BF86C-C580-42BB-B0EA-E4D854C811E2}"/>
              </a:ext>
            </a:extLst>
          </p:cNvPr>
          <p:cNvSpPr txBox="1"/>
          <p:nvPr/>
        </p:nvSpPr>
        <p:spPr>
          <a:xfrm>
            <a:off x="1809409" y="5525968"/>
            <a:ext cx="85731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0000CC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Phát hiện ra quạ, đàn bồ câu làm gì</a:t>
            </a:r>
            <a:r>
              <a:rPr lang="vi-VN" sz="3600" dirty="0">
                <a:solidFill>
                  <a:srgbClr val="0000CC"/>
                </a:solidFill>
                <a:latin typeface="Quicksand Medium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en-US" sz="3600" dirty="0">
              <a:solidFill>
                <a:srgbClr val="0000CC"/>
              </a:solidFill>
              <a:latin typeface="UTM Avo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E92586E3-A170-4F89-9C02-25DAB9945D2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3892" t="2880" r="51644" b="3074"/>
          <a:stretch/>
        </p:blipFill>
        <p:spPr>
          <a:xfrm>
            <a:off x="3345743" y="601097"/>
            <a:ext cx="4911992" cy="474065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668175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BA9BC23D-91BC-48CE-91A0-1235D86DD8FB}"/>
              </a:ext>
            </a:extLst>
          </p:cNvPr>
          <p:cNvSpPr txBox="1"/>
          <p:nvPr/>
        </p:nvSpPr>
        <p:spPr>
          <a:xfrm>
            <a:off x="1848440" y="5399137"/>
            <a:ext cx="84951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00CC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Vì sao họ nhà quạ cũng đuổi quạ đi</a:t>
            </a:r>
            <a:r>
              <a:rPr lang="vi-VN" sz="3600" dirty="0">
                <a:solidFill>
                  <a:srgbClr val="0000CC"/>
                </a:solidFill>
                <a:latin typeface="Quicksand Medium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en-US" sz="3600" dirty="0">
              <a:solidFill>
                <a:srgbClr val="0000CC"/>
              </a:solidFill>
              <a:latin typeface="UTM Avo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7090330E-43E0-440B-B035-8995DB8D1E6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989" y="713837"/>
            <a:ext cx="1390405" cy="40582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66EE901B-94C1-44DC-A345-F3F31163FA3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50858" t="3185" r="4716" b="2864"/>
          <a:stretch/>
        </p:blipFill>
        <p:spPr>
          <a:xfrm>
            <a:off x="3120661" y="559692"/>
            <a:ext cx="4841652" cy="467277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456340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8B6AA8EA-C61C-4362-A419-FDF04AC74C4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394" y="482330"/>
            <a:ext cx="1792081" cy="52306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01BBF4BB-DEF9-4542-A2AF-5148C609F5F6}"/>
              </a:ext>
            </a:extLst>
          </p:cNvPr>
          <p:cNvSpPr txBox="1"/>
          <p:nvPr/>
        </p:nvSpPr>
        <p:spPr>
          <a:xfrm>
            <a:off x="3729800" y="482330"/>
            <a:ext cx="51008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00CC"/>
                </a:solidFill>
                <a:latin typeface="UTM Avo" panose="02040603050506020204" pitchFamily="18" charset="0"/>
              </a:rPr>
              <a:t>Quạ và đàn </a:t>
            </a:r>
            <a:r>
              <a:rPr lang="en-US" sz="3600" b="1" dirty="0" err="1">
                <a:solidFill>
                  <a:srgbClr val="0000CC"/>
                </a:solidFill>
                <a:latin typeface="UTM Avo" panose="02040603050506020204" pitchFamily="18" charset="0"/>
              </a:rPr>
              <a:t>bồ</a:t>
            </a:r>
            <a:r>
              <a:rPr lang="en-US" sz="3600" b="1" dirty="0">
                <a:solidFill>
                  <a:srgbClr val="0000CC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UTM Avo" panose="02040603050506020204" pitchFamily="18" charset="0"/>
              </a:rPr>
              <a:t>câu</a:t>
            </a:r>
            <a:endParaRPr lang="en-US" sz="3600" b="1" dirty="0">
              <a:solidFill>
                <a:srgbClr val="0000CC"/>
              </a:solidFill>
              <a:latin typeface="UTM Avo" panose="02040603050506020204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9C2D7CFD-7D3D-4559-8C46-703E6BCCD77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7947" t="4585" r="50835" b="2570"/>
          <a:stretch/>
        </p:blipFill>
        <p:spPr>
          <a:xfrm>
            <a:off x="1166791" y="1310739"/>
            <a:ext cx="2563009" cy="247360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6AF59D54-52A6-47CA-98EB-0CEA2282F93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l="51377" t="4464" r="7420" b="2162"/>
          <a:stretch/>
        </p:blipFill>
        <p:spPr>
          <a:xfrm>
            <a:off x="5459742" y="1310740"/>
            <a:ext cx="2563009" cy="247360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433FFEB2-9834-47BB-88CD-2088F45ECA7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/>
          <a:srcRect l="3892" t="2880" r="51644" b="3074"/>
          <a:stretch/>
        </p:blipFill>
        <p:spPr>
          <a:xfrm>
            <a:off x="3091789" y="3933574"/>
            <a:ext cx="2563009" cy="247360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B86109B3-9EFD-45EB-9148-4207FABD37E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/>
          <a:srcRect l="50858" t="3185" r="4716" b="2864"/>
          <a:stretch/>
        </p:blipFill>
        <p:spPr>
          <a:xfrm>
            <a:off x="7678270" y="3933574"/>
            <a:ext cx="2563009" cy="247360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337997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69AD25C1-4BA9-4760-AC34-87FB43EAEDAA}"/>
              </a:ext>
            </a:extLst>
          </p:cNvPr>
          <p:cNvSpPr/>
          <p:nvPr/>
        </p:nvSpPr>
        <p:spPr>
          <a:xfrm>
            <a:off x="2334541" y="1528309"/>
            <a:ext cx="7201784" cy="4251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  <a:buSzPts val="5200"/>
              <a:defRPr/>
            </a:pPr>
            <a:r>
              <a:rPr lang="en-GB" sz="8000" b="1" kern="0" spc="13" dirty="0" err="1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CỦNG</a:t>
            </a:r>
            <a:r>
              <a:rPr lang="en-GB" sz="8000" b="1" kern="0" spc="13" dirty="0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GB" sz="8000" b="1" kern="0" spc="13" dirty="0" err="1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CỐ</a:t>
            </a:r>
            <a:r>
              <a:rPr lang="en-GB" sz="8000" b="1" kern="0" spc="13" dirty="0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</a:p>
          <a:p>
            <a:pPr algn="ctr" defTabSz="1219170">
              <a:lnSpc>
                <a:spcPct val="150000"/>
              </a:lnSpc>
              <a:buClr>
                <a:srgbClr val="000000"/>
              </a:buClr>
              <a:buSzPts val="5200"/>
              <a:defRPr/>
            </a:pPr>
            <a:r>
              <a:rPr lang="en-GB" sz="8000" b="1" kern="0" spc="13" dirty="0" err="1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BÀI</a:t>
            </a:r>
            <a:r>
              <a:rPr lang="en-GB" sz="8000" b="1" kern="0" spc="13" dirty="0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GB" sz="8000" b="1" kern="0" spc="13" dirty="0" err="1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HỌC</a:t>
            </a:r>
            <a:r>
              <a:rPr lang="en-GB" sz="8000" b="1" kern="0" spc="13" dirty="0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931ECAA4-B8EE-4B9C-84B2-2B90D9D1C4E8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36362" y="848138"/>
            <a:ext cx="2795951" cy="192819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99054672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The UX of Pokémon GO">
            <a:extLst>
              <a:ext uri="{FF2B5EF4-FFF2-40B4-BE49-F238E27FC236}">
                <a16:creationId xmlns="" xmlns:a16="http://schemas.microsoft.com/office/drawing/2014/main" id="{08AC809E-35D2-4249-ABC9-BF807D48B0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2937" y="87676"/>
            <a:ext cx="9154862" cy="685799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8" descr="Morpeko V">
            <a:extLst>
              <a:ext uri="{FF2B5EF4-FFF2-40B4-BE49-F238E27FC236}">
                <a16:creationId xmlns="" xmlns:a16="http://schemas.microsoft.com/office/drawing/2014/main" id="{38DCBBB7-2ACC-4DF9-B835-29CF38DFC5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3317" y="3276533"/>
            <a:ext cx="1887587" cy="263491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2" descr="Stonjourner V">
            <a:extLst>
              <a:ext uri="{FF2B5EF4-FFF2-40B4-BE49-F238E27FC236}">
                <a16:creationId xmlns="" xmlns:a16="http://schemas.microsoft.com/office/drawing/2014/main" id="{34BF9C5C-7A96-4707-B1E5-3A320D5CC2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9349" y="3279502"/>
            <a:ext cx="1888933" cy="263679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6">
            <a:extLst>
              <a:ext uri="{FF2B5EF4-FFF2-40B4-BE49-F238E27FC236}">
                <a16:creationId xmlns="" xmlns:a16="http://schemas.microsoft.com/office/drawing/2014/main" id="{37D0E0EF-4285-4E59-B8AA-B083E0CEAE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=""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5276" y="3291684"/>
            <a:ext cx="1887587" cy="264262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8">
            <a:extLst>
              <a:ext uri="{FF2B5EF4-FFF2-40B4-BE49-F238E27FC236}">
                <a16:creationId xmlns="" xmlns:a16="http://schemas.microsoft.com/office/drawing/2014/main" id="{82CD03C0-FA0D-4095-AF57-F513BF241E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="" xmlns:a14="http://schemas.microsoft.com/office/drawing/2010/main">
                  <a14:imgLayer r:embed="rId11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4323" y="3252560"/>
            <a:ext cx="1922055" cy="269087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4" descr="Stonjourner VMAX">
            <a:extLst>
              <a:ext uri="{FF2B5EF4-FFF2-40B4-BE49-F238E27FC236}">
                <a16:creationId xmlns="" xmlns:a16="http://schemas.microsoft.com/office/drawing/2014/main" id="{D1021E63-B591-4202-9204-4EE9E62D19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="" xmlns:a14="http://schemas.microsoft.com/office/drawing/2010/main">
                  <a14:imgLayer r:embed="rId1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2989" y="3260390"/>
            <a:ext cx="1883512" cy="262922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Metal Saucer">
            <a:extLst>
              <a:ext uri="{FF2B5EF4-FFF2-40B4-BE49-F238E27FC236}">
                <a16:creationId xmlns="" xmlns:a16="http://schemas.microsoft.com/office/drawing/2014/main" id="{EB5E88BA-85F3-444E-9BA7-54F5A08DF3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="" xmlns:a14="http://schemas.microsoft.com/office/drawing/2010/main">
                  <a14:imgLayer r:embed="rId1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5275" y="3252560"/>
            <a:ext cx="1905628" cy="26601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917E24FE-294E-4D9C-94F5-7707FDD8E797}"/>
              </a:ext>
            </a:extLst>
          </p:cNvPr>
          <p:cNvSpPr/>
          <p:nvPr/>
        </p:nvSpPr>
        <p:spPr>
          <a:xfrm>
            <a:off x="1718044" y="1060449"/>
            <a:ext cx="2403555" cy="1436919"/>
          </a:xfrm>
          <a:prstGeom prst="rect">
            <a:avLst/>
          </a:prstGeom>
          <a:ln w="76200"/>
          <a:scene3d>
            <a:camera prst="isometricOffAxis1Right"/>
            <a:lightRig rig="threePt" dir="t"/>
          </a:scene3d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 w="10160">
                  <a:solidFill>
                    <a:srgbClr val="5B9BD5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THU THẬP QUÂN BÀI</a:t>
            </a:r>
            <a:endParaRPr kumimoji="0" lang="vi-VN" sz="3200" b="1" i="0" u="none" strike="noStrike" kern="1200" cap="none" spc="0" normalizeH="0" baseline="0" noProof="0" dirty="0">
              <a:ln w="10160">
                <a:solidFill>
                  <a:srgbClr val="5B9BD5"/>
                </a:solidFill>
                <a:prstDash val="solid"/>
              </a:ln>
              <a:solidFill>
                <a:srgbClr val="FFFF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pic>
        <p:nvPicPr>
          <p:cNvPr id="10" name="Picture 2" descr="Transparent pokemon png 5 » PNG Image">
            <a:extLst>
              <a:ext uri="{FF2B5EF4-FFF2-40B4-BE49-F238E27FC236}">
                <a16:creationId xmlns="" xmlns:a16="http://schemas.microsoft.com/office/drawing/2014/main" id="{3A8238C8-385E-4379-AAA3-E451546A4F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4200" y="3254888"/>
            <a:ext cx="2309023" cy="243114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>
            <a:extLst>
              <a:ext uri="{FF2B5EF4-FFF2-40B4-BE49-F238E27FC236}">
                <a16:creationId xmlns="" xmlns:a16="http://schemas.microsoft.com/office/drawing/2014/main" id="{A8AE0A9A-F368-4203-9627-65CAECFD81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3512">
            <a:off x="1783835" y="2161238"/>
            <a:ext cx="2411795" cy="88809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>
            <a:extLst>
              <a:ext uri="{FF2B5EF4-FFF2-40B4-BE49-F238E27FC236}">
                <a16:creationId xmlns="" xmlns:a16="http://schemas.microsoft.com/office/drawing/2014/main" id="{D0179B47-6E7B-4DB5-B74A-A182352F91EA}"/>
              </a:ext>
            </a:extLst>
          </p:cNvPr>
          <p:cNvGrpSpPr/>
          <p:nvPr/>
        </p:nvGrpSpPr>
        <p:grpSpPr>
          <a:xfrm>
            <a:off x="4294845" y="725709"/>
            <a:ext cx="1834887" cy="2533585"/>
            <a:chOff x="2770844" y="1306282"/>
            <a:chExt cx="1834887" cy="2533585"/>
          </a:xfrm>
        </p:grpSpPr>
        <p:pic>
          <p:nvPicPr>
            <p:cNvPr id="13" name="Picture 2" descr="Kết quả hình ảnh cho pokemon go card">
              <a:extLst>
                <a:ext uri="{FF2B5EF4-FFF2-40B4-BE49-F238E27FC236}">
                  <a16:creationId xmlns="" xmlns:a16="http://schemas.microsoft.com/office/drawing/2014/main" id="{01B7C82B-36DC-4D03-B6BD-B1B16B4F6C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96027" y="1306282"/>
              <a:ext cx="1809704" cy="2533585"/>
            </a:xfrm>
            <a:prstGeom prst="rect">
              <a:avLst/>
            </a:prstGeom>
            <a:noFill/>
            <a:effectLst>
              <a:glow rad="228600">
                <a:schemeClr val="accent1">
                  <a:satMod val="175000"/>
                  <a:alpha val="40000"/>
                </a:schemeClr>
              </a:glo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>
              <a:extLst>
                <a:ext uri="{FF2B5EF4-FFF2-40B4-BE49-F238E27FC236}">
                  <a16:creationId xmlns="" xmlns:a16="http://schemas.microsoft.com/office/drawing/2014/main" id="{0B7BADB3-19E7-4AE5-8AE2-2E847EFDEDCF}"/>
                </a:ext>
              </a:extLst>
            </p:cNvPr>
            <p:cNvSpPr txBox="1"/>
            <p:nvPr/>
          </p:nvSpPr>
          <p:spPr>
            <a:xfrm>
              <a:off x="2770844" y="1845634"/>
              <a:ext cx="498855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1" i="0" u="none" strike="noStrike" kern="1200" cap="none" spc="0" normalizeH="0" baseline="0" noProof="0" dirty="0">
                  <a:ln w="6600">
                    <a:solidFill>
                      <a:srgbClr val="ED7D3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ED7D31"/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1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="" xmlns:a16="http://schemas.microsoft.com/office/drawing/2014/main" id="{8C0FC3AD-1E6B-45B8-9356-C191B6585EAB}"/>
              </a:ext>
            </a:extLst>
          </p:cNvPr>
          <p:cNvGrpSpPr/>
          <p:nvPr/>
        </p:nvGrpSpPr>
        <p:grpSpPr>
          <a:xfrm>
            <a:off x="6302977" y="725708"/>
            <a:ext cx="1809704" cy="2533585"/>
            <a:chOff x="4778977" y="1306281"/>
            <a:chExt cx="1809704" cy="2533585"/>
          </a:xfrm>
        </p:grpSpPr>
        <p:pic>
          <p:nvPicPr>
            <p:cNvPr id="16" name="Picture 2" descr="Kết quả hình ảnh cho pokemon go card">
              <a:extLst>
                <a:ext uri="{FF2B5EF4-FFF2-40B4-BE49-F238E27FC236}">
                  <a16:creationId xmlns="" xmlns:a16="http://schemas.microsoft.com/office/drawing/2014/main" id="{3A8ACA38-41C9-4A53-AA72-5891E4C06C9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78977" y="1306281"/>
              <a:ext cx="1809704" cy="2533585"/>
            </a:xfrm>
            <a:prstGeom prst="rect">
              <a:avLst/>
            </a:prstGeom>
            <a:noFill/>
            <a:effectLst>
              <a:glow rad="228600">
                <a:schemeClr val="accent1">
                  <a:satMod val="175000"/>
                  <a:alpha val="40000"/>
                </a:schemeClr>
              </a:glo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TextBox 16">
              <a:extLst>
                <a:ext uri="{FF2B5EF4-FFF2-40B4-BE49-F238E27FC236}">
                  <a16:creationId xmlns="" xmlns:a16="http://schemas.microsoft.com/office/drawing/2014/main" id="{68C81B92-9611-4025-8A9D-B095E4A8C0F8}"/>
                </a:ext>
              </a:extLst>
            </p:cNvPr>
            <p:cNvSpPr txBox="1"/>
            <p:nvPr/>
          </p:nvSpPr>
          <p:spPr>
            <a:xfrm>
              <a:off x="4831677" y="1803632"/>
              <a:ext cx="498855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1" i="0" u="none" strike="noStrike" kern="1200" cap="none" spc="0" normalizeH="0" baseline="0" noProof="0" dirty="0">
                  <a:ln w="6600">
                    <a:solidFill>
                      <a:srgbClr val="ED7D3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ED7D31"/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2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="" xmlns:a16="http://schemas.microsoft.com/office/drawing/2014/main" id="{83EA03A4-BB66-4AC8-8AA7-B58C1966D377}"/>
              </a:ext>
            </a:extLst>
          </p:cNvPr>
          <p:cNvGrpSpPr/>
          <p:nvPr/>
        </p:nvGrpSpPr>
        <p:grpSpPr>
          <a:xfrm>
            <a:off x="8311110" y="725709"/>
            <a:ext cx="1809704" cy="2533585"/>
            <a:chOff x="6787110" y="1306282"/>
            <a:chExt cx="1809704" cy="2533585"/>
          </a:xfrm>
        </p:grpSpPr>
        <p:pic>
          <p:nvPicPr>
            <p:cNvPr id="19" name="Picture 2" descr="Kết quả hình ảnh cho pokemon go card">
              <a:extLst>
                <a:ext uri="{FF2B5EF4-FFF2-40B4-BE49-F238E27FC236}">
                  <a16:creationId xmlns="" xmlns:a16="http://schemas.microsoft.com/office/drawing/2014/main" id="{1DFC26FB-653A-4178-A2CD-3AC6D4C11E4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87110" y="1306282"/>
              <a:ext cx="1809704" cy="2533585"/>
            </a:xfrm>
            <a:prstGeom prst="rect">
              <a:avLst/>
            </a:prstGeom>
            <a:noFill/>
            <a:effectLst>
              <a:glow rad="228600">
                <a:schemeClr val="accent1">
                  <a:satMod val="175000"/>
                  <a:alpha val="40000"/>
                </a:schemeClr>
              </a:glo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TextBox 19">
              <a:extLst>
                <a:ext uri="{FF2B5EF4-FFF2-40B4-BE49-F238E27FC236}">
                  <a16:creationId xmlns="" xmlns:a16="http://schemas.microsoft.com/office/drawing/2014/main" id="{9959FFD3-E043-47EA-90C6-A576A044ADCC}"/>
                </a:ext>
              </a:extLst>
            </p:cNvPr>
            <p:cNvSpPr txBox="1"/>
            <p:nvPr/>
          </p:nvSpPr>
          <p:spPr>
            <a:xfrm>
              <a:off x="6804488" y="1803632"/>
              <a:ext cx="498855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1" i="0" u="none" strike="noStrike" kern="1200" cap="none" spc="0" normalizeH="0" baseline="0" noProof="0">
                  <a:ln w="6600">
                    <a:solidFill>
                      <a:srgbClr val="ED7D3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ED7D31"/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3</a:t>
              </a:r>
              <a:endParaRPr kumimoji="0" lang="vi-VN" sz="44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="" xmlns:a16="http://schemas.microsoft.com/office/drawing/2014/main" id="{A5A9295A-F77A-4778-B1D4-8F27BCFC74AE}"/>
              </a:ext>
            </a:extLst>
          </p:cNvPr>
          <p:cNvGrpSpPr/>
          <p:nvPr/>
        </p:nvGrpSpPr>
        <p:grpSpPr>
          <a:xfrm>
            <a:off x="4277467" y="3516678"/>
            <a:ext cx="1852265" cy="2533585"/>
            <a:chOff x="2753466" y="4097251"/>
            <a:chExt cx="1852265" cy="2533585"/>
          </a:xfrm>
        </p:grpSpPr>
        <p:pic>
          <p:nvPicPr>
            <p:cNvPr id="22" name="Picture 2" descr="Kết quả hình ảnh cho pokemon go card">
              <a:extLst>
                <a:ext uri="{FF2B5EF4-FFF2-40B4-BE49-F238E27FC236}">
                  <a16:creationId xmlns="" xmlns:a16="http://schemas.microsoft.com/office/drawing/2014/main" id="{571D78FF-F3E8-4613-9EA1-A5B393A9E22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96027" y="4097251"/>
              <a:ext cx="1809704" cy="2533585"/>
            </a:xfrm>
            <a:prstGeom prst="rect">
              <a:avLst/>
            </a:prstGeom>
            <a:noFill/>
            <a:effectLst>
              <a:glow rad="228600">
                <a:schemeClr val="accent1">
                  <a:satMod val="175000"/>
                  <a:alpha val="40000"/>
                </a:schemeClr>
              </a:glo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TextBox 22">
              <a:extLst>
                <a:ext uri="{FF2B5EF4-FFF2-40B4-BE49-F238E27FC236}">
                  <a16:creationId xmlns="" xmlns:a16="http://schemas.microsoft.com/office/drawing/2014/main" id="{5E271D58-163D-463E-9CF2-F1055FA76835}"/>
                </a:ext>
              </a:extLst>
            </p:cNvPr>
            <p:cNvSpPr txBox="1"/>
            <p:nvPr/>
          </p:nvSpPr>
          <p:spPr>
            <a:xfrm>
              <a:off x="2753466" y="4651292"/>
              <a:ext cx="498855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1" i="0" u="none" strike="noStrike" kern="1200" cap="none" spc="0" normalizeH="0" baseline="0" noProof="0" dirty="0">
                  <a:ln w="6600">
                    <a:solidFill>
                      <a:srgbClr val="ED7D3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ED7D31"/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4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="" xmlns:a16="http://schemas.microsoft.com/office/drawing/2014/main" id="{913BD9C4-130E-45EB-9939-797AC7B18E16}"/>
              </a:ext>
            </a:extLst>
          </p:cNvPr>
          <p:cNvGrpSpPr/>
          <p:nvPr/>
        </p:nvGrpSpPr>
        <p:grpSpPr>
          <a:xfrm>
            <a:off x="6338299" y="3516676"/>
            <a:ext cx="1827082" cy="2533585"/>
            <a:chOff x="4814299" y="4097249"/>
            <a:chExt cx="1827082" cy="2533585"/>
          </a:xfrm>
        </p:grpSpPr>
        <p:pic>
          <p:nvPicPr>
            <p:cNvPr id="25" name="Picture 2" descr="Kết quả hình ảnh cho pokemon go card">
              <a:extLst>
                <a:ext uri="{FF2B5EF4-FFF2-40B4-BE49-F238E27FC236}">
                  <a16:creationId xmlns="" xmlns:a16="http://schemas.microsoft.com/office/drawing/2014/main" id="{D5188EFE-751C-4FF8-8507-FB0D5450C43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31677" y="4097249"/>
              <a:ext cx="1809704" cy="2533585"/>
            </a:xfrm>
            <a:prstGeom prst="rect">
              <a:avLst/>
            </a:prstGeom>
            <a:noFill/>
            <a:effectLst>
              <a:glow rad="228600">
                <a:schemeClr val="accent1">
                  <a:satMod val="175000"/>
                  <a:alpha val="40000"/>
                </a:schemeClr>
              </a:glo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TextBox 25">
              <a:extLst>
                <a:ext uri="{FF2B5EF4-FFF2-40B4-BE49-F238E27FC236}">
                  <a16:creationId xmlns="" xmlns:a16="http://schemas.microsoft.com/office/drawing/2014/main" id="{F8490BD7-43AE-49B4-BB26-0293FA91A893}"/>
                </a:ext>
              </a:extLst>
            </p:cNvPr>
            <p:cNvSpPr txBox="1"/>
            <p:nvPr/>
          </p:nvSpPr>
          <p:spPr>
            <a:xfrm>
              <a:off x="4814299" y="4609290"/>
              <a:ext cx="498855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1" i="0" u="none" strike="noStrike" kern="1200" cap="none" spc="0" normalizeH="0" baseline="0" noProof="0" dirty="0">
                  <a:ln w="6600">
                    <a:solidFill>
                      <a:srgbClr val="ED7D3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ED7D31"/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5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="" xmlns:a16="http://schemas.microsoft.com/office/drawing/2014/main" id="{DDFC7CD0-E3ED-4A9F-A39A-32558EBC4FD6}"/>
              </a:ext>
            </a:extLst>
          </p:cNvPr>
          <p:cNvGrpSpPr/>
          <p:nvPr/>
        </p:nvGrpSpPr>
        <p:grpSpPr>
          <a:xfrm>
            <a:off x="8311110" y="3516678"/>
            <a:ext cx="1809704" cy="2533585"/>
            <a:chOff x="6787110" y="4097251"/>
            <a:chExt cx="1809704" cy="2533585"/>
          </a:xfrm>
        </p:grpSpPr>
        <p:pic>
          <p:nvPicPr>
            <p:cNvPr id="28" name="Picture 2" descr="Kết quả hình ảnh cho pokemon go card">
              <a:extLst>
                <a:ext uri="{FF2B5EF4-FFF2-40B4-BE49-F238E27FC236}">
                  <a16:creationId xmlns="" xmlns:a16="http://schemas.microsoft.com/office/drawing/2014/main" id="{BE8E8636-AB00-417D-A3C9-B368A2EE88A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87110" y="4097251"/>
              <a:ext cx="1809704" cy="2533585"/>
            </a:xfrm>
            <a:prstGeom prst="rect">
              <a:avLst/>
            </a:prstGeom>
            <a:noFill/>
            <a:effectLst>
              <a:glow rad="228600">
                <a:schemeClr val="accent1">
                  <a:satMod val="175000"/>
                  <a:alpha val="40000"/>
                </a:schemeClr>
              </a:glo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" name="TextBox 28">
              <a:extLst>
                <a:ext uri="{FF2B5EF4-FFF2-40B4-BE49-F238E27FC236}">
                  <a16:creationId xmlns="" xmlns:a16="http://schemas.microsoft.com/office/drawing/2014/main" id="{3D094C69-A966-462B-B75C-D94BC30E5B79}"/>
                </a:ext>
              </a:extLst>
            </p:cNvPr>
            <p:cNvSpPr txBox="1"/>
            <p:nvPr/>
          </p:nvSpPr>
          <p:spPr>
            <a:xfrm>
              <a:off x="6787110" y="4609290"/>
              <a:ext cx="498855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1" i="0" u="none" strike="noStrike" kern="1200" cap="none" spc="0" normalizeH="0" baseline="0" noProof="0" dirty="0">
                  <a:ln w="6600">
                    <a:solidFill>
                      <a:srgbClr val="ED7D3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ED7D31"/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6</a:t>
              </a:r>
            </a:p>
          </p:txBody>
        </p:sp>
      </p:grpSp>
      <p:sp>
        <p:nvSpPr>
          <p:cNvPr id="30" name="Rectangle 29">
            <a:extLst>
              <a:ext uri="{FF2B5EF4-FFF2-40B4-BE49-F238E27FC236}">
                <a16:creationId xmlns="" xmlns:a16="http://schemas.microsoft.com/office/drawing/2014/main" id="{767511FA-018B-4231-94C9-C7A3E27F3A35}"/>
              </a:ext>
            </a:extLst>
          </p:cNvPr>
          <p:cNvSpPr/>
          <p:nvPr/>
        </p:nvSpPr>
        <p:spPr>
          <a:xfrm>
            <a:off x="4320028" y="699399"/>
            <a:ext cx="1809704" cy="2533584"/>
          </a:xfrm>
          <a:prstGeom prst="rect">
            <a:avLst/>
          </a:prstGeom>
          <a:solidFill>
            <a:schemeClr val="bg1"/>
          </a:solidFill>
          <a:ln w="57150">
            <a:solidFill>
              <a:srgbClr val="FF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rgbClr val="FF0000"/>
                </a:solidFill>
                <a:latin typeface="UTM Avo" panose="02040603050506020204" pitchFamily="18" charset="0"/>
              </a:rPr>
              <a:t>So </a:t>
            </a:r>
            <a:r>
              <a:rPr lang="en-US" sz="3200" dirty="0" err="1">
                <a:solidFill>
                  <a:srgbClr val="FF0000"/>
                </a:solidFill>
                <a:latin typeface="UTM Avo" panose="02040603050506020204" pitchFamily="18" charset="0"/>
              </a:rPr>
              <a:t>sánh</a:t>
            </a:r>
            <a:r>
              <a:rPr lang="en-US" sz="32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UTM Avo" panose="02040603050506020204" pitchFamily="18" charset="0"/>
              </a:rPr>
              <a:t>vần</a:t>
            </a:r>
            <a:r>
              <a:rPr lang="en-US" sz="3200" dirty="0">
                <a:solidFill>
                  <a:srgbClr val="FF0000"/>
                </a:solidFill>
                <a:latin typeface="UTM Avo" panose="02040603050506020204" pitchFamily="18" charset="0"/>
              </a:rPr>
              <a:t>: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rgbClr val="FF0000"/>
                </a:solidFill>
                <a:latin typeface="UTM Avo" panose="02040603050506020204" pitchFamily="18" charset="0"/>
              </a:rPr>
              <a:t>ep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 -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êp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rbel" panose="020B0503020204020204" pitchFamily="34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="" xmlns:a16="http://schemas.microsoft.com/office/drawing/2014/main" id="{982DE7E8-6C61-498B-968E-29D3F60DA7EC}"/>
              </a:ext>
            </a:extLst>
          </p:cNvPr>
          <p:cNvSpPr/>
          <p:nvPr/>
        </p:nvSpPr>
        <p:spPr>
          <a:xfrm>
            <a:off x="6329558" y="732970"/>
            <a:ext cx="1809704" cy="2533584"/>
          </a:xfrm>
          <a:prstGeom prst="rect">
            <a:avLst/>
          </a:prstGeom>
          <a:solidFill>
            <a:schemeClr val="bg1"/>
          </a:solidFill>
          <a:ln w="57150">
            <a:solidFill>
              <a:srgbClr val="FF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Tìm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 1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tiếng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chứa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vần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 “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ip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”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="" xmlns:a16="http://schemas.microsoft.com/office/drawing/2014/main" id="{EA97A9E0-D9D5-4387-9249-9668533A6626}"/>
              </a:ext>
            </a:extLst>
          </p:cNvPr>
          <p:cNvSpPr/>
          <p:nvPr/>
        </p:nvSpPr>
        <p:spPr>
          <a:xfrm>
            <a:off x="8362350" y="726804"/>
            <a:ext cx="1809704" cy="2533584"/>
          </a:xfrm>
          <a:prstGeom prst="rect">
            <a:avLst/>
          </a:prstGeom>
          <a:solidFill>
            <a:schemeClr val="bg1"/>
          </a:solidFill>
          <a:ln w="57150">
            <a:solidFill>
              <a:srgbClr val="FF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Tìm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 1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từ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có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tiếng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chứa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vần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: up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33" name="Pokemon Theme Song Instrumental">
            <a:hlinkClick r:id="" action="ppaction://media"/>
            <a:extLst>
              <a:ext uri="{FF2B5EF4-FFF2-40B4-BE49-F238E27FC236}">
                <a16:creationId xmlns="" xmlns:a16="http://schemas.microsoft.com/office/drawing/2014/main" id="{7F5A2C29-94BC-44E5-8235-3E1652C0FC44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19">
                  <p14:trim end="194437.721"/>
                </p14:media>
              </p:ext>
            </p:extLst>
          </p:nvPr>
        </p:nvPicPr>
        <p:blipFill>
          <a:blip r:embed="rId20" cstate="print"/>
          <a:stretch>
            <a:fillRect/>
          </a:stretch>
        </p:blipFill>
        <p:spPr>
          <a:xfrm>
            <a:off x="12683951" y="5392897"/>
            <a:ext cx="609600" cy="609600"/>
          </a:xfrm>
          <a:prstGeom prst="rect">
            <a:avLst/>
          </a:prstGeom>
        </p:spPr>
      </p:pic>
      <p:pic>
        <p:nvPicPr>
          <p:cNvPr id="34" name="Pokemon Theme Song Instrumental">
            <a:hlinkClick r:id="" action="ppaction://media"/>
            <a:extLst>
              <a:ext uri="{FF2B5EF4-FFF2-40B4-BE49-F238E27FC236}">
                <a16:creationId xmlns="" xmlns:a16="http://schemas.microsoft.com/office/drawing/2014/main" id="{5681C0A1-501F-40B4-8883-DC6195487C05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19">
                  <p14:trim st="28322" end="166114.721"/>
                </p14:media>
              </p:ext>
            </p:extLst>
          </p:nvPr>
        </p:nvPicPr>
        <p:blipFill>
          <a:blip r:embed="rId20" cstate="print"/>
          <a:stretch>
            <a:fillRect/>
          </a:stretch>
        </p:blipFill>
        <p:spPr>
          <a:xfrm>
            <a:off x="12655202" y="4593990"/>
            <a:ext cx="609600" cy="609600"/>
          </a:xfrm>
          <a:prstGeom prst="rect">
            <a:avLst/>
          </a:prstGeom>
        </p:spPr>
      </p:pic>
      <p:pic>
        <p:nvPicPr>
          <p:cNvPr id="35" name="Pokemon Theme Song Instrumental">
            <a:hlinkClick r:id="" action="ppaction://media"/>
            <a:extLst>
              <a:ext uri="{FF2B5EF4-FFF2-40B4-BE49-F238E27FC236}">
                <a16:creationId xmlns="" xmlns:a16="http://schemas.microsoft.com/office/drawing/2014/main" id="{8D01C06B-F425-43A9-B02F-3C5C17030FA9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19">
                  <p14:trim st="28322" end="166114.721"/>
                </p14:media>
              </p:ext>
            </p:extLst>
          </p:nvPr>
        </p:nvPicPr>
        <p:blipFill>
          <a:blip r:embed="rId20" cstate="print"/>
          <a:stretch>
            <a:fillRect/>
          </a:stretch>
        </p:blipFill>
        <p:spPr>
          <a:xfrm>
            <a:off x="12655202" y="3815254"/>
            <a:ext cx="609600" cy="609600"/>
          </a:xfrm>
          <a:prstGeom prst="rect">
            <a:avLst/>
          </a:prstGeom>
        </p:spPr>
      </p:pic>
      <p:pic>
        <p:nvPicPr>
          <p:cNvPr id="36" name="Pokemon Theme Song Instrumental">
            <a:hlinkClick r:id="" action="ppaction://media"/>
            <a:extLst>
              <a:ext uri="{FF2B5EF4-FFF2-40B4-BE49-F238E27FC236}">
                <a16:creationId xmlns="" xmlns:a16="http://schemas.microsoft.com/office/drawing/2014/main" id="{4758C979-D105-4990-A816-9801241E5EE8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19">
                  <p14:trim st="28322" end="166114.721"/>
                </p14:media>
              </p:ext>
            </p:extLst>
          </p:nvPr>
        </p:nvPicPr>
        <p:blipFill>
          <a:blip r:embed="rId20" cstate="print"/>
          <a:stretch>
            <a:fillRect/>
          </a:stretch>
        </p:blipFill>
        <p:spPr>
          <a:xfrm>
            <a:off x="12655202" y="3111001"/>
            <a:ext cx="609600" cy="609600"/>
          </a:xfrm>
          <a:prstGeom prst="rect">
            <a:avLst/>
          </a:prstGeom>
        </p:spPr>
      </p:pic>
      <p:pic>
        <p:nvPicPr>
          <p:cNvPr id="37" name="Pokemon Theme Song Instrumental">
            <a:hlinkClick r:id="" action="ppaction://media"/>
            <a:extLst>
              <a:ext uri="{FF2B5EF4-FFF2-40B4-BE49-F238E27FC236}">
                <a16:creationId xmlns="" xmlns:a16="http://schemas.microsoft.com/office/drawing/2014/main" id="{8F116143-B466-4C4A-9E98-B020426D5DC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19">
                  <p14:trim st="61030" end="134902.721"/>
                </p14:media>
              </p:ext>
            </p:extLst>
          </p:nvPr>
        </p:nvPicPr>
        <p:blipFill>
          <a:blip r:embed="rId20" cstate="print"/>
          <a:stretch>
            <a:fillRect/>
          </a:stretch>
        </p:blipFill>
        <p:spPr>
          <a:xfrm>
            <a:off x="-932235" y="1053449"/>
            <a:ext cx="609600" cy="609600"/>
          </a:xfrm>
          <a:prstGeom prst="rect">
            <a:avLst/>
          </a:prstGeom>
        </p:spPr>
      </p:pic>
      <p:pic>
        <p:nvPicPr>
          <p:cNvPr id="38" name="Pokemon Theme Song Instrumental">
            <a:hlinkClick r:id="" action="ppaction://media"/>
            <a:extLst>
              <a:ext uri="{FF2B5EF4-FFF2-40B4-BE49-F238E27FC236}">
                <a16:creationId xmlns="" xmlns:a16="http://schemas.microsoft.com/office/drawing/2014/main" id="{037942F5-0BD8-450D-9E3F-F8714F69F507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19">
                  <p14:trim st="61030" end="134902.721"/>
                </p14:media>
              </p:ext>
            </p:extLst>
          </p:nvPr>
        </p:nvPicPr>
        <p:blipFill>
          <a:blip r:embed="rId20" cstate="print"/>
          <a:stretch>
            <a:fillRect/>
          </a:stretch>
        </p:blipFill>
        <p:spPr>
          <a:xfrm>
            <a:off x="-932235" y="1778907"/>
            <a:ext cx="609600" cy="609600"/>
          </a:xfrm>
          <a:prstGeom prst="rect">
            <a:avLst/>
          </a:prstGeom>
        </p:spPr>
      </p:pic>
      <p:pic>
        <p:nvPicPr>
          <p:cNvPr id="39" name="Pokemon Theme Song Instrumental">
            <a:hlinkClick r:id="" action="ppaction://media"/>
            <a:extLst>
              <a:ext uri="{FF2B5EF4-FFF2-40B4-BE49-F238E27FC236}">
                <a16:creationId xmlns="" xmlns:a16="http://schemas.microsoft.com/office/drawing/2014/main" id="{4B584964-A5C5-4DF5-A0F4-ADCF7123E8C9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19">
                  <p14:trim st="61030" end="134902.721"/>
                </p14:media>
              </p:ext>
            </p:extLst>
          </p:nvPr>
        </p:nvPicPr>
        <p:blipFill>
          <a:blip r:embed="rId20" cstate="print"/>
          <a:stretch>
            <a:fillRect/>
          </a:stretch>
        </p:blipFill>
        <p:spPr>
          <a:xfrm>
            <a:off x="-932235" y="2543626"/>
            <a:ext cx="609600" cy="609600"/>
          </a:xfrm>
          <a:prstGeom prst="rect">
            <a:avLst/>
          </a:prstGeom>
        </p:spPr>
      </p:pic>
      <p:sp>
        <p:nvSpPr>
          <p:cNvPr id="40" name="Rectangle 39">
            <a:extLst>
              <a:ext uri="{FF2B5EF4-FFF2-40B4-BE49-F238E27FC236}">
                <a16:creationId xmlns="" xmlns:a16="http://schemas.microsoft.com/office/drawing/2014/main" id="{2A9814DE-90A3-41E9-9178-4FA8F6502D01}"/>
              </a:ext>
            </a:extLst>
          </p:cNvPr>
          <p:cNvSpPr/>
          <p:nvPr/>
        </p:nvSpPr>
        <p:spPr>
          <a:xfrm>
            <a:off x="4350235" y="3531365"/>
            <a:ext cx="1809704" cy="2533584"/>
          </a:xfrm>
          <a:prstGeom prst="rect">
            <a:avLst/>
          </a:prstGeom>
          <a:solidFill>
            <a:schemeClr val="bg1"/>
          </a:solidFill>
          <a:ln w="57150">
            <a:solidFill>
              <a:srgbClr val="FF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Nói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 1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câu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tiếng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chứa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vần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 “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”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rbel" panose="020B0503020204020204" pitchFamily="34" charset="0"/>
            </a:endParaRPr>
          </a:p>
        </p:txBody>
      </p:sp>
      <p:pic>
        <p:nvPicPr>
          <p:cNvPr id="41" name="Pokemon Theme Song Instrumental">
            <a:hlinkClick r:id="" action="ppaction://media"/>
            <a:extLst>
              <a:ext uri="{FF2B5EF4-FFF2-40B4-BE49-F238E27FC236}">
                <a16:creationId xmlns="" xmlns:a16="http://schemas.microsoft.com/office/drawing/2014/main" id="{17104E34-25EA-4424-9AD9-3ED76CD5FF39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19">
                  <p14:trim st="28322" end="166114.721"/>
                </p14:media>
              </p:ext>
            </p:extLst>
          </p:nvPr>
        </p:nvPicPr>
        <p:blipFill>
          <a:blip r:embed="rId20" cstate="print"/>
          <a:stretch>
            <a:fillRect/>
          </a:stretch>
        </p:blipFill>
        <p:spPr>
          <a:xfrm>
            <a:off x="12661204" y="2340315"/>
            <a:ext cx="609600" cy="609600"/>
          </a:xfrm>
          <a:prstGeom prst="rect">
            <a:avLst/>
          </a:prstGeom>
        </p:spPr>
      </p:pic>
      <p:pic>
        <p:nvPicPr>
          <p:cNvPr id="42" name="Pokemon Theme Song Instrumental">
            <a:hlinkClick r:id="" action="ppaction://media"/>
            <a:extLst>
              <a:ext uri="{FF2B5EF4-FFF2-40B4-BE49-F238E27FC236}">
                <a16:creationId xmlns="" xmlns:a16="http://schemas.microsoft.com/office/drawing/2014/main" id="{E38F5A00-956B-445F-8187-36F7F6D4240D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19">
                  <p14:trim st="61030" end="134902.721"/>
                </p14:media>
              </p:ext>
            </p:extLst>
          </p:nvPr>
        </p:nvPicPr>
        <p:blipFill>
          <a:blip r:embed="rId20" cstate="print"/>
          <a:stretch>
            <a:fillRect/>
          </a:stretch>
        </p:blipFill>
        <p:spPr>
          <a:xfrm>
            <a:off x="-933451" y="3291684"/>
            <a:ext cx="609600" cy="609600"/>
          </a:xfrm>
          <a:prstGeom prst="rect">
            <a:avLst/>
          </a:prstGeom>
        </p:spPr>
      </p:pic>
      <p:sp>
        <p:nvSpPr>
          <p:cNvPr id="43" name="Rectangle 42">
            <a:extLst>
              <a:ext uri="{FF2B5EF4-FFF2-40B4-BE49-F238E27FC236}">
                <a16:creationId xmlns="" xmlns:a16="http://schemas.microsoft.com/office/drawing/2014/main" id="{60578A80-2A2E-43D5-839B-E396414E7B6A}"/>
              </a:ext>
            </a:extLst>
          </p:cNvPr>
          <p:cNvSpPr/>
          <p:nvPr/>
        </p:nvSpPr>
        <p:spPr>
          <a:xfrm>
            <a:off x="6339563" y="3531365"/>
            <a:ext cx="1809704" cy="2533584"/>
          </a:xfrm>
          <a:prstGeom prst="rect">
            <a:avLst/>
          </a:prstGeom>
          <a:solidFill>
            <a:schemeClr val="bg1"/>
          </a:solidFill>
          <a:ln w="57150">
            <a:solidFill>
              <a:srgbClr val="FF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50" normalizeH="0" baseline="0" noProof="0" dirty="0">
                <a:ln w="9525" cmpd="sng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LUCKY CARD</a:t>
            </a:r>
            <a:endParaRPr kumimoji="0" lang="vi-VN" sz="4000" b="1" i="0" u="none" strike="noStrike" kern="1200" cap="none" spc="50" normalizeH="0" baseline="0" noProof="0" dirty="0">
              <a:ln w="9525" cmpd="sng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glow rad="38100">
                  <a:srgbClr val="4472C4">
                    <a:alpha val="40000"/>
                  </a:srgbClr>
                </a:glow>
              </a:effectLst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pic>
        <p:nvPicPr>
          <p:cNvPr id="44" name="Pokemon Theme Song Instrumental">
            <a:hlinkClick r:id="" action="ppaction://media"/>
            <a:extLst>
              <a:ext uri="{FF2B5EF4-FFF2-40B4-BE49-F238E27FC236}">
                <a16:creationId xmlns="" xmlns:a16="http://schemas.microsoft.com/office/drawing/2014/main" id="{313FE446-5F79-42EC-A19E-5942103C9EA3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19">
                  <p14:trim st="61030" end="134902.721"/>
                </p14:media>
              </p:ext>
            </p:extLst>
          </p:nvPr>
        </p:nvPicPr>
        <p:blipFill>
          <a:blip r:embed="rId20" cstate="print"/>
          <a:stretch>
            <a:fillRect/>
          </a:stretch>
        </p:blipFill>
        <p:spPr>
          <a:xfrm>
            <a:off x="-970838" y="4053684"/>
            <a:ext cx="609600" cy="609600"/>
          </a:xfrm>
          <a:prstGeom prst="rect">
            <a:avLst/>
          </a:prstGeom>
        </p:spPr>
      </p:pic>
      <p:pic>
        <p:nvPicPr>
          <p:cNvPr id="45" name="Pokemon Theme Song Instrumental">
            <a:hlinkClick r:id="" action="ppaction://media"/>
            <a:extLst>
              <a:ext uri="{FF2B5EF4-FFF2-40B4-BE49-F238E27FC236}">
                <a16:creationId xmlns="" xmlns:a16="http://schemas.microsoft.com/office/drawing/2014/main" id="{6BD101CD-6A73-48FF-8BAB-94F742A92B0F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19">
                  <p14:trim st="28322" end="166114.721"/>
                </p14:media>
              </p:ext>
            </p:extLst>
          </p:nvPr>
        </p:nvPicPr>
        <p:blipFill>
          <a:blip r:embed="rId20" cstate="print"/>
          <a:stretch>
            <a:fillRect/>
          </a:stretch>
        </p:blipFill>
        <p:spPr>
          <a:xfrm>
            <a:off x="12683951" y="1566910"/>
            <a:ext cx="609600" cy="609600"/>
          </a:xfrm>
          <a:prstGeom prst="rect">
            <a:avLst/>
          </a:prstGeom>
        </p:spPr>
      </p:pic>
      <p:pic>
        <p:nvPicPr>
          <p:cNvPr id="46" name="Pokemon Theme Song Instrumental">
            <a:hlinkClick r:id="" action="ppaction://media"/>
            <a:extLst>
              <a:ext uri="{FF2B5EF4-FFF2-40B4-BE49-F238E27FC236}">
                <a16:creationId xmlns="" xmlns:a16="http://schemas.microsoft.com/office/drawing/2014/main" id="{7D9890AA-4EF9-44FA-8B9C-921CB7BCB7AB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19">
                  <p14:trim st="28322" end="166114.721"/>
                </p14:media>
              </p:ext>
            </p:extLst>
          </p:nvPr>
        </p:nvPicPr>
        <p:blipFill>
          <a:blip r:embed="rId20" cstate="print"/>
          <a:stretch>
            <a:fillRect/>
          </a:stretch>
        </p:blipFill>
        <p:spPr>
          <a:xfrm>
            <a:off x="12683951" y="679232"/>
            <a:ext cx="609600" cy="609600"/>
          </a:xfrm>
          <a:prstGeom prst="rect">
            <a:avLst/>
          </a:prstGeom>
        </p:spPr>
      </p:pic>
      <p:sp>
        <p:nvSpPr>
          <p:cNvPr id="47" name="Rectangle 46">
            <a:extLst>
              <a:ext uri="{FF2B5EF4-FFF2-40B4-BE49-F238E27FC236}">
                <a16:creationId xmlns="" xmlns:a16="http://schemas.microsoft.com/office/drawing/2014/main" id="{E0EE88E2-68E4-43EE-B07D-032A617152B9}"/>
              </a:ext>
            </a:extLst>
          </p:cNvPr>
          <p:cNvSpPr/>
          <p:nvPr/>
        </p:nvSpPr>
        <p:spPr>
          <a:xfrm>
            <a:off x="8328488" y="3531365"/>
            <a:ext cx="1809704" cy="2533584"/>
          </a:xfrm>
          <a:prstGeom prst="rect">
            <a:avLst/>
          </a:prstGeom>
          <a:solidFill>
            <a:schemeClr val="bg1"/>
          </a:solidFill>
          <a:ln w="57150">
            <a:solidFill>
              <a:srgbClr val="FF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457200">
              <a:defRPr/>
            </a:pP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Tìm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 1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tiếng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có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chứa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vần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 “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ăng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”</a:t>
            </a:r>
            <a:endParaRPr lang="en-US" sz="2800" dirty="0">
              <a:solidFill>
                <a:srgbClr val="FF00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8" name="Pokemon Theme Song Instrumental">
            <a:hlinkClick r:id="" action="ppaction://media"/>
            <a:extLst>
              <a:ext uri="{FF2B5EF4-FFF2-40B4-BE49-F238E27FC236}">
                <a16:creationId xmlns="" xmlns:a16="http://schemas.microsoft.com/office/drawing/2014/main" id="{42B61BAB-BE6D-4456-A71E-BDE5F96950B3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19">
                  <p14:trim st="61030" end="134902.721"/>
                </p14:media>
              </p:ext>
            </p:extLst>
          </p:nvPr>
        </p:nvPicPr>
        <p:blipFill>
          <a:blip r:embed="rId20" cstate="print"/>
          <a:stretch>
            <a:fillRect/>
          </a:stretch>
        </p:blipFill>
        <p:spPr>
          <a:xfrm>
            <a:off x="-970838" y="486718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236875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50"/>
                            </p:stCondLst>
                            <p:childTnLst>
                              <p:par>
                                <p:cTn id="2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1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9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000"/>
                            </p:stCondLst>
                            <p:childTnLst>
                              <p:par>
                                <p:cTn id="75" presetID="42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4.44444E-6 L 0.21614 0.19583 " pathEditMode="relative" rAng="0" ptsTypes="AA">
                                      <p:cBhvr>
                                        <p:cTn id="7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07" y="97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3000"/>
                            </p:stCondLst>
                            <p:childTnLst>
                              <p:par>
                                <p:cTn id="78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9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6" dur="1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"/>
                            </p:stCondLst>
                            <p:childTnLst>
                              <p:par>
                                <p:cTn id="8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3.7037E-7 L 0.19675 -0.3831 " pathEditMode="relative" rAng="0" ptsTypes="AA">
                                      <p:cBhvr>
                                        <p:cTn id="9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466" y="-188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1" dur="1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2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2000"/>
                            </p:stCondLst>
                            <p:childTnLst>
                              <p:par>
                                <p:cTn id="108" presetID="42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2.59259E-6 L -0.00052 0.20092 " pathEditMode="relative" rAng="0" ptsTypes="AA">
                                      <p:cBhvr>
                                        <p:cTn id="10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" y="10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1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2" dur="1000" fill="hold"/>
                                        <p:tgtEl>
                                          <p:spTgt spid="31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1.48148E-6 L 0.36016 -0.3787 " pathEditMode="relative" rAng="0" ptsTypes="AA">
                                      <p:cBhvr>
                                        <p:cTn id="1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969" y="-188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3" dur="1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7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2000"/>
                            </p:stCondLst>
                            <p:childTnLst>
                              <p:par>
                                <p:cTn id="140" presetID="42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2.96296E-6 L -0.21806 0.19584 " pathEditMode="relative" rAng="0" ptsTypes="AA">
                                      <p:cBhvr>
                                        <p:cTn id="14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903" y="97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3000"/>
                            </p:stCondLst>
                            <p:childTnLst>
                              <p:par>
                                <p:cTn id="143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4" dur="1000" fill="hold"/>
                                        <p:tgtEl>
                                          <p:spTgt spid="32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4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6" fill="hold">
                      <p:stCondLst>
                        <p:cond delay="0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1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4.81481E-6 L 0.52982 -0.38195 " pathEditMode="relative" rAng="0" ptsTypes="AA">
                                      <p:cBhvr>
                                        <p:cTn id="15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654" y="-184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5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0" fill="hold">
                      <p:stCondLst>
                        <p:cond delay="0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5" dur="1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6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9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2000"/>
                            </p:stCondLst>
                            <p:childTnLst>
                              <p:par>
                                <p:cTn id="172" presetID="42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7.40741E-7 L 0.22083 -0.20579 " pathEditMode="relative" rAng="0" ptsTypes="AA">
                                      <p:cBhvr>
                                        <p:cTn id="17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042" y="-10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3000"/>
                            </p:stCondLst>
                            <p:childTnLst>
                              <p:par>
                                <p:cTn id="175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6" dur="1000" fill="hold"/>
                                        <p:tgtEl>
                                          <p:spTgt spid="40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77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8" fill="hold">
                      <p:stCondLst>
                        <p:cond delay="0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3" dur="1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52 0.0044 L 0.19844 0.02917 " pathEditMode="relative" rAng="0" ptsTypes="AA">
                                      <p:cBhvr>
                                        <p:cTn id="19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61" y="12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9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2" fill="hold">
                      <p:stCondLst>
                        <p:cond delay="0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7" dur="1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8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0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1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2000"/>
                            </p:stCondLst>
                            <p:childTnLst>
                              <p:par>
                                <p:cTn id="204" presetID="42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7.40741E-7 L -0.00503 -0.20787 " pathEditMode="relative" rAng="0" ptsTypes="AA">
                                      <p:cBhvr>
                                        <p:cTn id="20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0" y="-10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3000"/>
                            </p:stCondLst>
                            <p:childTnLst>
                              <p:par>
                                <p:cTn id="207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8" dur="1000" fill="hold"/>
                                        <p:tgtEl>
                                          <p:spTgt spid="43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09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0" fill="hold">
                      <p:stCondLst>
                        <p:cond delay="0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1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5" dur="1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12 3.7037E-7 L 0.36407 0.03241 " pathEditMode="relative" rAng="0" ptsTypes="AA">
                                      <p:cBhvr>
                                        <p:cTn id="2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29" y="1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22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4" fill="hold">
                      <p:stCondLst>
                        <p:cond delay="0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9" dur="1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3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2000"/>
                            </p:stCondLst>
                            <p:childTnLst>
                              <p:par>
                                <p:cTn id="236" presetID="42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96296E-6 L -0.21198 -0.20695 " pathEditMode="relative" rAng="0" ptsTypes="AA">
                                      <p:cBhvr>
                                        <p:cTn id="23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599" y="-10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8" fill="hold">
                            <p:stCondLst>
                              <p:cond delay="3000"/>
                            </p:stCondLst>
                            <p:childTnLst>
                              <p:par>
                                <p:cTn id="239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41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2" fill="hold">
                      <p:stCondLst>
                        <p:cond delay="0"/>
                      </p:stCondLst>
                      <p:childTnLst>
                        <p:par>
                          <p:cTn id="243" fill="hold">
                            <p:stCondLst>
                              <p:cond delay="0"/>
                            </p:stCondLst>
                            <p:childTnLst>
                              <p:par>
                                <p:cTn id="244" presetID="1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7" dur="1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21 0.00208 L 0.52618 0.03125 " pathEditMode="relative" rAng="0" ptsTypes="AA">
                                      <p:cBhvr>
                                        <p:cTn id="25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328" y="15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video>
              <p:cMediaNode vol="80000" numSld="999">
                <p:cTn id="2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video>
            <p:video>
              <p:cMediaNode vol="80000" numSld="999">
                <p:cTn id="2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video>
            <p:video>
              <p:cMediaNode vol="80000" numSld="999">
                <p:cTn id="2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video>
            <p:video>
              <p:cMediaNode vol="80000" numSld="999">
                <p:cTn id="2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video>
            <p:video>
              <p:cMediaNode vol="80000" numSld="999">
                <p:cTn id="2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video>
            <p:video>
              <p:cMediaNode vol="80000" numSld="999">
                <p:cTn id="2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video>
            <p:video>
              <p:cMediaNode vol="80000" numSld="999">
                <p:cTn id="2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video>
            <p:video>
              <p:cMediaNode vol="80000" numSld="999">
                <p:cTn id="2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video>
            <p:video>
              <p:cMediaNode vol="80000" numSld="999">
                <p:cTn id="2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video>
            <p:video>
              <p:cMediaNode vol="80000" numSld="999">
                <p:cTn id="2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video>
            <p:video>
              <p:cMediaNode vol="80000" numSld="999">
                <p:cTn id="2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video>
            <p:video>
              <p:cMediaNode vol="80000" numSld="999">
                <p:cTn id="2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video>
            <p:video>
              <p:cMediaNode vol="80000" numSld="999">
                <p:cTn id="2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video>
          </p:childTnLst>
        </p:cTn>
      </p:par>
    </p:tnLst>
    <p:bldLst>
      <p:bldP spid="9" grpId="0" animBg="1"/>
      <p:bldP spid="30" grpId="0" animBg="1"/>
      <p:bldP spid="30" grpId="1" animBg="1"/>
      <p:bldP spid="30" grpId="2" animBg="1"/>
      <p:bldP spid="30" grpId="3" animBg="1"/>
      <p:bldP spid="31" grpId="0" animBg="1"/>
      <p:bldP spid="31" grpId="1" animBg="1"/>
      <p:bldP spid="31" grpId="2" animBg="1"/>
      <p:bldP spid="31" grpId="3" animBg="1"/>
      <p:bldP spid="32" grpId="0" animBg="1"/>
      <p:bldP spid="32" grpId="1" animBg="1"/>
      <p:bldP spid="32" grpId="2" animBg="1"/>
      <p:bldP spid="32" grpId="3" animBg="1"/>
      <p:bldP spid="40" grpId="0" animBg="1"/>
      <p:bldP spid="40" grpId="1" animBg="1"/>
      <p:bldP spid="40" grpId="2" animBg="1"/>
      <p:bldP spid="40" grpId="3" animBg="1"/>
      <p:bldP spid="43" grpId="0" animBg="1"/>
      <p:bldP spid="43" grpId="1" animBg="1"/>
      <p:bldP spid="43" grpId="2" animBg="1"/>
      <p:bldP spid="43" grpId="3" animBg="1"/>
      <p:bldP spid="47" grpId="0" animBg="1"/>
      <p:bldP spid="47" grpId="1" animBg="1"/>
      <p:bldP spid="47" grpId="2" animBg="1"/>
      <p:bldP spid="47" grpId="3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D06ADEA4-A2E2-485F-8DDF-C824D691E3E3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75861" y="268357"/>
            <a:ext cx="10508974" cy="61722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00747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AFF2CDA8-BC14-47BA-89F4-6D282C9ECCC0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6028" y="269864"/>
            <a:ext cx="10688076" cy="603817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383558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9E17983C-0E93-487F-BEB0-EAB1654F994A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35297" y="442143"/>
            <a:ext cx="10648320" cy="604810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989710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E56179D5-4484-423B-8DB2-BFB7EFA45CD8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95541" y="322873"/>
            <a:ext cx="10529049" cy="613093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872714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3B10AD07-E4C7-4D9E-89FD-1BFA61809855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81071" y="278296"/>
            <a:ext cx="10303764" cy="613575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601123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5D0A635F-595D-7944-B06B-0F42D3C7303D}"/>
              </a:ext>
            </a:extLst>
          </p:cNvPr>
          <p:cNvSpPr txBox="1"/>
          <p:nvPr/>
        </p:nvSpPr>
        <p:spPr>
          <a:xfrm>
            <a:off x="1085088" y="1377696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x-none" sz="2400" dirty="0"/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D628AAE0-1116-4594-97F5-348D8BC36001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93911" y="1521690"/>
            <a:ext cx="1065820" cy="2573797"/>
          </a:xfrm>
          <a:prstGeom prst="rect">
            <a:avLst/>
          </a:prstGeom>
        </p:spPr>
      </p:pic>
      <p:sp>
        <p:nvSpPr>
          <p:cNvPr id="10" name="Google Shape;54;p13">
            <a:extLst>
              <a:ext uri="{FF2B5EF4-FFF2-40B4-BE49-F238E27FC236}">
                <a16:creationId xmlns="" xmlns:a16="http://schemas.microsoft.com/office/drawing/2014/main" id="{7C1A915F-E5DE-4C33-882F-23CFEC777CE2}"/>
              </a:ext>
            </a:extLst>
          </p:cNvPr>
          <p:cNvSpPr txBox="1">
            <a:spLocks/>
          </p:cNvSpPr>
          <p:nvPr/>
        </p:nvSpPr>
        <p:spPr>
          <a:xfrm>
            <a:off x="3716525" y="1706946"/>
            <a:ext cx="3958155" cy="148636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GB" sz="6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 </a:t>
            </a:r>
            <a:r>
              <a:rPr lang="vi-VN" sz="6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6</a:t>
            </a:r>
            <a:r>
              <a:rPr lang="en-GB" sz="6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0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14749D8B-24F7-4F19-AC76-B4FCB82918C4}"/>
              </a:ext>
            </a:extLst>
          </p:cNvPr>
          <p:cNvSpPr txBox="1"/>
          <p:nvPr/>
        </p:nvSpPr>
        <p:spPr>
          <a:xfrm>
            <a:off x="3014165" y="321361"/>
            <a:ext cx="61636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4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TIẾNG VIỆT 1</a:t>
            </a:r>
          </a:p>
        </p:txBody>
      </p:sp>
      <p:sp>
        <p:nvSpPr>
          <p:cNvPr id="8" name="Google Shape;55;p13">
            <a:extLst>
              <a:ext uri="{FF2B5EF4-FFF2-40B4-BE49-F238E27FC236}">
                <a16:creationId xmlns="" xmlns:a16="http://schemas.microsoft.com/office/drawing/2014/main" id="{0ECB1DAC-98B3-48A1-969B-C917E201A2A9}"/>
              </a:ext>
            </a:extLst>
          </p:cNvPr>
          <p:cNvSpPr txBox="1">
            <a:spLocks/>
          </p:cNvSpPr>
          <p:nvPr/>
        </p:nvSpPr>
        <p:spPr>
          <a:xfrm>
            <a:off x="3468832" y="3193307"/>
            <a:ext cx="6338614" cy="128177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chemeClr val="dk1"/>
              </a:buClr>
              <a:buSzPts val="5200"/>
            </a:pPr>
            <a:r>
              <a:rPr lang="en-GB" sz="3600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 tập và kể chuyện:</a:t>
            </a:r>
          </a:p>
          <a:p>
            <a:pPr marL="0" indent="0">
              <a:buClr>
                <a:schemeClr val="dk1"/>
              </a:buClr>
              <a:buSzPts val="5200"/>
            </a:pPr>
            <a:r>
              <a:rPr lang="en-GB" sz="3600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Quạ và đàn bồ câu</a:t>
            </a:r>
            <a:endParaRPr lang="en-GB" sz="3600" dirty="0">
              <a:solidFill>
                <a:schemeClr val="dk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74924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6" grpId="0"/>
      <p:bldP spid="8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FA6C7785-ED39-444C-A0A2-88F86D8C07DC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57419" y="1542200"/>
            <a:ext cx="5320600" cy="226544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864739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3071</TotalTime>
  <Words>220</Words>
  <Application>Microsoft Office PowerPoint</Application>
  <PresentationFormat>Custom</PresentationFormat>
  <Paragraphs>42</Paragraphs>
  <Slides>25</Slides>
  <Notes>0</Notes>
  <HiddenSlides>0</HiddenSlides>
  <MMClips>15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c1</cp:lastModifiedBy>
  <cp:revision>295</cp:revision>
  <dcterms:created xsi:type="dcterms:W3CDTF">2021-06-02T01:34:28Z</dcterms:created>
  <dcterms:modified xsi:type="dcterms:W3CDTF">2023-12-01T02:32:37Z</dcterms:modified>
</cp:coreProperties>
</file>