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26"/>
  </p:notesMasterIdLst>
  <p:sldIdLst>
    <p:sldId id="309" r:id="rId2"/>
    <p:sldId id="258" r:id="rId3"/>
    <p:sldId id="282" r:id="rId4"/>
    <p:sldId id="310" r:id="rId5"/>
    <p:sldId id="283" r:id="rId6"/>
    <p:sldId id="284" r:id="rId7"/>
    <p:sldId id="285" r:id="rId8"/>
    <p:sldId id="287" r:id="rId9"/>
    <p:sldId id="288" r:id="rId10"/>
    <p:sldId id="289" r:id="rId11"/>
    <p:sldId id="290" r:id="rId12"/>
    <p:sldId id="293" r:id="rId13"/>
    <p:sldId id="294" r:id="rId14"/>
    <p:sldId id="295" r:id="rId15"/>
    <p:sldId id="296" r:id="rId16"/>
    <p:sldId id="301" r:id="rId17"/>
    <p:sldId id="297" r:id="rId18"/>
    <p:sldId id="303" r:id="rId19"/>
    <p:sldId id="304" r:id="rId20"/>
    <p:sldId id="305" r:id="rId21"/>
    <p:sldId id="300" r:id="rId22"/>
    <p:sldId id="306" r:id="rId23"/>
    <p:sldId id="307" r:id="rId24"/>
    <p:sldId id="308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13DBCE-923B-4F6B-9B4A-E6CEFADBA670}">
          <p14:sldIdLst>
            <p14:sldId id="309"/>
            <p14:sldId id="258"/>
            <p14:sldId id="282"/>
            <p14:sldId id="310"/>
            <p14:sldId id="283"/>
            <p14:sldId id="284"/>
            <p14:sldId id="285"/>
            <p14:sldId id="287"/>
            <p14:sldId id="288"/>
            <p14:sldId id="289"/>
            <p14:sldId id="290"/>
            <p14:sldId id="293"/>
            <p14:sldId id="294"/>
            <p14:sldId id="295"/>
            <p14:sldId id="296"/>
            <p14:sldId id="301"/>
            <p14:sldId id="297"/>
            <p14:sldId id="303"/>
            <p14:sldId id="304"/>
            <p14:sldId id="305"/>
            <p14:sldId id="300"/>
            <p14:sldId id="306"/>
            <p14:sldId id="307"/>
            <p14:sldId id="308"/>
          </p14:sldIdLst>
        </p14:section>
        <p14:section name="Untitled Section" id="{74B04AC0-F803-4D1A-9054-5655D88381D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CC"/>
    <a:srgbClr val="CC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2288A-33FB-4201-A6EE-E4B8D610BD33}" v="1" dt="2023-12-03T07:43:47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95" autoAdjust="0"/>
  </p:normalViewPr>
  <p:slideViewPr>
    <p:cSldViewPr snapToGrid="0">
      <p:cViewPr varScale="1">
        <p:scale>
          <a:sx n="77" d="100"/>
          <a:sy n="77" d="100"/>
        </p:scale>
        <p:origin x="91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Hồng Đào" userId="e64065801a540836" providerId="LiveId" clId="{7A62288A-33FB-4201-A6EE-E4B8D610BD33}"/>
    <pc:docChg chg="delSld modSld sldOrd modSection">
      <pc:chgData name="Thu Hồng Đào" userId="e64065801a540836" providerId="LiveId" clId="{7A62288A-33FB-4201-A6EE-E4B8D610BD33}" dt="2023-12-03T07:44:27.415" v="39"/>
      <pc:docMkLst>
        <pc:docMk/>
      </pc:docMkLst>
      <pc:sldChg chg="modSp del">
        <pc:chgData name="Thu Hồng Đào" userId="e64065801a540836" providerId="LiveId" clId="{7A62288A-33FB-4201-A6EE-E4B8D610BD33}" dt="2023-12-03T07:43:52.061" v="1" actId="47"/>
        <pc:sldMkLst>
          <pc:docMk/>
          <pc:sldMk cId="1649091589" sldId="257"/>
        </pc:sldMkLst>
        <pc:spChg chg="mod">
          <ac:chgData name="Thu Hồng Đào" userId="e64065801a540836" providerId="LiveId" clId="{7A62288A-33FB-4201-A6EE-E4B8D610BD33}" dt="2023-12-03T07:43:47.384" v="0" actId="6549"/>
          <ac:spMkLst>
            <pc:docMk/>
            <pc:sldMk cId="1649091589" sldId="257"/>
            <ac:spMk id="5" creationId="{00000000-0000-0000-0000-000000000000}"/>
          </ac:spMkLst>
        </pc:spChg>
      </pc:sldChg>
      <pc:sldChg chg="modSp mod">
        <pc:chgData name="Thu Hồng Đào" userId="e64065801a540836" providerId="LiveId" clId="{7A62288A-33FB-4201-A6EE-E4B8D610BD33}" dt="2023-12-03T07:44:05.942" v="37" actId="20577"/>
        <pc:sldMkLst>
          <pc:docMk/>
          <pc:sldMk cId="576065813" sldId="282"/>
        </pc:sldMkLst>
        <pc:spChg chg="mod">
          <ac:chgData name="Thu Hồng Đào" userId="e64065801a540836" providerId="LiveId" clId="{7A62288A-33FB-4201-A6EE-E4B8D610BD33}" dt="2023-12-03T07:44:05.942" v="37" actId="20577"/>
          <ac:spMkLst>
            <pc:docMk/>
            <pc:sldMk cId="576065813" sldId="282"/>
            <ac:spMk id="3" creationId="{00000000-0000-0000-0000-000000000000}"/>
          </ac:spMkLst>
        </pc:spChg>
      </pc:sldChg>
      <pc:sldChg chg="ord">
        <pc:chgData name="Thu Hồng Đào" userId="e64065801a540836" providerId="LiveId" clId="{7A62288A-33FB-4201-A6EE-E4B8D610BD33}" dt="2023-12-03T07:44:27.415" v="39"/>
        <pc:sldMkLst>
          <pc:docMk/>
          <pc:sldMk cId="3427616727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1243E-B903-4B6A-A107-0EB3A8B3517D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7747-38E5-48B7-BF86-C491F5F7D5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963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4475" y="1431925"/>
            <a:ext cx="68691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FBD94C-71C1-43B1-ABCA-799936610C2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38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01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90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4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29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63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356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77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67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74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02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28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716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48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613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21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5E225-CB1F-4843-B4C7-C7E0DBCD39C1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DE7AA7-A11F-4AF3-A5EB-E0BB60ED5C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5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8" descr="觅元素58b0fbac4bf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5" y="7209367"/>
            <a:ext cx="5211233" cy="74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31f7217a017c2d9a8a7bcbd9844c16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1" y="95251"/>
            <a:ext cx="10689167" cy="688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7" descr="572005ec0a0c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9" y="-1143000"/>
            <a:ext cx="4155017" cy="234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5" descr="a05684f714522ad77246dba9447411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83" y="4938184"/>
            <a:ext cx="4174068" cy="295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觅元素584a989cd6c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02" y="-26060"/>
            <a:ext cx="7188200" cy="13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5249" y="1247512"/>
            <a:ext cx="8098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ĐẠO ĐỨC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KÍNH GIÀ, YÊU TRẺ (TIẾT 2)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02985"/>
      </p:ext>
    </p:extLst>
  </p:cSld>
  <p:clrMapOvr>
    <a:masterClrMapping/>
  </p:clrMapOvr>
  <p:transition spd="slow" advClick="0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1230573"/>
            <a:ext cx="973085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1091821" y="1944806"/>
            <a:ext cx="7547212" cy="4913194"/>
          </a:xfrm>
          <a:prstGeom prst="star7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vi-VN" sz="35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vi-VN" sz="35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vi-VN" sz="3500" dirty="0"/>
          </a:p>
        </p:txBody>
      </p:sp>
    </p:spTree>
    <p:extLst>
      <p:ext uri="{BB962C8B-B14F-4D97-AF65-F5344CB8AC3E}">
        <p14:creationId xmlns:p14="http://schemas.microsoft.com/office/powerpoint/2010/main" val="36973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-35767" y="595424"/>
            <a:ext cx="937373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  </a:t>
            </a:r>
            <a:r>
              <a:rPr lang="en-US" altLang="vi-VN" sz="3500" b="1" dirty="0" err="1">
                <a:solidFill>
                  <a:srgbClr val="66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6633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? 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905000" y="251460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905000" y="327660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905000" y="403860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905000" y="480060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590800" y="2438401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590800" y="3276601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11.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590800" y="4038601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10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2590800" y="4800601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d)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22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50" y="3554963"/>
            <a:ext cx="2250571" cy="17494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38400" y="-62374"/>
            <a:ext cx="45127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2: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3</a:t>
            </a:r>
            <a:endParaRPr lang="en-US" altLang="vi-VN" sz="35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2" grpId="0" animBg="1"/>
      <p:bldP spid="6153" grpId="0" animBg="1"/>
      <p:bldP spid="6154" grpId="0" animBg="1"/>
      <p:bldP spid="6155" grpId="0" animBg="1"/>
      <p:bldP spid="6156" grpId="0"/>
      <p:bldP spid="6157" grpId="0"/>
      <p:bldP spid="6158" grpId="0"/>
      <p:bldP spid="615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415916"/>
            <a:ext cx="937373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  </a:t>
            </a:r>
            <a:r>
              <a:rPr lang="en-US" altLang="vi-VN" sz="3500" b="1" dirty="0" err="1">
                <a:solidFill>
                  <a:srgbClr val="66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6633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? 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vi-VN" sz="35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vi-VN" sz="35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98729" y="3556380"/>
            <a:ext cx="869589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Thiếu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niên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Minh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98729" y="4318380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tuổi</a:t>
            </a:r>
            <a:endParaRPr lang="en-US" altLang="vi-VN" sz="3500" dirty="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98729" y="5018467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c) Sao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nhi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đồng</a:t>
            </a:r>
            <a:endParaRPr lang="en-US" altLang="vi-VN" sz="3500" dirty="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198729" y="5704267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d)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Cựu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vi-VN" sz="35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binh</a:t>
            </a:r>
            <a:endParaRPr lang="en-US" altLang="vi-VN" sz="3500" dirty="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71985" y="355638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71985" y="431838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71985" y="568998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71985" y="4958688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7905" y="421707"/>
            <a:ext cx="92191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		“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8112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AutoShape 9"/>
          <p:cNvSpPr>
            <a:spLocks noChangeArrowheads="1"/>
          </p:cNvSpPr>
          <p:nvPr/>
        </p:nvSpPr>
        <p:spPr bwMode="auto">
          <a:xfrm rot="10800000">
            <a:off x="3400567" y="4339988"/>
            <a:ext cx="4419600" cy="2258705"/>
          </a:xfrm>
          <a:prstGeom prst="wedgeRoundRectCallout">
            <a:avLst>
              <a:gd name="adj1" fmla="val 62235"/>
              <a:gd name="adj2" fmla="val 105274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5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altLang="vi-VN" sz="35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08379" y="1071047"/>
            <a:ext cx="876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a/.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08379" y="2446539"/>
            <a:ext cx="906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b/.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quán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031"/>
            <a:ext cx="3080939" cy="30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1478" y="297584"/>
            <a:ext cx="253172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6" y="3848669"/>
            <a:ext cx="1766571" cy="26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0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-1" y="311232"/>
            <a:ext cx="281143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tặng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quà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cha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73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" y="4749582"/>
            <a:ext cx="1329491" cy="19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57637" y="1525883"/>
            <a:ext cx="25386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thượng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cha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" y="4749582"/>
            <a:ext cx="1329491" cy="199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ố Là Tất Cả - Karaoke HD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" y="4749582"/>
            <a:ext cx="1329491" cy="1999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477672" y="1625222"/>
            <a:ext cx="9144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tặng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quà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dịp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82" y="0"/>
            <a:ext cx="6874491" cy="68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7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0" y="0"/>
            <a:ext cx="6705600" cy="109537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CÂU CA DAO, TỤC NGỮ NÓI VỀ “ KÍNH GIÀ, YÊU TRẺ”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103194" y="1313089"/>
            <a:ext cx="73914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b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b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b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Ðói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đọt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b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Ðể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b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b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</a:p>
        </p:txBody>
      </p:sp>
    </p:spTree>
    <p:extLst>
      <p:ext uri="{BB962C8B-B14F-4D97-AF65-F5344CB8AC3E}">
        <p14:creationId xmlns:p14="http://schemas.microsoft.com/office/powerpoint/2010/main" val="11200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nimBg="1"/>
      <p:bldP spid="1157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25522" y="1865017"/>
            <a:ext cx="8077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b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br>
              <a:rPr lang="en-US" alt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 </a:t>
            </a:r>
            <a:b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0" y="0"/>
            <a:ext cx="6705600" cy="109537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CÂU CA DAO, TỤC NGỮ NÓI VỀ “ KÍNH GIÀ, YÊU TRẺ”</a:t>
            </a:r>
          </a:p>
        </p:txBody>
      </p:sp>
    </p:spTree>
    <p:extLst>
      <p:ext uri="{BB962C8B-B14F-4D97-AF65-F5344CB8AC3E}">
        <p14:creationId xmlns:p14="http://schemas.microsoft.com/office/powerpoint/2010/main" val="6426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equential Access Storage 2"/>
          <p:cNvSpPr/>
          <p:nvPr/>
        </p:nvSpPr>
        <p:spPr>
          <a:xfrm flipH="1">
            <a:off x="4880557" y="1709677"/>
            <a:ext cx="4525725" cy="3889613"/>
          </a:xfrm>
          <a:prstGeom prst="flowChartMagnetic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" y="1343025"/>
            <a:ext cx="46386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06400" y="-881744"/>
            <a:ext cx="11480800" cy="8679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09600" y="603083"/>
            <a:ext cx="11277600" cy="6705600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464566"/>
            <a:ext cx="10795000" cy="49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783" y="279918"/>
            <a:ext cx="857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Đọc ghi nhớ của bài “Kính già, yêu trẻ”</a:t>
            </a:r>
          </a:p>
        </p:txBody>
      </p:sp>
    </p:spTree>
    <p:extLst>
      <p:ext uri="{BB962C8B-B14F-4D97-AF65-F5344CB8AC3E}">
        <p14:creationId xmlns:p14="http://schemas.microsoft.com/office/powerpoint/2010/main" val="3427616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65579" y="464023"/>
            <a:ext cx="82466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già,yêu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500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98879" y="2977010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698879" y="3733801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98879" y="4433888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698879" y="5133975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384679" y="2916139"/>
            <a:ext cx="8277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xưng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hô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384679" y="3791187"/>
            <a:ext cx="8373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384679" y="4488269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384679" y="5163687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d)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Quát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nạt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rgbClr val="80008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7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61" grpId="0"/>
      <p:bldP spid="2062" grpId="0"/>
      <p:bldP spid="2063" grpId="0"/>
      <p:bldP spid="20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85363" y="15375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756689" y="1029455"/>
            <a:ext cx="4895992" cy="74475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259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già, yêu trẻ (Tiết 2)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779" y="2177113"/>
            <a:ext cx="89049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1: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35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3500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30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493594"/>
            <a:ext cx="9730854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a/.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khóc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b/.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c/.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 rot="10800000">
            <a:off x="4865427" y="4356190"/>
            <a:ext cx="5062344" cy="1905000"/>
          </a:xfrm>
          <a:prstGeom prst="cloudCallout">
            <a:avLst>
              <a:gd name="adj1" fmla="val 70292"/>
              <a:gd name="adj2" fmla="val 54912"/>
            </a:avLst>
          </a:prstGeom>
          <a:solidFill>
            <a:srgbClr val="C0DEC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huống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0" y="4520012"/>
            <a:ext cx="2624723" cy="23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984914"/>
            <a:ext cx="973085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a/.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khóc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183641" y="2343147"/>
            <a:ext cx="666920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500" dirty="0">
                <a:latin typeface="Times New Roman" panose="02020603050405020304" pitchFamily="18" charset="0"/>
              </a:rPr>
              <a:t>   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dừng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dỡ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. Sau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an 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vi-VN" sz="35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64023" y="3357350"/>
            <a:ext cx="1364776" cy="873457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5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1353403"/>
            <a:ext cx="973085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b/.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Up Arrow Callout 2"/>
          <p:cNvSpPr/>
          <p:nvPr/>
        </p:nvSpPr>
        <p:spPr>
          <a:xfrm>
            <a:off x="2190466" y="1938178"/>
            <a:ext cx="5349922" cy="4762873"/>
          </a:xfrm>
          <a:prstGeom prst="up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phiên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5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35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592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" grpId="0" animBg="1"/>
    </p:bld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1259</TotalTime>
  <Words>767</Words>
  <Application>Microsoft Office PowerPoint</Application>
  <PresentationFormat>Màn hình rộng</PresentationFormat>
  <Paragraphs>60</Paragraphs>
  <Slides>24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Facet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Nguyen phi</dc:creator>
  <cp:lastModifiedBy>Thu Hồng Đào</cp:lastModifiedBy>
  <cp:revision>88</cp:revision>
  <dcterms:created xsi:type="dcterms:W3CDTF">2016-10-07T06:52:28Z</dcterms:created>
  <dcterms:modified xsi:type="dcterms:W3CDTF">2023-12-03T07:44:36Z</dcterms:modified>
</cp:coreProperties>
</file>