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mp4" ContentType="video/unknown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59" r:id="rId3"/>
    <p:sldId id="288" r:id="rId4"/>
    <p:sldId id="289" r:id="rId5"/>
    <p:sldId id="260" r:id="rId6"/>
    <p:sldId id="262" r:id="rId7"/>
    <p:sldId id="286" r:id="rId8"/>
    <p:sldId id="268" r:id="rId9"/>
    <p:sldId id="272" r:id="rId10"/>
    <p:sldId id="281" r:id="rId11"/>
    <p:sldId id="283" r:id="rId12"/>
    <p:sldId id="282" r:id="rId13"/>
    <p:sldId id="284" r:id="rId14"/>
    <p:sldId id="285" r:id="rId15"/>
    <p:sldId id="290" r:id="rId16"/>
    <p:sldId id="275" r:id="rId17"/>
    <p:sldId id="277" r:id="rId18"/>
  </p:sldIdLst>
  <p:sldSz cx="12161838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44B"/>
    <a:srgbClr val="71DAFF"/>
    <a:srgbClr val="FFD3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735" autoAdjust="0"/>
    <p:restoredTop sz="91637" autoAdjust="0"/>
  </p:normalViewPr>
  <p:slideViewPr>
    <p:cSldViewPr>
      <p:cViewPr>
        <p:scale>
          <a:sx n="50" d="100"/>
          <a:sy n="50" d="100"/>
        </p:scale>
        <p:origin x="-1188" y="-462"/>
      </p:cViewPr>
      <p:guideLst>
        <p:guide orient="horz" pos="2160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393E71-07F5-488B-AE25-F3CA7D5BF9F6}" type="datetimeFigureOut">
              <a:rPr lang="en-US" smtClean="0"/>
              <a:t>6/1/2021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6B2E6C-2AFC-4020-8547-494ABD7E6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073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0489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0489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5445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Câu</a:t>
            </a:r>
            <a:r>
              <a:rPr lang="en-US" baseline="0" smtClean="0"/>
              <a:t> dài nên GV hướng dẫn viết bảng nhé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9889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6"/>
            <a:ext cx="10337562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6/1/2021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579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6/1/2021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012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28995" y="274639"/>
            <a:ext cx="3637994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8678" y="274639"/>
            <a:ext cx="1071762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6/1/2021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52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6/1/2021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630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1"/>
            <a:ext cx="103375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6/1/2021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723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8678" y="1600201"/>
            <a:ext cx="7176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8126" y="1600201"/>
            <a:ext cx="717886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6/1/2021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400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535113"/>
            <a:ext cx="5373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2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6" y="1535113"/>
            <a:ext cx="53757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6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6/1/2021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351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6/1/2021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585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6/1/2021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163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3" y="273050"/>
            <a:ext cx="40011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1"/>
            <a:ext cx="679880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3" y="1435101"/>
            <a:ext cx="40011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6/1/2021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820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0"/>
            <a:ext cx="729710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6/1/2021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005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1"/>
            <a:ext cx="1094565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9D0918-B3BC-4D15-9AF8-385E8378AD06}" type="datetimeFigureOut">
              <a:rPr lang="en-US" smtClean="0"/>
              <a:t>6/1/2021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56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0" y="0"/>
            <a:ext cx="12161838" cy="3022600"/>
          </a:xfrm>
          <a:prstGeom prst="rect">
            <a:avLst/>
          </a:prstGeom>
          <a:solidFill>
            <a:srgbClr val="0086EA"/>
          </a:solidFill>
          <a:effectLst>
            <a:glow rad="50800">
              <a:schemeClr val="accent5">
                <a:satMod val="175000"/>
                <a:alpha val="18000"/>
              </a:schemeClr>
            </a:glow>
          </a:effectLst>
        </p:spPr>
        <p:txBody>
          <a:bodyPr vert="horz" lIns="91294" tIns="45647" rIns="91294" bIns="45647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10600" b="1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3074" name="Picture 2" descr="Bộ SGK Lớp 6 - Kết nối tri thức với cuộc sống - Công ty Cổ phần Đầu tư và  Phát triển Giáo dục Phương Nam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3"/>
          <a:stretch/>
        </p:blipFill>
        <p:spPr bwMode="auto">
          <a:xfrm>
            <a:off x="329384" y="462491"/>
            <a:ext cx="2039642" cy="1874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394362" y="1254919"/>
            <a:ext cx="8330788" cy="1325563"/>
          </a:xfrm>
        </p:spPr>
        <p:txBody>
          <a:bodyPr>
            <a:noAutofit/>
          </a:bodyPr>
          <a:lstStyle/>
          <a:p>
            <a:pPr algn="ctr"/>
            <a:r>
              <a:rPr lang="en-US" sz="10600" b="1">
                <a:solidFill>
                  <a:schemeClr val="bg1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TIẾNG </a:t>
            </a:r>
            <a:r>
              <a:rPr lang="en-US" sz="10600" b="1" smtClean="0">
                <a:solidFill>
                  <a:schemeClr val="bg1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VIỆT </a:t>
            </a:r>
            <a:r>
              <a:rPr lang="en-US" sz="10600" b="1" smtClean="0">
                <a:solidFill>
                  <a:schemeClr val="bg1"/>
                </a:solidFill>
                <a:latin typeface=".VnArialH" pitchFamily="34" charset="0"/>
                <a:ea typeface="AvantGarde" pitchFamily="2" charset="0"/>
                <a:cs typeface="AvantGarde" pitchFamily="2" charset="0"/>
              </a:rPr>
              <a:t>1</a:t>
            </a:r>
            <a:endParaRPr lang="en-US" sz="10600" b="1">
              <a:solidFill>
                <a:schemeClr val="bg1"/>
              </a:solidFill>
              <a:latin typeface=".VnArialH" pitchFamily="34" charset="0"/>
              <a:ea typeface="AvantGarde" pitchFamily="2" charset="0"/>
              <a:cs typeface="AvantGarde" pitchFamily="2" charset="0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1513" y="4205197"/>
            <a:ext cx="4512126" cy="2182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23003"/>
            <a:ext cx="3439518" cy="4234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Straight Connector 8"/>
          <p:cNvCxnSpPr/>
          <p:nvPr/>
        </p:nvCxnSpPr>
        <p:spPr>
          <a:xfrm flipH="1" flipV="1">
            <a:off x="0" y="6807200"/>
            <a:ext cx="12161838" cy="16933"/>
          </a:xfrm>
          <a:prstGeom prst="line">
            <a:avLst/>
          </a:prstGeom>
          <a:ln w="88900">
            <a:solidFill>
              <a:srgbClr val="0086E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6983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032919" y="327017"/>
            <a:ext cx="617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Chó sói và cừu non</a:t>
            </a:r>
            <a:endParaRPr lang="en-US" sz="3600" b="1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99" t="27090" r="49209" b="38625"/>
          <a:stretch/>
        </p:blipFill>
        <p:spPr>
          <a:xfrm>
            <a:off x="3853848" y="1295400"/>
            <a:ext cx="4530342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448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15" t="25840" r="6593" b="39875"/>
          <a:stretch/>
        </p:blipFill>
        <p:spPr>
          <a:xfrm>
            <a:off x="3337719" y="696394"/>
            <a:ext cx="5046471" cy="5856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044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07" t="61478" r="48401" b="4237"/>
          <a:stretch/>
        </p:blipFill>
        <p:spPr>
          <a:xfrm>
            <a:off x="3337719" y="696394"/>
            <a:ext cx="5046471" cy="5856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410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84" t="61477" r="6224" b="7241"/>
          <a:stretch/>
        </p:blipFill>
        <p:spPr>
          <a:xfrm>
            <a:off x="2856795" y="418609"/>
            <a:ext cx="5551118" cy="5878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74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89238" y="191869"/>
            <a:ext cx="617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Chó sói và cừu non</a:t>
            </a:r>
            <a:endParaRPr lang="en-US" sz="3600" b="1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4" t="25842" r="6594" b="6898"/>
          <a:stretch/>
        </p:blipFill>
        <p:spPr>
          <a:xfrm>
            <a:off x="3425439" y="1066800"/>
            <a:ext cx="4899798" cy="5637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553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5919" y="2076450"/>
            <a:ext cx="11353800" cy="381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5400" u="sng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 học:</a:t>
            </a:r>
          </a:p>
          <a:p>
            <a:pPr algn="just"/>
            <a:r>
              <a:rPr lang="en-US" sz="540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Chúng ta nên bình tĩnh khi gặp tình huống nguy hiểm. Khi bình tĩnh, ta sẽ có những sáng kiến để giải nguy cho bản thân và cho mọi người.</a:t>
            </a:r>
            <a:endParaRPr lang="en-US" sz="440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7143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77"/>
          <a:stretch/>
        </p:blipFill>
        <p:spPr>
          <a:xfrm flipH="1">
            <a:off x="0" y="4291232"/>
            <a:ext cx="2818875" cy="24483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3" t="9736" b="17249"/>
          <a:stretch/>
        </p:blipFill>
        <p:spPr>
          <a:xfrm>
            <a:off x="9591358" y="4438774"/>
            <a:ext cx="2570480" cy="24051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48"/>
          <a:stretch/>
        </p:blipFill>
        <p:spPr>
          <a:xfrm>
            <a:off x="1657349" y="0"/>
            <a:ext cx="8133913" cy="5586413"/>
          </a:xfrm>
          <a:prstGeom prst="rect">
            <a:avLst/>
          </a:prstGeom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7005" y="2465388"/>
            <a:ext cx="5054600" cy="192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8721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77"/>
          <a:stretch/>
        </p:blipFill>
        <p:spPr>
          <a:xfrm flipH="1">
            <a:off x="0" y="4291232"/>
            <a:ext cx="2818875" cy="24483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3" t="9736" b="17249"/>
          <a:stretch/>
        </p:blipFill>
        <p:spPr>
          <a:xfrm>
            <a:off x="9591358" y="4438774"/>
            <a:ext cx="2570480" cy="24051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48"/>
          <a:stretch/>
        </p:blipFill>
        <p:spPr>
          <a:xfrm>
            <a:off x="1657349" y="0"/>
            <a:ext cx="8133913" cy="558641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381250" y="2850356"/>
            <a:ext cx="65341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smtClean="0">
                <a:latin typeface="Bandit" pitchFamily="18" charset="0"/>
                <a:ea typeface="Bandit" pitchFamily="18" charset="0"/>
                <a:cs typeface="Bandit" pitchFamily="18" charset="0"/>
              </a:rPr>
              <a:t>Dặn dò</a:t>
            </a:r>
            <a:endParaRPr lang="en-US" sz="8000">
              <a:latin typeface="Bandit" pitchFamily="18" charset="0"/>
              <a:ea typeface="Bandit" pitchFamily="18" charset="0"/>
              <a:cs typeface="Bandi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4457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1D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84457" y="-167310"/>
            <a:ext cx="11739552" cy="2228647"/>
          </a:xfrm>
          <a:custGeom>
            <a:avLst/>
            <a:gdLst>
              <a:gd name="connsiteX0" fmla="*/ 0 w 9144000"/>
              <a:gd name="connsiteY0" fmla="*/ 0 h 1373524"/>
              <a:gd name="connsiteX1" fmla="*/ 9144000 w 9144000"/>
              <a:gd name="connsiteY1" fmla="*/ 0 h 1373524"/>
              <a:gd name="connsiteX2" fmla="*/ 9144000 w 9144000"/>
              <a:gd name="connsiteY2" fmla="*/ 1373524 h 1373524"/>
              <a:gd name="connsiteX3" fmla="*/ 0 w 9144000"/>
              <a:gd name="connsiteY3" fmla="*/ 1373524 h 1373524"/>
              <a:gd name="connsiteX4" fmla="*/ 0 w 91440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1905000 w 9207500"/>
              <a:gd name="connsiteY3" fmla="*/ 1143000 h 1373524"/>
              <a:gd name="connsiteX4" fmla="*/ 0 w 9207500"/>
              <a:gd name="connsiteY4" fmla="*/ 992524 h 1373524"/>
              <a:gd name="connsiteX5" fmla="*/ 63500 w 9207500"/>
              <a:gd name="connsiteY5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1930400 w 9207500"/>
              <a:gd name="connsiteY3" fmla="*/ 1079500 h 1373524"/>
              <a:gd name="connsiteX4" fmla="*/ 0 w 9207500"/>
              <a:gd name="connsiteY4" fmla="*/ 992524 h 1373524"/>
              <a:gd name="connsiteX5" fmla="*/ 63500 w 9207500"/>
              <a:gd name="connsiteY5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3098800 w 9207500"/>
              <a:gd name="connsiteY3" fmla="*/ 1181100 h 1373524"/>
              <a:gd name="connsiteX4" fmla="*/ 1930400 w 9207500"/>
              <a:gd name="connsiteY4" fmla="*/ 1079500 h 1373524"/>
              <a:gd name="connsiteX5" fmla="*/ 0 w 9207500"/>
              <a:gd name="connsiteY5" fmla="*/ 992524 h 1373524"/>
              <a:gd name="connsiteX6" fmla="*/ 63500 w 9207500"/>
              <a:gd name="connsiteY6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3733800 w 9207500"/>
              <a:gd name="connsiteY3" fmla="*/ 1244600 h 1373524"/>
              <a:gd name="connsiteX4" fmla="*/ 3098800 w 9207500"/>
              <a:gd name="connsiteY4" fmla="*/ 1181100 h 1373524"/>
              <a:gd name="connsiteX5" fmla="*/ 1930400 w 9207500"/>
              <a:gd name="connsiteY5" fmla="*/ 1079500 h 1373524"/>
              <a:gd name="connsiteX6" fmla="*/ 0 w 9207500"/>
              <a:gd name="connsiteY6" fmla="*/ 992524 h 1373524"/>
              <a:gd name="connsiteX7" fmla="*/ 63500 w 9207500"/>
              <a:gd name="connsiteY7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4318000 w 9207500"/>
              <a:gd name="connsiteY3" fmla="*/ 1282700 h 1373524"/>
              <a:gd name="connsiteX4" fmla="*/ 3733800 w 9207500"/>
              <a:gd name="connsiteY4" fmla="*/ 1244600 h 1373524"/>
              <a:gd name="connsiteX5" fmla="*/ 3098800 w 9207500"/>
              <a:gd name="connsiteY5" fmla="*/ 1181100 h 1373524"/>
              <a:gd name="connsiteX6" fmla="*/ 1930400 w 9207500"/>
              <a:gd name="connsiteY6" fmla="*/ 1079500 h 1373524"/>
              <a:gd name="connsiteX7" fmla="*/ 0 w 9207500"/>
              <a:gd name="connsiteY7" fmla="*/ 992524 h 1373524"/>
              <a:gd name="connsiteX8" fmla="*/ 63500 w 9207500"/>
              <a:gd name="connsiteY8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5080000 w 9207500"/>
              <a:gd name="connsiteY3" fmla="*/ 1308100 h 1373524"/>
              <a:gd name="connsiteX4" fmla="*/ 4318000 w 9207500"/>
              <a:gd name="connsiteY4" fmla="*/ 1282700 h 1373524"/>
              <a:gd name="connsiteX5" fmla="*/ 3733800 w 9207500"/>
              <a:gd name="connsiteY5" fmla="*/ 1244600 h 1373524"/>
              <a:gd name="connsiteX6" fmla="*/ 3098800 w 9207500"/>
              <a:gd name="connsiteY6" fmla="*/ 1181100 h 1373524"/>
              <a:gd name="connsiteX7" fmla="*/ 1930400 w 9207500"/>
              <a:gd name="connsiteY7" fmla="*/ 1079500 h 1373524"/>
              <a:gd name="connsiteX8" fmla="*/ 0 w 9207500"/>
              <a:gd name="connsiteY8" fmla="*/ 992524 h 1373524"/>
              <a:gd name="connsiteX9" fmla="*/ 63500 w 9207500"/>
              <a:gd name="connsiteY9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6070600 w 9207500"/>
              <a:gd name="connsiteY3" fmla="*/ 1270000 h 1373524"/>
              <a:gd name="connsiteX4" fmla="*/ 5080000 w 9207500"/>
              <a:gd name="connsiteY4" fmla="*/ 1308100 h 1373524"/>
              <a:gd name="connsiteX5" fmla="*/ 4318000 w 9207500"/>
              <a:gd name="connsiteY5" fmla="*/ 1282700 h 1373524"/>
              <a:gd name="connsiteX6" fmla="*/ 3733800 w 9207500"/>
              <a:gd name="connsiteY6" fmla="*/ 1244600 h 1373524"/>
              <a:gd name="connsiteX7" fmla="*/ 3098800 w 9207500"/>
              <a:gd name="connsiteY7" fmla="*/ 1181100 h 1373524"/>
              <a:gd name="connsiteX8" fmla="*/ 1930400 w 9207500"/>
              <a:gd name="connsiteY8" fmla="*/ 1079500 h 1373524"/>
              <a:gd name="connsiteX9" fmla="*/ 0 w 9207500"/>
              <a:gd name="connsiteY9" fmla="*/ 992524 h 1373524"/>
              <a:gd name="connsiteX10" fmla="*/ 63500 w 9207500"/>
              <a:gd name="connsiteY10" fmla="*/ 0 h 1373524"/>
              <a:gd name="connsiteX0" fmla="*/ 63500 w 9207500"/>
              <a:gd name="connsiteY0" fmla="*/ 0 h 1436045"/>
              <a:gd name="connsiteX1" fmla="*/ 9207500 w 9207500"/>
              <a:gd name="connsiteY1" fmla="*/ 0 h 1436045"/>
              <a:gd name="connsiteX2" fmla="*/ 9207500 w 9207500"/>
              <a:gd name="connsiteY2" fmla="*/ 1373524 h 1436045"/>
              <a:gd name="connsiteX3" fmla="*/ 6731000 w 9207500"/>
              <a:gd name="connsiteY3" fmla="*/ 1168400 h 1436045"/>
              <a:gd name="connsiteX4" fmla="*/ 6070600 w 9207500"/>
              <a:gd name="connsiteY4" fmla="*/ 1270000 h 1436045"/>
              <a:gd name="connsiteX5" fmla="*/ 5080000 w 9207500"/>
              <a:gd name="connsiteY5" fmla="*/ 1308100 h 1436045"/>
              <a:gd name="connsiteX6" fmla="*/ 4318000 w 9207500"/>
              <a:gd name="connsiteY6" fmla="*/ 1282700 h 1436045"/>
              <a:gd name="connsiteX7" fmla="*/ 3733800 w 9207500"/>
              <a:gd name="connsiteY7" fmla="*/ 1244600 h 1436045"/>
              <a:gd name="connsiteX8" fmla="*/ 3098800 w 9207500"/>
              <a:gd name="connsiteY8" fmla="*/ 1181100 h 1436045"/>
              <a:gd name="connsiteX9" fmla="*/ 1930400 w 9207500"/>
              <a:gd name="connsiteY9" fmla="*/ 1079500 h 1436045"/>
              <a:gd name="connsiteX10" fmla="*/ 0 w 9207500"/>
              <a:gd name="connsiteY10" fmla="*/ 992524 h 1436045"/>
              <a:gd name="connsiteX11" fmla="*/ 63500 w 9207500"/>
              <a:gd name="connsiteY11" fmla="*/ 0 h 1436045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6731000 w 9207500"/>
              <a:gd name="connsiteY3" fmla="*/ 1168400 h 1373524"/>
              <a:gd name="connsiteX4" fmla="*/ 6070600 w 9207500"/>
              <a:gd name="connsiteY4" fmla="*/ 1270000 h 1373524"/>
              <a:gd name="connsiteX5" fmla="*/ 5080000 w 9207500"/>
              <a:gd name="connsiteY5" fmla="*/ 1308100 h 1373524"/>
              <a:gd name="connsiteX6" fmla="*/ 4318000 w 9207500"/>
              <a:gd name="connsiteY6" fmla="*/ 1282700 h 1373524"/>
              <a:gd name="connsiteX7" fmla="*/ 3733800 w 9207500"/>
              <a:gd name="connsiteY7" fmla="*/ 1244600 h 1373524"/>
              <a:gd name="connsiteX8" fmla="*/ 3098800 w 9207500"/>
              <a:gd name="connsiteY8" fmla="*/ 1181100 h 1373524"/>
              <a:gd name="connsiteX9" fmla="*/ 1930400 w 9207500"/>
              <a:gd name="connsiteY9" fmla="*/ 1079500 h 1373524"/>
              <a:gd name="connsiteX10" fmla="*/ 0 w 9207500"/>
              <a:gd name="connsiteY10" fmla="*/ 992524 h 1373524"/>
              <a:gd name="connsiteX11" fmla="*/ 63500 w 9207500"/>
              <a:gd name="connsiteY11" fmla="*/ 0 h 1373524"/>
              <a:gd name="connsiteX0" fmla="*/ 63500 w 9245600"/>
              <a:gd name="connsiteY0" fmla="*/ 0 h 1308100"/>
              <a:gd name="connsiteX1" fmla="*/ 9207500 w 9245600"/>
              <a:gd name="connsiteY1" fmla="*/ 0 h 1308100"/>
              <a:gd name="connsiteX2" fmla="*/ 9245600 w 9245600"/>
              <a:gd name="connsiteY2" fmla="*/ 662324 h 1308100"/>
              <a:gd name="connsiteX3" fmla="*/ 6731000 w 9245600"/>
              <a:gd name="connsiteY3" fmla="*/ 1168400 h 1308100"/>
              <a:gd name="connsiteX4" fmla="*/ 6070600 w 9245600"/>
              <a:gd name="connsiteY4" fmla="*/ 1270000 h 1308100"/>
              <a:gd name="connsiteX5" fmla="*/ 5080000 w 9245600"/>
              <a:gd name="connsiteY5" fmla="*/ 1308100 h 1308100"/>
              <a:gd name="connsiteX6" fmla="*/ 4318000 w 9245600"/>
              <a:gd name="connsiteY6" fmla="*/ 1282700 h 1308100"/>
              <a:gd name="connsiteX7" fmla="*/ 3733800 w 9245600"/>
              <a:gd name="connsiteY7" fmla="*/ 1244600 h 1308100"/>
              <a:gd name="connsiteX8" fmla="*/ 3098800 w 9245600"/>
              <a:gd name="connsiteY8" fmla="*/ 1181100 h 1308100"/>
              <a:gd name="connsiteX9" fmla="*/ 1930400 w 9245600"/>
              <a:gd name="connsiteY9" fmla="*/ 1079500 h 1308100"/>
              <a:gd name="connsiteX10" fmla="*/ 0 w 9245600"/>
              <a:gd name="connsiteY10" fmla="*/ 992524 h 1308100"/>
              <a:gd name="connsiteX11" fmla="*/ 63500 w 9245600"/>
              <a:gd name="connsiteY11" fmla="*/ 0 h 1308100"/>
              <a:gd name="connsiteX0" fmla="*/ 63500 w 9245600"/>
              <a:gd name="connsiteY0" fmla="*/ 0 h 1308100"/>
              <a:gd name="connsiteX1" fmla="*/ 9207500 w 9245600"/>
              <a:gd name="connsiteY1" fmla="*/ 0 h 1308100"/>
              <a:gd name="connsiteX2" fmla="*/ 9245600 w 9245600"/>
              <a:gd name="connsiteY2" fmla="*/ 662324 h 1308100"/>
              <a:gd name="connsiteX3" fmla="*/ 6731000 w 9245600"/>
              <a:gd name="connsiteY3" fmla="*/ 1168400 h 1308100"/>
              <a:gd name="connsiteX4" fmla="*/ 6070600 w 9245600"/>
              <a:gd name="connsiteY4" fmla="*/ 1270000 h 1308100"/>
              <a:gd name="connsiteX5" fmla="*/ 5080000 w 9245600"/>
              <a:gd name="connsiteY5" fmla="*/ 1308100 h 1308100"/>
              <a:gd name="connsiteX6" fmla="*/ 4318000 w 9245600"/>
              <a:gd name="connsiteY6" fmla="*/ 1282700 h 1308100"/>
              <a:gd name="connsiteX7" fmla="*/ 3733800 w 9245600"/>
              <a:gd name="connsiteY7" fmla="*/ 1244600 h 1308100"/>
              <a:gd name="connsiteX8" fmla="*/ 3098800 w 9245600"/>
              <a:gd name="connsiteY8" fmla="*/ 1181100 h 1308100"/>
              <a:gd name="connsiteX9" fmla="*/ 1930400 w 9245600"/>
              <a:gd name="connsiteY9" fmla="*/ 1079500 h 1308100"/>
              <a:gd name="connsiteX10" fmla="*/ 0 w 9245600"/>
              <a:gd name="connsiteY10" fmla="*/ 992524 h 1308100"/>
              <a:gd name="connsiteX11" fmla="*/ 63500 w 9245600"/>
              <a:gd name="connsiteY11" fmla="*/ 0 h 1308100"/>
              <a:gd name="connsiteX0" fmla="*/ 63500 w 9207500"/>
              <a:gd name="connsiteY0" fmla="*/ 0 h 1308100"/>
              <a:gd name="connsiteX1" fmla="*/ 9207500 w 9207500"/>
              <a:gd name="connsiteY1" fmla="*/ 0 h 1308100"/>
              <a:gd name="connsiteX2" fmla="*/ 9004300 w 9207500"/>
              <a:gd name="connsiteY2" fmla="*/ 649624 h 1308100"/>
              <a:gd name="connsiteX3" fmla="*/ 6731000 w 9207500"/>
              <a:gd name="connsiteY3" fmla="*/ 1168400 h 1308100"/>
              <a:gd name="connsiteX4" fmla="*/ 6070600 w 9207500"/>
              <a:gd name="connsiteY4" fmla="*/ 1270000 h 1308100"/>
              <a:gd name="connsiteX5" fmla="*/ 5080000 w 9207500"/>
              <a:gd name="connsiteY5" fmla="*/ 1308100 h 1308100"/>
              <a:gd name="connsiteX6" fmla="*/ 4318000 w 9207500"/>
              <a:gd name="connsiteY6" fmla="*/ 1282700 h 1308100"/>
              <a:gd name="connsiteX7" fmla="*/ 3733800 w 9207500"/>
              <a:gd name="connsiteY7" fmla="*/ 1244600 h 1308100"/>
              <a:gd name="connsiteX8" fmla="*/ 3098800 w 9207500"/>
              <a:gd name="connsiteY8" fmla="*/ 1181100 h 1308100"/>
              <a:gd name="connsiteX9" fmla="*/ 1930400 w 9207500"/>
              <a:gd name="connsiteY9" fmla="*/ 1079500 h 1308100"/>
              <a:gd name="connsiteX10" fmla="*/ 0 w 9207500"/>
              <a:gd name="connsiteY10" fmla="*/ 992524 h 1308100"/>
              <a:gd name="connsiteX11" fmla="*/ 63500 w 9207500"/>
              <a:gd name="connsiteY11" fmla="*/ 0 h 1308100"/>
              <a:gd name="connsiteX0" fmla="*/ 63500 w 9207500"/>
              <a:gd name="connsiteY0" fmla="*/ 0 h 1308100"/>
              <a:gd name="connsiteX1" fmla="*/ 9207500 w 9207500"/>
              <a:gd name="connsiteY1" fmla="*/ 0 h 1308100"/>
              <a:gd name="connsiteX2" fmla="*/ 9004300 w 9207500"/>
              <a:gd name="connsiteY2" fmla="*/ 649624 h 1308100"/>
              <a:gd name="connsiteX3" fmla="*/ 6731000 w 9207500"/>
              <a:gd name="connsiteY3" fmla="*/ 1168400 h 1308100"/>
              <a:gd name="connsiteX4" fmla="*/ 6070600 w 9207500"/>
              <a:gd name="connsiteY4" fmla="*/ 1270000 h 1308100"/>
              <a:gd name="connsiteX5" fmla="*/ 5080000 w 9207500"/>
              <a:gd name="connsiteY5" fmla="*/ 1308100 h 1308100"/>
              <a:gd name="connsiteX6" fmla="*/ 4318000 w 9207500"/>
              <a:gd name="connsiteY6" fmla="*/ 1282700 h 1308100"/>
              <a:gd name="connsiteX7" fmla="*/ 3733800 w 9207500"/>
              <a:gd name="connsiteY7" fmla="*/ 1244600 h 1308100"/>
              <a:gd name="connsiteX8" fmla="*/ 3098800 w 9207500"/>
              <a:gd name="connsiteY8" fmla="*/ 1181100 h 1308100"/>
              <a:gd name="connsiteX9" fmla="*/ 1930400 w 9207500"/>
              <a:gd name="connsiteY9" fmla="*/ 1079500 h 1308100"/>
              <a:gd name="connsiteX10" fmla="*/ 0 w 9207500"/>
              <a:gd name="connsiteY10" fmla="*/ 992524 h 1308100"/>
              <a:gd name="connsiteX11" fmla="*/ 63500 w 9207500"/>
              <a:gd name="connsiteY11" fmla="*/ 0 h 1308100"/>
              <a:gd name="connsiteX0" fmla="*/ 63500 w 9024326"/>
              <a:gd name="connsiteY0" fmla="*/ 12700 h 1320800"/>
              <a:gd name="connsiteX1" fmla="*/ 8826500 w 9024326"/>
              <a:gd name="connsiteY1" fmla="*/ 0 h 1320800"/>
              <a:gd name="connsiteX2" fmla="*/ 9004300 w 9024326"/>
              <a:gd name="connsiteY2" fmla="*/ 662324 h 1320800"/>
              <a:gd name="connsiteX3" fmla="*/ 6731000 w 9024326"/>
              <a:gd name="connsiteY3" fmla="*/ 1181100 h 1320800"/>
              <a:gd name="connsiteX4" fmla="*/ 6070600 w 9024326"/>
              <a:gd name="connsiteY4" fmla="*/ 1282700 h 1320800"/>
              <a:gd name="connsiteX5" fmla="*/ 5080000 w 9024326"/>
              <a:gd name="connsiteY5" fmla="*/ 1320800 h 1320800"/>
              <a:gd name="connsiteX6" fmla="*/ 4318000 w 9024326"/>
              <a:gd name="connsiteY6" fmla="*/ 1295400 h 1320800"/>
              <a:gd name="connsiteX7" fmla="*/ 3733800 w 9024326"/>
              <a:gd name="connsiteY7" fmla="*/ 1257300 h 1320800"/>
              <a:gd name="connsiteX8" fmla="*/ 3098800 w 9024326"/>
              <a:gd name="connsiteY8" fmla="*/ 1193800 h 1320800"/>
              <a:gd name="connsiteX9" fmla="*/ 1930400 w 9024326"/>
              <a:gd name="connsiteY9" fmla="*/ 1092200 h 1320800"/>
              <a:gd name="connsiteX10" fmla="*/ 0 w 9024326"/>
              <a:gd name="connsiteY10" fmla="*/ 1005224 h 1320800"/>
              <a:gd name="connsiteX11" fmla="*/ 63500 w 9024326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5852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57900 w 8826500"/>
              <a:gd name="connsiteY4" fmla="*/ 12700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219732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114780 h 1320800"/>
              <a:gd name="connsiteX10" fmla="*/ 0 w 8826500"/>
              <a:gd name="connsiteY10" fmla="*/ 1219732 h 1320800"/>
              <a:gd name="connsiteX11" fmla="*/ 63500 w 8826500"/>
              <a:gd name="connsiteY11" fmla="*/ 12700 h 132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826500" h="1320800">
                <a:moveTo>
                  <a:pt x="63500" y="12700"/>
                </a:moveTo>
                <a:lnTo>
                  <a:pt x="8826500" y="0"/>
                </a:lnTo>
                <a:cubicBezTo>
                  <a:pt x="8758767" y="216541"/>
                  <a:pt x="8652933" y="534683"/>
                  <a:pt x="8483600" y="662324"/>
                </a:cubicBezTo>
                <a:cubicBezTo>
                  <a:pt x="8034867" y="1015807"/>
                  <a:pt x="7304617" y="1096754"/>
                  <a:pt x="6781800" y="1206500"/>
                </a:cubicBezTo>
                <a:cubicBezTo>
                  <a:pt x="6462183" y="1278146"/>
                  <a:pt x="6335183" y="1278467"/>
                  <a:pt x="6070600" y="1308100"/>
                </a:cubicBezTo>
                <a:lnTo>
                  <a:pt x="5080000" y="1320800"/>
                </a:lnTo>
                <a:lnTo>
                  <a:pt x="4318000" y="1295400"/>
                </a:lnTo>
                <a:lnTo>
                  <a:pt x="3733800" y="1257300"/>
                </a:lnTo>
                <a:lnTo>
                  <a:pt x="3098800" y="1193800"/>
                </a:lnTo>
                <a:lnTo>
                  <a:pt x="1930400" y="1114780"/>
                </a:lnTo>
                <a:lnTo>
                  <a:pt x="0" y="1219732"/>
                </a:lnTo>
                <a:lnTo>
                  <a:pt x="63500" y="12700"/>
                </a:lnTo>
                <a:close/>
              </a:path>
            </a:pathLst>
          </a:custGeom>
          <a:solidFill>
            <a:srgbClr val="8ADB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spcCol="0" rtlCol="0" anchor="ctr"/>
          <a:lstStyle/>
          <a:p>
            <a:pPr algn="ctr"/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119" y="347344"/>
            <a:ext cx="2203358" cy="2227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180130" y="295634"/>
            <a:ext cx="1422278" cy="676911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3600" b="1" smtClean="0">
                <a:solidFill>
                  <a:schemeClr val="bg1"/>
                </a:solidFill>
                <a:latin typeface="Arrus-Black" pitchFamily="18" charset="0"/>
                <a:ea typeface="Arrus-Black" pitchFamily="18" charset="0"/>
                <a:cs typeface="Arrus-Black" pitchFamily="18" charset="0"/>
              </a:rPr>
              <a:t>BÀI</a:t>
            </a:r>
            <a:endParaRPr lang="en-US" sz="3600" b="1">
              <a:solidFill>
                <a:schemeClr val="bg1"/>
              </a:solidFill>
              <a:latin typeface="Arrus-Black" pitchFamily="18" charset="0"/>
              <a:ea typeface="Arrus-Black" pitchFamily="18" charset="0"/>
              <a:cs typeface="Arrus-Black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372015" y="838200"/>
            <a:ext cx="1127504" cy="943848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5300" b="1" smtClean="0">
                <a:solidFill>
                  <a:srgbClr val="1BBF23"/>
                </a:solidFill>
                <a:latin typeface=".VnCooper" pitchFamily="34" charset="0"/>
                <a:ea typeface="Arial-Rounded" pitchFamily="34" charset="0"/>
                <a:cs typeface="Arial-Rounded" pitchFamily="34" charset="0"/>
              </a:rPr>
              <a:t>20</a:t>
            </a:r>
            <a:endParaRPr lang="en-US" sz="5300" b="1">
              <a:solidFill>
                <a:srgbClr val="1BBF23"/>
              </a:solidFill>
              <a:latin typeface=".VnCooper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200450" y="2395322"/>
            <a:ext cx="3448696" cy="941185"/>
            <a:chOff x="63500" y="1429216"/>
            <a:chExt cx="2592937" cy="705889"/>
          </a:xfrm>
        </p:grpSpPr>
        <p:sp>
          <p:nvSpPr>
            <p:cNvPr id="4" name="Rounded Rectangle 3"/>
            <p:cNvSpPr/>
            <p:nvPr/>
          </p:nvSpPr>
          <p:spPr>
            <a:xfrm>
              <a:off x="384358" y="1429216"/>
              <a:ext cx="2272079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7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  <a:endParaRPr lang="en-US" sz="37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3" name="Oval 2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3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1</a:t>
              </a:r>
              <a:endParaRPr lang="en-US" sz="43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5" name="Title 1"/>
          <p:cNvSpPr txBox="1">
            <a:spLocks/>
          </p:cNvSpPr>
          <p:nvPr/>
        </p:nvSpPr>
        <p:spPr>
          <a:xfrm>
            <a:off x="3113088" y="202951"/>
            <a:ext cx="10717370" cy="150108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b="1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ÔN TẬP</a:t>
            </a:r>
          </a:p>
          <a:p>
            <a:pPr>
              <a:lnSpc>
                <a:spcPct val="120000"/>
              </a:lnSpc>
            </a:pPr>
            <a:r>
              <a:rPr lang="en-US" b="1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 KỂ CHUYỆN</a:t>
            </a:r>
            <a:endParaRPr lang="en-US" b="1"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6117302"/>
              </p:ext>
            </p:extLst>
          </p:nvPr>
        </p:nvGraphicFramePr>
        <p:xfrm>
          <a:off x="4099719" y="2434679"/>
          <a:ext cx="7555376" cy="42150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8844"/>
                <a:gridCol w="1888844"/>
                <a:gridCol w="1888844"/>
                <a:gridCol w="1888844"/>
              </a:tblGrid>
              <a:tr h="84300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44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44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44B"/>
                    </a:solidFill>
                  </a:tcPr>
                </a:tc>
              </a:tr>
              <a:tr h="84300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44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44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44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44B"/>
                    </a:solidFill>
                  </a:tcPr>
                </a:tc>
              </a:tr>
              <a:tr h="84300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44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44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44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44B"/>
                    </a:solidFill>
                  </a:tcPr>
                </a:tc>
              </a:tr>
              <a:tr h="84300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44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44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44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44B"/>
                    </a:solidFill>
                  </a:tcPr>
                </a:tc>
              </a:tr>
              <a:tr h="84300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44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44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44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44B"/>
                    </a:solidFill>
                  </a:tcPr>
                </a:tc>
              </a:tr>
            </a:tbl>
          </a:graphicData>
        </a:graphic>
      </p:graphicFrame>
      <p:sp>
        <p:nvSpPr>
          <p:cNvPr id="98" name="Title 1"/>
          <p:cNvSpPr txBox="1">
            <a:spLocks/>
          </p:cNvSpPr>
          <p:nvPr/>
        </p:nvSpPr>
        <p:spPr>
          <a:xfrm>
            <a:off x="4477783" y="3342750"/>
            <a:ext cx="1198642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</a:t>
            </a:r>
            <a:endParaRPr lang="en-US" sz="54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99" name="Title 1"/>
          <p:cNvSpPr txBox="1">
            <a:spLocks/>
          </p:cNvSpPr>
          <p:nvPr/>
        </p:nvSpPr>
        <p:spPr>
          <a:xfrm>
            <a:off x="4477783" y="4215624"/>
            <a:ext cx="1198642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</a:t>
            </a:r>
            <a:endParaRPr lang="en-US" sz="54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00" name="Title 1"/>
          <p:cNvSpPr txBox="1">
            <a:spLocks/>
          </p:cNvSpPr>
          <p:nvPr/>
        </p:nvSpPr>
        <p:spPr>
          <a:xfrm>
            <a:off x="4477783" y="3342750"/>
            <a:ext cx="1198642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</a:t>
            </a:r>
            <a:endParaRPr lang="en-US" sz="54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01" name="Title 1"/>
          <p:cNvSpPr txBox="1">
            <a:spLocks/>
          </p:cNvSpPr>
          <p:nvPr/>
        </p:nvSpPr>
        <p:spPr>
          <a:xfrm>
            <a:off x="4477783" y="3342750"/>
            <a:ext cx="1198642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</a:t>
            </a:r>
            <a:endParaRPr lang="en-US" sz="54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02" name="Title 1"/>
          <p:cNvSpPr txBox="1">
            <a:spLocks/>
          </p:cNvSpPr>
          <p:nvPr/>
        </p:nvSpPr>
        <p:spPr>
          <a:xfrm>
            <a:off x="4477783" y="3342750"/>
            <a:ext cx="1198642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</a:t>
            </a:r>
            <a:endParaRPr lang="en-US" sz="54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03" name="Title 1"/>
          <p:cNvSpPr txBox="1">
            <a:spLocks/>
          </p:cNvSpPr>
          <p:nvPr/>
        </p:nvSpPr>
        <p:spPr>
          <a:xfrm>
            <a:off x="4477783" y="4215624"/>
            <a:ext cx="1198642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</a:t>
            </a:r>
            <a:endParaRPr lang="en-US" sz="54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04" name="Title 1"/>
          <p:cNvSpPr txBox="1">
            <a:spLocks/>
          </p:cNvSpPr>
          <p:nvPr/>
        </p:nvSpPr>
        <p:spPr>
          <a:xfrm>
            <a:off x="4477783" y="4962903"/>
            <a:ext cx="1198642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</a:t>
            </a:r>
            <a:endParaRPr lang="en-US" sz="54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05" name="Title 1"/>
          <p:cNvSpPr txBox="1">
            <a:spLocks/>
          </p:cNvSpPr>
          <p:nvPr/>
        </p:nvSpPr>
        <p:spPr>
          <a:xfrm>
            <a:off x="4477783" y="4215624"/>
            <a:ext cx="1198642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</a:t>
            </a:r>
            <a:endParaRPr lang="en-US" sz="54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06" name="Title 1"/>
          <p:cNvSpPr txBox="1">
            <a:spLocks/>
          </p:cNvSpPr>
          <p:nvPr/>
        </p:nvSpPr>
        <p:spPr>
          <a:xfrm>
            <a:off x="4477783" y="4215624"/>
            <a:ext cx="1198642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</a:t>
            </a:r>
            <a:endParaRPr lang="en-US" sz="54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07" name="Title 1"/>
          <p:cNvSpPr txBox="1">
            <a:spLocks/>
          </p:cNvSpPr>
          <p:nvPr/>
        </p:nvSpPr>
        <p:spPr>
          <a:xfrm>
            <a:off x="4477783" y="5852669"/>
            <a:ext cx="1198642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</a:t>
            </a:r>
            <a:endParaRPr lang="en-US" sz="54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08" name="Title 1"/>
          <p:cNvSpPr txBox="1">
            <a:spLocks/>
          </p:cNvSpPr>
          <p:nvPr/>
        </p:nvSpPr>
        <p:spPr>
          <a:xfrm>
            <a:off x="4477783" y="4962903"/>
            <a:ext cx="1198642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</a:t>
            </a:r>
            <a:endParaRPr lang="en-US" sz="54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09" name="Title 1"/>
          <p:cNvSpPr txBox="1">
            <a:spLocks/>
          </p:cNvSpPr>
          <p:nvPr/>
        </p:nvSpPr>
        <p:spPr>
          <a:xfrm>
            <a:off x="4477783" y="4962903"/>
            <a:ext cx="1198642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</a:t>
            </a:r>
            <a:endParaRPr lang="en-US" sz="54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0" name="Title 1"/>
          <p:cNvSpPr txBox="1">
            <a:spLocks/>
          </p:cNvSpPr>
          <p:nvPr/>
        </p:nvSpPr>
        <p:spPr>
          <a:xfrm>
            <a:off x="4477783" y="4962903"/>
            <a:ext cx="1198642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</a:t>
            </a:r>
            <a:endParaRPr lang="en-US" sz="54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1" name="Title 1"/>
          <p:cNvSpPr txBox="1">
            <a:spLocks/>
          </p:cNvSpPr>
          <p:nvPr/>
        </p:nvSpPr>
        <p:spPr>
          <a:xfrm>
            <a:off x="4477783" y="5852669"/>
            <a:ext cx="1198642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</a:t>
            </a:r>
            <a:endParaRPr lang="en-US" sz="54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2" name="Title 1"/>
          <p:cNvSpPr txBox="1">
            <a:spLocks/>
          </p:cNvSpPr>
          <p:nvPr/>
        </p:nvSpPr>
        <p:spPr>
          <a:xfrm>
            <a:off x="4477783" y="5852669"/>
            <a:ext cx="1198642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</a:t>
            </a:r>
            <a:endParaRPr lang="en-US" sz="54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3" name="Title 1"/>
          <p:cNvSpPr txBox="1">
            <a:spLocks/>
          </p:cNvSpPr>
          <p:nvPr/>
        </p:nvSpPr>
        <p:spPr>
          <a:xfrm>
            <a:off x="4477783" y="5852669"/>
            <a:ext cx="1198642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</a:t>
            </a:r>
            <a:endParaRPr lang="en-US" sz="54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4" name="Title 1"/>
          <p:cNvSpPr txBox="1">
            <a:spLocks/>
          </p:cNvSpPr>
          <p:nvPr/>
        </p:nvSpPr>
        <p:spPr>
          <a:xfrm>
            <a:off x="6338547" y="2496027"/>
            <a:ext cx="1198642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</a:t>
            </a:r>
            <a:endParaRPr lang="en-US" sz="54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5" name="Title 1"/>
          <p:cNvSpPr txBox="1">
            <a:spLocks/>
          </p:cNvSpPr>
          <p:nvPr/>
        </p:nvSpPr>
        <p:spPr>
          <a:xfrm>
            <a:off x="6338547" y="2496027"/>
            <a:ext cx="1198642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</a:t>
            </a:r>
            <a:endParaRPr lang="en-US" sz="54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6" name="Title 1"/>
          <p:cNvSpPr txBox="1">
            <a:spLocks/>
          </p:cNvSpPr>
          <p:nvPr/>
        </p:nvSpPr>
        <p:spPr>
          <a:xfrm>
            <a:off x="8260714" y="2496027"/>
            <a:ext cx="1198642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ê</a:t>
            </a:r>
          </a:p>
        </p:txBody>
      </p:sp>
      <p:sp>
        <p:nvSpPr>
          <p:cNvPr id="117" name="Title 1"/>
          <p:cNvSpPr txBox="1">
            <a:spLocks/>
          </p:cNvSpPr>
          <p:nvPr/>
        </p:nvSpPr>
        <p:spPr>
          <a:xfrm>
            <a:off x="10184816" y="2496027"/>
            <a:ext cx="1198642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</a:t>
            </a:r>
            <a:endParaRPr lang="en-US" sz="54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8" name="Title 1"/>
          <p:cNvSpPr txBox="1">
            <a:spLocks/>
          </p:cNvSpPr>
          <p:nvPr/>
        </p:nvSpPr>
        <p:spPr>
          <a:xfrm>
            <a:off x="8260714" y="2496027"/>
            <a:ext cx="1198642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ê</a:t>
            </a:r>
          </a:p>
        </p:txBody>
      </p:sp>
      <p:sp>
        <p:nvSpPr>
          <p:cNvPr id="119" name="Title 1"/>
          <p:cNvSpPr txBox="1">
            <a:spLocks/>
          </p:cNvSpPr>
          <p:nvPr/>
        </p:nvSpPr>
        <p:spPr>
          <a:xfrm>
            <a:off x="10184816" y="2496027"/>
            <a:ext cx="1198642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</a:t>
            </a:r>
            <a:endParaRPr lang="en-US" sz="54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20" name="Title 1"/>
          <p:cNvSpPr txBox="1">
            <a:spLocks/>
          </p:cNvSpPr>
          <p:nvPr/>
        </p:nvSpPr>
        <p:spPr>
          <a:xfrm>
            <a:off x="6338547" y="2496027"/>
            <a:ext cx="1198642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</a:t>
            </a:r>
            <a:endParaRPr lang="en-US" sz="54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21" name="Title 1"/>
          <p:cNvSpPr txBox="1">
            <a:spLocks/>
          </p:cNvSpPr>
          <p:nvPr/>
        </p:nvSpPr>
        <p:spPr>
          <a:xfrm>
            <a:off x="8260714" y="2496027"/>
            <a:ext cx="1198642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ê</a:t>
            </a:r>
          </a:p>
        </p:txBody>
      </p:sp>
      <p:sp>
        <p:nvSpPr>
          <p:cNvPr id="122" name="Title 1"/>
          <p:cNvSpPr txBox="1">
            <a:spLocks/>
          </p:cNvSpPr>
          <p:nvPr/>
        </p:nvSpPr>
        <p:spPr>
          <a:xfrm>
            <a:off x="10184816" y="2496027"/>
            <a:ext cx="1198642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</a:t>
            </a:r>
            <a:endParaRPr lang="en-US" sz="54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23" name="Title 1"/>
          <p:cNvSpPr txBox="1">
            <a:spLocks/>
          </p:cNvSpPr>
          <p:nvPr/>
        </p:nvSpPr>
        <p:spPr>
          <a:xfrm>
            <a:off x="6338547" y="2496027"/>
            <a:ext cx="1198642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</a:t>
            </a:r>
            <a:endParaRPr lang="en-US" sz="54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24" name="Title 1"/>
          <p:cNvSpPr txBox="1">
            <a:spLocks/>
          </p:cNvSpPr>
          <p:nvPr/>
        </p:nvSpPr>
        <p:spPr>
          <a:xfrm>
            <a:off x="8260714" y="2496027"/>
            <a:ext cx="1198642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ê</a:t>
            </a:r>
          </a:p>
        </p:txBody>
      </p:sp>
      <p:sp>
        <p:nvSpPr>
          <p:cNvPr id="125" name="Title 1"/>
          <p:cNvSpPr txBox="1">
            <a:spLocks/>
          </p:cNvSpPr>
          <p:nvPr/>
        </p:nvSpPr>
        <p:spPr>
          <a:xfrm>
            <a:off x="10184816" y="2496027"/>
            <a:ext cx="1198642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</a:t>
            </a:r>
            <a:endParaRPr lang="en-US" sz="54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26" name="Title 1"/>
          <p:cNvSpPr txBox="1">
            <a:spLocks/>
          </p:cNvSpPr>
          <p:nvPr/>
        </p:nvSpPr>
        <p:spPr>
          <a:xfrm>
            <a:off x="6338547" y="2496027"/>
            <a:ext cx="1198642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</a:t>
            </a:r>
            <a:endParaRPr lang="en-US" sz="54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27" name="Title 1"/>
          <p:cNvSpPr txBox="1">
            <a:spLocks/>
          </p:cNvSpPr>
          <p:nvPr/>
        </p:nvSpPr>
        <p:spPr>
          <a:xfrm>
            <a:off x="8260714" y="2496027"/>
            <a:ext cx="1198642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ê</a:t>
            </a:r>
          </a:p>
        </p:txBody>
      </p:sp>
      <p:sp>
        <p:nvSpPr>
          <p:cNvPr id="128" name="Title 1"/>
          <p:cNvSpPr txBox="1">
            <a:spLocks/>
          </p:cNvSpPr>
          <p:nvPr/>
        </p:nvSpPr>
        <p:spPr>
          <a:xfrm>
            <a:off x="10184816" y="2496027"/>
            <a:ext cx="1198642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</a:t>
            </a:r>
            <a:endParaRPr lang="en-US" sz="54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cxnSp>
        <p:nvCxnSpPr>
          <p:cNvPr id="129" name="Straight Connector 128"/>
          <p:cNvCxnSpPr/>
          <p:nvPr/>
        </p:nvCxnSpPr>
        <p:spPr>
          <a:xfrm>
            <a:off x="6047616" y="4971550"/>
            <a:ext cx="1828800" cy="821752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/>
          <p:nvPr/>
        </p:nvCxnSpPr>
        <p:spPr>
          <a:xfrm>
            <a:off x="7909719" y="4971550"/>
            <a:ext cx="1828800" cy="821752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3710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2378E-6 3.17919E-6 L 0.13339 0.00347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69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83216E-6 -3.46821E-6 L 0.01736 0.12602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1" y="62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44819E-6 -2.89017E-6 L 0.28882 0.00232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35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83216E-6 -3.46821E-6 L 0.01736 0.12602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1" y="62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2378E-6 1.04046E-6 L 0.44662 0.00116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331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83216E-6 -3.46821E-6 L 0.01736 0.12602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1" y="62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44819E-6 -5.20231E-7 L 0.13221 -0.00277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04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83216E-6 1.38728E-6 L 0.01109 0.24902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8" y="124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2378E-6 -5.20231E-7 L 0.29 -0.00277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00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411E-7 -3.46821E-6 L 0.00966 0.2481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3" y="123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83 -2.02312E-6 L 0.44218 -0.00115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18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10911E-6 -3.46821E-6 L 0.00836 0.2481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8" y="123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44819E-6 1.7341E-7 L 0.43918 -0.00023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52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10911E-6 1.38728E-6 L 0.00209 0.36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179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2378E-6 1.6185E-6 L 0.13339 0.0037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69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83216E-6 -3.46821E-6 L 0.01736 0.49226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1" y="246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44819E-6 1.6185E-6 L 0.28882 0.0037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35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411E-7 1.38728E-6 L 0.01592 0.49318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6" y="246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44819E-6 1.6185E-6 L 0.44544 0.0037 " pathEditMode="relative" rAng="0" ptsTypes="AA">
                                      <p:cBhvr>
                                        <p:cTn id="122" dur="2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66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10911E-6 -3.46821E-6 L 0.01462 0.49226 " pathEditMode="relative" rAng="0" ptsTypes="AA">
                                      <p:cBhvr>
                                        <p:cTn id="126" dur="2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1" y="246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2" grpId="0"/>
      <p:bldP spid="5" grpId="0"/>
      <p:bldP spid="100" grpId="0"/>
      <p:bldP spid="101" grpId="0"/>
      <p:bldP spid="102" grpId="0"/>
      <p:bldP spid="103" grpId="0"/>
      <p:bldP spid="105" grpId="0"/>
      <p:bldP spid="106" grpId="0"/>
      <p:bldP spid="110" grpId="0"/>
      <p:bldP spid="111" grpId="0"/>
      <p:bldP spid="112" grpId="0"/>
      <p:bldP spid="113" grpId="0"/>
      <p:bldP spid="115" grpId="0"/>
      <p:bldP spid="118" grpId="0"/>
      <p:bldP spid="119" grpId="0"/>
      <p:bldP spid="120" grpId="0"/>
      <p:bldP spid="121" grpId="0"/>
      <p:bldP spid="122" grpId="0"/>
      <p:bldP spid="125" grpId="0"/>
      <p:bldP spid="126" grpId="0"/>
      <p:bldP spid="127" grpId="0"/>
      <p:bldP spid="12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84457" y="-167310"/>
            <a:ext cx="11739552" cy="2228647"/>
          </a:xfrm>
          <a:custGeom>
            <a:avLst/>
            <a:gdLst>
              <a:gd name="connsiteX0" fmla="*/ 0 w 9144000"/>
              <a:gd name="connsiteY0" fmla="*/ 0 h 1373524"/>
              <a:gd name="connsiteX1" fmla="*/ 9144000 w 9144000"/>
              <a:gd name="connsiteY1" fmla="*/ 0 h 1373524"/>
              <a:gd name="connsiteX2" fmla="*/ 9144000 w 9144000"/>
              <a:gd name="connsiteY2" fmla="*/ 1373524 h 1373524"/>
              <a:gd name="connsiteX3" fmla="*/ 0 w 9144000"/>
              <a:gd name="connsiteY3" fmla="*/ 1373524 h 1373524"/>
              <a:gd name="connsiteX4" fmla="*/ 0 w 91440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1905000 w 9207500"/>
              <a:gd name="connsiteY3" fmla="*/ 1143000 h 1373524"/>
              <a:gd name="connsiteX4" fmla="*/ 0 w 9207500"/>
              <a:gd name="connsiteY4" fmla="*/ 992524 h 1373524"/>
              <a:gd name="connsiteX5" fmla="*/ 63500 w 9207500"/>
              <a:gd name="connsiteY5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1930400 w 9207500"/>
              <a:gd name="connsiteY3" fmla="*/ 1079500 h 1373524"/>
              <a:gd name="connsiteX4" fmla="*/ 0 w 9207500"/>
              <a:gd name="connsiteY4" fmla="*/ 992524 h 1373524"/>
              <a:gd name="connsiteX5" fmla="*/ 63500 w 9207500"/>
              <a:gd name="connsiteY5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3098800 w 9207500"/>
              <a:gd name="connsiteY3" fmla="*/ 1181100 h 1373524"/>
              <a:gd name="connsiteX4" fmla="*/ 1930400 w 9207500"/>
              <a:gd name="connsiteY4" fmla="*/ 1079500 h 1373524"/>
              <a:gd name="connsiteX5" fmla="*/ 0 w 9207500"/>
              <a:gd name="connsiteY5" fmla="*/ 992524 h 1373524"/>
              <a:gd name="connsiteX6" fmla="*/ 63500 w 9207500"/>
              <a:gd name="connsiteY6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3733800 w 9207500"/>
              <a:gd name="connsiteY3" fmla="*/ 1244600 h 1373524"/>
              <a:gd name="connsiteX4" fmla="*/ 3098800 w 9207500"/>
              <a:gd name="connsiteY4" fmla="*/ 1181100 h 1373524"/>
              <a:gd name="connsiteX5" fmla="*/ 1930400 w 9207500"/>
              <a:gd name="connsiteY5" fmla="*/ 1079500 h 1373524"/>
              <a:gd name="connsiteX6" fmla="*/ 0 w 9207500"/>
              <a:gd name="connsiteY6" fmla="*/ 992524 h 1373524"/>
              <a:gd name="connsiteX7" fmla="*/ 63500 w 9207500"/>
              <a:gd name="connsiteY7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4318000 w 9207500"/>
              <a:gd name="connsiteY3" fmla="*/ 1282700 h 1373524"/>
              <a:gd name="connsiteX4" fmla="*/ 3733800 w 9207500"/>
              <a:gd name="connsiteY4" fmla="*/ 1244600 h 1373524"/>
              <a:gd name="connsiteX5" fmla="*/ 3098800 w 9207500"/>
              <a:gd name="connsiteY5" fmla="*/ 1181100 h 1373524"/>
              <a:gd name="connsiteX6" fmla="*/ 1930400 w 9207500"/>
              <a:gd name="connsiteY6" fmla="*/ 1079500 h 1373524"/>
              <a:gd name="connsiteX7" fmla="*/ 0 w 9207500"/>
              <a:gd name="connsiteY7" fmla="*/ 992524 h 1373524"/>
              <a:gd name="connsiteX8" fmla="*/ 63500 w 9207500"/>
              <a:gd name="connsiteY8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5080000 w 9207500"/>
              <a:gd name="connsiteY3" fmla="*/ 1308100 h 1373524"/>
              <a:gd name="connsiteX4" fmla="*/ 4318000 w 9207500"/>
              <a:gd name="connsiteY4" fmla="*/ 1282700 h 1373524"/>
              <a:gd name="connsiteX5" fmla="*/ 3733800 w 9207500"/>
              <a:gd name="connsiteY5" fmla="*/ 1244600 h 1373524"/>
              <a:gd name="connsiteX6" fmla="*/ 3098800 w 9207500"/>
              <a:gd name="connsiteY6" fmla="*/ 1181100 h 1373524"/>
              <a:gd name="connsiteX7" fmla="*/ 1930400 w 9207500"/>
              <a:gd name="connsiteY7" fmla="*/ 1079500 h 1373524"/>
              <a:gd name="connsiteX8" fmla="*/ 0 w 9207500"/>
              <a:gd name="connsiteY8" fmla="*/ 992524 h 1373524"/>
              <a:gd name="connsiteX9" fmla="*/ 63500 w 9207500"/>
              <a:gd name="connsiteY9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6070600 w 9207500"/>
              <a:gd name="connsiteY3" fmla="*/ 1270000 h 1373524"/>
              <a:gd name="connsiteX4" fmla="*/ 5080000 w 9207500"/>
              <a:gd name="connsiteY4" fmla="*/ 1308100 h 1373524"/>
              <a:gd name="connsiteX5" fmla="*/ 4318000 w 9207500"/>
              <a:gd name="connsiteY5" fmla="*/ 1282700 h 1373524"/>
              <a:gd name="connsiteX6" fmla="*/ 3733800 w 9207500"/>
              <a:gd name="connsiteY6" fmla="*/ 1244600 h 1373524"/>
              <a:gd name="connsiteX7" fmla="*/ 3098800 w 9207500"/>
              <a:gd name="connsiteY7" fmla="*/ 1181100 h 1373524"/>
              <a:gd name="connsiteX8" fmla="*/ 1930400 w 9207500"/>
              <a:gd name="connsiteY8" fmla="*/ 1079500 h 1373524"/>
              <a:gd name="connsiteX9" fmla="*/ 0 w 9207500"/>
              <a:gd name="connsiteY9" fmla="*/ 992524 h 1373524"/>
              <a:gd name="connsiteX10" fmla="*/ 63500 w 9207500"/>
              <a:gd name="connsiteY10" fmla="*/ 0 h 1373524"/>
              <a:gd name="connsiteX0" fmla="*/ 63500 w 9207500"/>
              <a:gd name="connsiteY0" fmla="*/ 0 h 1436045"/>
              <a:gd name="connsiteX1" fmla="*/ 9207500 w 9207500"/>
              <a:gd name="connsiteY1" fmla="*/ 0 h 1436045"/>
              <a:gd name="connsiteX2" fmla="*/ 9207500 w 9207500"/>
              <a:gd name="connsiteY2" fmla="*/ 1373524 h 1436045"/>
              <a:gd name="connsiteX3" fmla="*/ 6731000 w 9207500"/>
              <a:gd name="connsiteY3" fmla="*/ 1168400 h 1436045"/>
              <a:gd name="connsiteX4" fmla="*/ 6070600 w 9207500"/>
              <a:gd name="connsiteY4" fmla="*/ 1270000 h 1436045"/>
              <a:gd name="connsiteX5" fmla="*/ 5080000 w 9207500"/>
              <a:gd name="connsiteY5" fmla="*/ 1308100 h 1436045"/>
              <a:gd name="connsiteX6" fmla="*/ 4318000 w 9207500"/>
              <a:gd name="connsiteY6" fmla="*/ 1282700 h 1436045"/>
              <a:gd name="connsiteX7" fmla="*/ 3733800 w 9207500"/>
              <a:gd name="connsiteY7" fmla="*/ 1244600 h 1436045"/>
              <a:gd name="connsiteX8" fmla="*/ 3098800 w 9207500"/>
              <a:gd name="connsiteY8" fmla="*/ 1181100 h 1436045"/>
              <a:gd name="connsiteX9" fmla="*/ 1930400 w 9207500"/>
              <a:gd name="connsiteY9" fmla="*/ 1079500 h 1436045"/>
              <a:gd name="connsiteX10" fmla="*/ 0 w 9207500"/>
              <a:gd name="connsiteY10" fmla="*/ 992524 h 1436045"/>
              <a:gd name="connsiteX11" fmla="*/ 63500 w 9207500"/>
              <a:gd name="connsiteY11" fmla="*/ 0 h 1436045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6731000 w 9207500"/>
              <a:gd name="connsiteY3" fmla="*/ 1168400 h 1373524"/>
              <a:gd name="connsiteX4" fmla="*/ 6070600 w 9207500"/>
              <a:gd name="connsiteY4" fmla="*/ 1270000 h 1373524"/>
              <a:gd name="connsiteX5" fmla="*/ 5080000 w 9207500"/>
              <a:gd name="connsiteY5" fmla="*/ 1308100 h 1373524"/>
              <a:gd name="connsiteX6" fmla="*/ 4318000 w 9207500"/>
              <a:gd name="connsiteY6" fmla="*/ 1282700 h 1373524"/>
              <a:gd name="connsiteX7" fmla="*/ 3733800 w 9207500"/>
              <a:gd name="connsiteY7" fmla="*/ 1244600 h 1373524"/>
              <a:gd name="connsiteX8" fmla="*/ 3098800 w 9207500"/>
              <a:gd name="connsiteY8" fmla="*/ 1181100 h 1373524"/>
              <a:gd name="connsiteX9" fmla="*/ 1930400 w 9207500"/>
              <a:gd name="connsiteY9" fmla="*/ 1079500 h 1373524"/>
              <a:gd name="connsiteX10" fmla="*/ 0 w 9207500"/>
              <a:gd name="connsiteY10" fmla="*/ 992524 h 1373524"/>
              <a:gd name="connsiteX11" fmla="*/ 63500 w 9207500"/>
              <a:gd name="connsiteY11" fmla="*/ 0 h 1373524"/>
              <a:gd name="connsiteX0" fmla="*/ 63500 w 9245600"/>
              <a:gd name="connsiteY0" fmla="*/ 0 h 1308100"/>
              <a:gd name="connsiteX1" fmla="*/ 9207500 w 9245600"/>
              <a:gd name="connsiteY1" fmla="*/ 0 h 1308100"/>
              <a:gd name="connsiteX2" fmla="*/ 9245600 w 9245600"/>
              <a:gd name="connsiteY2" fmla="*/ 662324 h 1308100"/>
              <a:gd name="connsiteX3" fmla="*/ 6731000 w 9245600"/>
              <a:gd name="connsiteY3" fmla="*/ 1168400 h 1308100"/>
              <a:gd name="connsiteX4" fmla="*/ 6070600 w 9245600"/>
              <a:gd name="connsiteY4" fmla="*/ 1270000 h 1308100"/>
              <a:gd name="connsiteX5" fmla="*/ 5080000 w 9245600"/>
              <a:gd name="connsiteY5" fmla="*/ 1308100 h 1308100"/>
              <a:gd name="connsiteX6" fmla="*/ 4318000 w 9245600"/>
              <a:gd name="connsiteY6" fmla="*/ 1282700 h 1308100"/>
              <a:gd name="connsiteX7" fmla="*/ 3733800 w 9245600"/>
              <a:gd name="connsiteY7" fmla="*/ 1244600 h 1308100"/>
              <a:gd name="connsiteX8" fmla="*/ 3098800 w 9245600"/>
              <a:gd name="connsiteY8" fmla="*/ 1181100 h 1308100"/>
              <a:gd name="connsiteX9" fmla="*/ 1930400 w 9245600"/>
              <a:gd name="connsiteY9" fmla="*/ 1079500 h 1308100"/>
              <a:gd name="connsiteX10" fmla="*/ 0 w 9245600"/>
              <a:gd name="connsiteY10" fmla="*/ 992524 h 1308100"/>
              <a:gd name="connsiteX11" fmla="*/ 63500 w 9245600"/>
              <a:gd name="connsiteY11" fmla="*/ 0 h 1308100"/>
              <a:gd name="connsiteX0" fmla="*/ 63500 w 9245600"/>
              <a:gd name="connsiteY0" fmla="*/ 0 h 1308100"/>
              <a:gd name="connsiteX1" fmla="*/ 9207500 w 9245600"/>
              <a:gd name="connsiteY1" fmla="*/ 0 h 1308100"/>
              <a:gd name="connsiteX2" fmla="*/ 9245600 w 9245600"/>
              <a:gd name="connsiteY2" fmla="*/ 662324 h 1308100"/>
              <a:gd name="connsiteX3" fmla="*/ 6731000 w 9245600"/>
              <a:gd name="connsiteY3" fmla="*/ 1168400 h 1308100"/>
              <a:gd name="connsiteX4" fmla="*/ 6070600 w 9245600"/>
              <a:gd name="connsiteY4" fmla="*/ 1270000 h 1308100"/>
              <a:gd name="connsiteX5" fmla="*/ 5080000 w 9245600"/>
              <a:gd name="connsiteY5" fmla="*/ 1308100 h 1308100"/>
              <a:gd name="connsiteX6" fmla="*/ 4318000 w 9245600"/>
              <a:gd name="connsiteY6" fmla="*/ 1282700 h 1308100"/>
              <a:gd name="connsiteX7" fmla="*/ 3733800 w 9245600"/>
              <a:gd name="connsiteY7" fmla="*/ 1244600 h 1308100"/>
              <a:gd name="connsiteX8" fmla="*/ 3098800 w 9245600"/>
              <a:gd name="connsiteY8" fmla="*/ 1181100 h 1308100"/>
              <a:gd name="connsiteX9" fmla="*/ 1930400 w 9245600"/>
              <a:gd name="connsiteY9" fmla="*/ 1079500 h 1308100"/>
              <a:gd name="connsiteX10" fmla="*/ 0 w 9245600"/>
              <a:gd name="connsiteY10" fmla="*/ 992524 h 1308100"/>
              <a:gd name="connsiteX11" fmla="*/ 63500 w 9245600"/>
              <a:gd name="connsiteY11" fmla="*/ 0 h 1308100"/>
              <a:gd name="connsiteX0" fmla="*/ 63500 w 9207500"/>
              <a:gd name="connsiteY0" fmla="*/ 0 h 1308100"/>
              <a:gd name="connsiteX1" fmla="*/ 9207500 w 9207500"/>
              <a:gd name="connsiteY1" fmla="*/ 0 h 1308100"/>
              <a:gd name="connsiteX2" fmla="*/ 9004300 w 9207500"/>
              <a:gd name="connsiteY2" fmla="*/ 649624 h 1308100"/>
              <a:gd name="connsiteX3" fmla="*/ 6731000 w 9207500"/>
              <a:gd name="connsiteY3" fmla="*/ 1168400 h 1308100"/>
              <a:gd name="connsiteX4" fmla="*/ 6070600 w 9207500"/>
              <a:gd name="connsiteY4" fmla="*/ 1270000 h 1308100"/>
              <a:gd name="connsiteX5" fmla="*/ 5080000 w 9207500"/>
              <a:gd name="connsiteY5" fmla="*/ 1308100 h 1308100"/>
              <a:gd name="connsiteX6" fmla="*/ 4318000 w 9207500"/>
              <a:gd name="connsiteY6" fmla="*/ 1282700 h 1308100"/>
              <a:gd name="connsiteX7" fmla="*/ 3733800 w 9207500"/>
              <a:gd name="connsiteY7" fmla="*/ 1244600 h 1308100"/>
              <a:gd name="connsiteX8" fmla="*/ 3098800 w 9207500"/>
              <a:gd name="connsiteY8" fmla="*/ 1181100 h 1308100"/>
              <a:gd name="connsiteX9" fmla="*/ 1930400 w 9207500"/>
              <a:gd name="connsiteY9" fmla="*/ 1079500 h 1308100"/>
              <a:gd name="connsiteX10" fmla="*/ 0 w 9207500"/>
              <a:gd name="connsiteY10" fmla="*/ 992524 h 1308100"/>
              <a:gd name="connsiteX11" fmla="*/ 63500 w 9207500"/>
              <a:gd name="connsiteY11" fmla="*/ 0 h 1308100"/>
              <a:gd name="connsiteX0" fmla="*/ 63500 w 9207500"/>
              <a:gd name="connsiteY0" fmla="*/ 0 h 1308100"/>
              <a:gd name="connsiteX1" fmla="*/ 9207500 w 9207500"/>
              <a:gd name="connsiteY1" fmla="*/ 0 h 1308100"/>
              <a:gd name="connsiteX2" fmla="*/ 9004300 w 9207500"/>
              <a:gd name="connsiteY2" fmla="*/ 649624 h 1308100"/>
              <a:gd name="connsiteX3" fmla="*/ 6731000 w 9207500"/>
              <a:gd name="connsiteY3" fmla="*/ 1168400 h 1308100"/>
              <a:gd name="connsiteX4" fmla="*/ 6070600 w 9207500"/>
              <a:gd name="connsiteY4" fmla="*/ 1270000 h 1308100"/>
              <a:gd name="connsiteX5" fmla="*/ 5080000 w 9207500"/>
              <a:gd name="connsiteY5" fmla="*/ 1308100 h 1308100"/>
              <a:gd name="connsiteX6" fmla="*/ 4318000 w 9207500"/>
              <a:gd name="connsiteY6" fmla="*/ 1282700 h 1308100"/>
              <a:gd name="connsiteX7" fmla="*/ 3733800 w 9207500"/>
              <a:gd name="connsiteY7" fmla="*/ 1244600 h 1308100"/>
              <a:gd name="connsiteX8" fmla="*/ 3098800 w 9207500"/>
              <a:gd name="connsiteY8" fmla="*/ 1181100 h 1308100"/>
              <a:gd name="connsiteX9" fmla="*/ 1930400 w 9207500"/>
              <a:gd name="connsiteY9" fmla="*/ 1079500 h 1308100"/>
              <a:gd name="connsiteX10" fmla="*/ 0 w 9207500"/>
              <a:gd name="connsiteY10" fmla="*/ 992524 h 1308100"/>
              <a:gd name="connsiteX11" fmla="*/ 63500 w 9207500"/>
              <a:gd name="connsiteY11" fmla="*/ 0 h 1308100"/>
              <a:gd name="connsiteX0" fmla="*/ 63500 w 9024326"/>
              <a:gd name="connsiteY0" fmla="*/ 12700 h 1320800"/>
              <a:gd name="connsiteX1" fmla="*/ 8826500 w 9024326"/>
              <a:gd name="connsiteY1" fmla="*/ 0 h 1320800"/>
              <a:gd name="connsiteX2" fmla="*/ 9004300 w 9024326"/>
              <a:gd name="connsiteY2" fmla="*/ 662324 h 1320800"/>
              <a:gd name="connsiteX3" fmla="*/ 6731000 w 9024326"/>
              <a:gd name="connsiteY3" fmla="*/ 1181100 h 1320800"/>
              <a:gd name="connsiteX4" fmla="*/ 6070600 w 9024326"/>
              <a:gd name="connsiteY4" fmla="*/ 1282700 h 1320800"/>
              <a:gd name="connsiteX5" fmla="*/ 5080000 w 9024326"/>
              <a:gd name="connsiteY5" fmla="*/ 1320800 h 1320800"/>
              <a:gd name="connsiteX6" fmla="*/ 4318000 w 9024326"/>
              <a:gd name="connsiteY6" fmla="*/ 1295400 h 1320800"/>
              <a:gd name="connsiteX7" fmla="*/ 3733800 w 9024326"/>
              <a:gd name="connsiteY7" fmla="*/ 1257300 h 1320800"/>
              <a:gd name="connsiteX8" fmla="*/ 3098800 w 9024326"/>
              <a:gd name="connsiteY8" fmla="*/ 1193800 h 1320800"/>
              <a:gd name="connsiteX9" fmla="*/ 1930400 w 9024326"/>
              <a:gd name="connsiteY9" fmla="*/ 1092200 h 1320800"/>
              <a:gd name="connsiteX10" fmla="*/ 0 w 9024326"/>
              <a:gd name="connsiteY10" fmla="*/ 1005224 h 1320800"/>
              <a:gd name="connsiteX11" fmla="*/ 63500 w 9024326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5852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57900 w 8826500"/>
              <a:gd name="connsiteY4" fmla="*/ 12700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219732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114780 h 1320800"/>
              <a:gd name="connsiteX10" fmla="*/ 0 w 8826500"/>
              <a:gd name="connsiteY10" fmla="*/ 1219732 h 1320800"/>
              <a:gd name="connsiteX11" fmla="*/ 63500 w 8826500"/>
              <a:gd name="connsiteY11" fmla="*/ 12700 h 132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826500" h="1320800">
                <a:moveTo>
                  <a:pt x="63500" y="12700"/>
                </a:moveTo>
                <a:lnTo>
                  <a:pt x="8826500" y="0"/>
                </a:lnTo>
                <a:cubicBezTo>
                  <a:pt x="8758767" y="216541"/>
                  <a:pt x="8652933" y="534683"/>
                  <a:pt x="8483600" y="662324"/>
                </a:cubicBezTo>
                <a:cubicBezTo>
                  <a:pt x="8034867" y="1015807"/>
                  <a:pt x="7304617" y="1096754"/>
                  <a:pt x="6781800" y="1206500"/>
                </a:cubicBezTo>
                <a:cubicBezTo>
                  <a:pt x="6462183" y="1278146"/>
                  <a:pt x="6335183" y="1278467"/>
                  <a:pt x="6070600" y="1308100"/>
                </a:cubicBezTo>
                <a:lnTo>
                  <a:pt x="5080000" y="1320800"/>
                </a:lnTo>
                <a:lnTo>
                  <a:pt x="4318000" y="1295400"/>
                </a:lnTo>
                <a:lnTo>
                  <a:pt x="3733800" y="1257300"/>
                </a:lnTo>
                <a:lnTo>
                  <a:pt x="3098800" y="1193800"/>
                </a:lnTo>
                <a:lnTo>
                  <a:pt x="1930400" y="1114780"/>
                </a:lnTo>
                <a:lnTo>
                  <a:pt x="0" y="1219732"/>
                </a:lnTo>
                <a:lnTo>
                  <a:pt x="63500" y="12700"/>
                </a:lnTo>
                <a:close/>
              </a:path>
            </a:pathLst>
          </a:custGeom>
          <a:solidFill>
            <a:srgbClr val="8ADB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spcCol="0" rtlCol="0" anchor="ctr"/>
          <a:lstStyle/>
          <a:p>
            <a:pPr algn="ctr"/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119" y="347344"/>
            <a:ext cx="2203358" cy="2227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180130" y="295634"/>
            <a:ext cx="1422278" cy="676911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3600" b="1" smtClean="0">
                <a:solidFill>
                  <a:schemeClr val="bg1"/>
                </a:solidFill>
                <a:latin typeface="Arrus-Black" pitchFamily="18" charset="0"/>
                <a:ea typeface="Arrus-Black" pitchFamily="18" charset="0"/>
                <a:cs typeface="Arrus-Black" pitchFamily="18" charset="0"/>
              </a:rPr>
              <a:t>BÀI</a:t>
            </a:r>
            <a:endParaRPr lang="en-US" sz="3600" b="1">
              <a:solidFill>
                <a:schemeClr val="bg1"/>
              </a:solidFill>
              <a:latin typeface="Arrus-Black" pitchFamily="18" charset="0"/>
              <a:ea typeface="Arrus-Black" pitchFamily="18" charset="0"/>
              <a:cs typeface="Arrus-Black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372015" y="838200"/>
            <a:ext cx="1127504" cy="943848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5300" b="1" smtClean="0">
                <a:solidFill>
                  <a:srgbClr val="1BBF23"/>
                </a:solidFill>
                <a:latin typeface=".VnCooper" pitchFamily="34" charset="0"/>
                <a:ea typeface="Arial-Rounded" pitchFamily="34" charset="0"/>
                <a:cs typeface="Arial-Rounded" pitchFamily="34" charset="0"/>
              </a:rPr>
              <a:t>20</a:t>
            </a:r>
            <a:endParaRPr lang="en-US" sz="5300" b="1">
              <a:solidFill>
                <a:srgbClr val="1BBF23"/>
              </a:solidFill>
              <a:latin typeface=".VnCooper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200450" y="2395322"/>
            <a:ext cx="3448696" cy="941185"/>
            <a:chOff x="63500" y="1429216"/>
            <a:chExt cx="2592937" cy="705889"/>
          </a:xfrm>
        </p:grpSpPr>
        <p:sp>
          <p:nvSpPr>
            <p:cNvPr id="4" name="Rounded Rectangle 3"/>
            <p:cNvSpPr/>
            <p:nvPr/>
          </p:nvSpPr>
          <p:spPr>
            <a:xfrm>
              <a:off x="384358" y="1429216"/>
              <a:ext cx="2272079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7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  <a:endParaRPr lang="en-US" sz="37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3" name="Oval 2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3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1</a:t>
              </a:r>
              <a:endParaRPr lang="en-US" sz="43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5" name="Title 1"/>
          <p:cNvSpPr txBox="1">
            <a:spLocks/>
          </p:cNvSpPr>
          <p:nvPr/>
        </p:nvSpPr>
        <p:spPr>
          <a:xfrm>
            <a:off x="3113088" y="202951"/>
            <a:ext cx="10717370" cy="150108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b="1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ÔN TẬP</a:t>
            </a:r>
          </a:p>
          <a:p>
            <a:pPr>
              <a:lnSpc>
                <a:spcPct val="120000"/>
              </a:lnSpc>
            </a:pPr>
            <a:r>
              <a:rPr lang="en-US" b="1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 KỂ CHUYỆN</a:t>
            </a:r>
            <a:endParaRPr lang="en-US" b="1"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5047723"/>
              </p:ext>
            </p:extLst>
          </p:nvPr>
        </p:nvGraphicFramePr>
        <p:xfrm>
          <a:off x="4483801" y="2310203"/>
          <a:ext cx="6473920" cy="42691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8480"/>
                <a:gridCol w="1618480"/>
                <a:gridCol w="1618480"/>
                <a:gridCol w="1618480"/>
              </a:tblGrid>
              <a:tr h="71152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44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44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44B"/>
                    </a:solidFill>
                  </a:tcPr>
                </a:tc>
              </a:tr>
              <a:tr h="71152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44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44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44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44B"/>
                    </a:solidFill>
                  </a:tcPr>
                </a:tc>
              </a:tr>
              <a:tr h="71152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44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44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44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44B"/>
                    </a:solidFill>
                  </a:tcPr>
                </a:tc>
              </a:tr>
              <a:tr h="71152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44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44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44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44B"/>
                    </a:solidFill>
                  </a:tcPr>
                </a:tc>
              </a:tr>
              <a:tr h="71152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44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44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44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44B"/>
                    </a:solidFill>
                  </a:tcPr>
                </a:tc>
              </a:tr>
              <a:tr h="71152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44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44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44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44B"/>
                    </a:solidFill>
                  </a:tcPr>
                </a:tc>
              </a:tr>
            </a:tbl>
          </a:graphicData>
        </a:graphic>
      </p:graphicFrame>
      <p:sp>
        <p:nvSpPr>
          <p:cNvPr id="107" name="Title 1"/>
          <p:cNvSpPr txBox="1">
            <a:spLocks/>
          </p:cNvSpPr>
          <p:nvPr/>
        </p:nvSpPr>
        <p:spPr>
          <a:xfrm>
            <a:off x="4700017" y="3042861"/>
            <a:ext cx="1318506" cy="672522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</a:t>
            </a:r>
            <a:endParaRPr lang="en-US" sz="54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27" name="Title 1"/>
          <p:cNvSpPr txBox="1">
            <a:spLocks/>
          </p:cNvSpPr>
          <p:nvPr/>
        </p:nvSpPr>
        <p:spPr>
          <a:xfrm>
            <a:off x="6333298" y="2358071"/>
            <a:ext cx="1198642" cy="672522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i</a:t>
            </a:r>
            <a:endParaRPr lang="en-US" sz="54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7" name="Title 1"/>
          <p:cNvSpPr txBox="1">
            <a:spLocks/>
          </p:cNvSpPr>
          <p:nvPr/>
        </p:nvSpPr>
        <p:spPr>
          <a:xfrm>
            <a:off x="7941675" y="2346222"/>
            <a:ext cx="1198642" cy="672522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</a:t>
            </a:r>
            <a:endParaRPr lang="en-US" sz="54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8" name="Title 1"/>
          <p:cNvSpPr txBox="1">
            <a:spLocks/>
          </p:cNvSpPr>
          <p:nvPr/>
        </p:nvSpPr>
        <p:spPr>
          <a:xfrm>
            <a:off x="9550052" y="2333538"/>
            <a:ext cx="1198642" cy="672522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ư</a:t>
            </a:r>
          </a:p>
        </p:txBody>
      </p:sp>
      <p:sp>
        <p:nvSpPr>
          <p:cNvPr id="39" name="Title 1"/>
          <p:cNvSpPr txBox="1">
            <a:spLocks/>
          </p:cNvSpPr>
          <p:nvPr/>
        </p:nvSpPr>
        <p:spPr>
          <a:xfrm>
            <a:off x="4700017" y="3743822"/>
            <a:ext cx="1318506" cy="672522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</a:t>
            </a:r>
            <a:endParaRPr lang="en-US" sz="54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0" name="Title 1"/>
          <p:cNvSpPr txBox="1">
            <a:spLocks/>
          </p:cNvSpPr>
          <p:nvPr/>
        </p:nvSpPr>
        <p:spPr>
          <a:xfrm>
            <a:off x="4700017" y="4464480"/>
            <a:ext cx="1318506" cy="672522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</a:t>
            </a:r>
            <a:endParaRPr lang="en-US" sz="54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1" name="Title 1"/>
          <p:cNvSpPr txBox="1">
            <a:spLocks/>
          </p:cNvSpPr>
          <p:nvPr/>
        </p:nvSpPr>
        <p:spPr>
          <a:xfrm>
            <a:off x="4718286" y="5180754"/>
            <a:ext cx="1318506" cy="672522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</a:t>
            </a:r>
            <a:endParaRPr lang="en-US" sz="54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2" name="Title 1"/>
          <p:cNvSpPr txBox="1">
            <a:spLocks/>
          </p:cNvSpPr>
          <p:nvPr/>
        </p:nvSpPr>
        <p:spPr>
          <a:xfrm>
            <a:off x="4694618" y="5863472"/>
            <a:ext cx="1318506" cy="672522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</a:t>
            </a:r>
            <a:endParaRPr lang="en-US" sz="54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3" name="Title 1"/>
          <p:cNvSpPr txBox="1">
            <a:spLocks/>
          </p:cNvSpPr>
          <p:nvPr/>
        </p:nvSpPr>
        <p:spPr>
          <a:xfrm>
            <a:off x="4700017" y="3042861"/>
            <a:ext cx="1318506" cy="672522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</a:t>
            </a:r>
            <a:endParaRPr lang="en-US" sz="54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4" name="Title 1"/>
          <p:cNvSpPr txBox="1">
            <a:spLocks/>
          </p:cNvSpPr>
          <p:nvPr/>
        </p:nvSpPr>
        <p:spPr>
          <a:xfrm>
            <a:off x="4700017" y="3042861"/>
            <a:ext cx="1318506" cy="672522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</a:t>
            </a:r>
            <a:endParaRPr lang="en-US" sz="54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6" name="Title 1"/>
          <p:cNvSpPr txBox="1">
            <a:spLocks/>
          </p:cNvSpPr>
          <p:nvPr/>
        </p:nvSpPr>
        <p:spPr>
          <a:xfrm>
            <a:off x="4700017" y="3042861"/>
            <a:ext cx="1318506" cy="672522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</a:t>
            </a:r>
            <a:endParaRPr lang="en-US" sz="54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1" name="Title 1"/>
          <p:cNvSpPr txBox="1">
            <a:spLocks/>
          </p:cNvSpPr>
          <p:nvPr/>
        </p:nvSpPr>
        <p:spPr>
          <a:xfrm>
            <a:off x="4700017" y="3743822"/>
            <a:ext cx="1318506" cy="672522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</a:t>
            </a:r>
            <a:endParaRPr lang="en-US" sz="54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2" name="Title 1"/>
          <p:cNvSpPr txBox="1">
            <a:spLocks/>
          </p:cNvSpPr>
          <p:nvPr/>
        </p:nvSpPr>
        <p:spPr>
          <a:xfrm>
            <a:off x="4700017" y="3743822"/>
            <a:ext cx="1318506" cy="672522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</a:t>
            </a:r>
            <a:endParaRPr lang="en-US" sz="54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3" name="Title 1"/>
          <p:cNvSpPr txBox="1">
            <a:spLocks/>
          </p:cNvSpPr>
          <p:nvPr/>
        </p:nvSpPr>
        <p:spPr>
          <a:xfrm>
            <a:off x="4700017" y="3743822"/>
            <a:ext cx="1318506" cy="672522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</a:t>
            </a:r>
            <a:endParaRPr lang="en-US" sz="54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4" name="Title 1"/>
          <p:cNvSpPr txBox="1">
            <a:spLocks/>
          </p:cNvSpPr>
          <p:nvPr/>
        </p:nvSpPr>
        <p:spPr>
          <a:xfrm>
            <a:off x="4700017" y="4464480"/>
            <a:ext cx="1318506" cy="672522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</a:t>
            </a:r>
            <a:endParaRPr lang="en-US" sz="54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6" name="Title 1"/>
          <p:cNvSpPr txBox="1">
            <a:spLocks/>
          </p:cNvSpPr>
          <p:nvPr/>
        </p:nvSpPr>
        <p:spPr>
          <a:xfrm>
            <a:off x="4700017" y="4464480"/>
            <a:ext cx="1318506" cy="672522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</a:t>
            </a:r>
            <a:endParaRPr lang="en-US" sz="54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7" name="Title 1"/>
          <p:cNvSpPr txBox="1">
            <a:spLocks/>
          </p:cNvSpPr>
          <p:nvPr/>
        </p:nvSpPr>
        <p:spPr>
          <a:xfrm>
            <a:off x="4700017" y="4464480"/>
            <a:ext cx="1318506" cy="672522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</a:t>
            </a:r>
            <a:endParaRPr lang="en-US" sz="54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8" name="Title 1"/>
          <p:cNvSpPr txBox="1">
            <a:spLocks/>
          </p:cNvSpPr>
          <p:nvPr/>
        </p:nvSpPr>
        <p:spPr>
          <a:xfrm>
            <a:off x="4718286" y="5180754"/>
            <a:ext cx="1318506" cy="672522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</a:t>
            </a:r>
            <a:endParaRPr lang="en-US" sz="54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9" name="Title 1"/>
          <p:cNvSpPr txBox="1">
            <a:spLocks/>
          </p:cNvSpPr>
          <p:nvPr/>
        </p:nvSpPr>
        <p:spPr>
          <a:xfrm>
            <a:off x="4718286" y="5180754"/>
            <a:ext cx="1318506" cy="672522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</a:t>
            </a:r>
            <a:endParaRPr lang="en-US" sz="54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0" name="Title 1"/>
          <p:cNvSpPr txBox="1">
            <a:spLocks/>
          </p:cNvSpPr>
          <p:nvPr/>
        </p:nvSpPr>
        <p:spPr>
          <a:xfrm>
            <a:off x="4718286" y="5180754"/>
            <a:ext cx="1318506" cy="672522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</a:t>
            </a:r>
            <a:endParaRPr lang="en-US" sz="54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1" name="Title 1"/>
          <p:cNvSpPr txBox="1">
            <a:spLocks/>
          </p:cNvSpPr>
          <p:nvPr/>
        </p:nvSpPr>
        <p:spPr>
          <a:xfrm>
            <a:off x="4694618" y="5863472"/>
            <a:ext cx="1318506" cy="672522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</a:t>
            </a:r>
            <a:endParaRPr lang="en-US" sz="54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2" name="Title 1"/>
          <p:cNvSpPr txBox="1">
            <a:spLocks/>
          </p:cNvSpPr>
          <p:nvPr/>
        </p:nvSpPr>
        <p:spPr>
          <a:xfrm>
            <a:off x="4694618" y="5863472"/>
            <a:ext cx="1318506" cy="672522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</a:t>
            </a:r>
            <a:endParaRPr lang="en-US" sz="54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3" name="Title 1"/>
          <p:cNvSpPr txBox="1">
            <a:spLocks/>
          </p:cNvSpPr>
          <p:nvPr/>
        </p:nvSpPr>
        <p:spPr>
          <a:xfrm>
            <a:off x="4694618" y="5863472"/>
            <a:ext cx="1318506" cy="672522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</a:t>
            </a:r>
            <a:endParaRPr lang="en-US" sz="54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4" name="Title 1"/>
          <p:cNvSpPr txBox="1">
            <a:spLocks/>
          </p:cNvSpPr>
          <p:nvPr/>
        </p:nvSpPr>
        <p:spPr>
          <a:xfrm>
            <a:off x="6333298" y="2358071"/>
            <a:ext cx="1198642" cy="672522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i</a:t>
            </a:r>
            <a:endParaRPr lang="en-US" sz="54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5" name="Title 1"/>
          <p:cNvSpPr txBox="1">
            <a:spLocks/>
          </p:cNvSpPr>
          <p:nvPr/>
        </p:nvSpPr>
        <p:spPr>
          <a:xfrm>
            <a:off x="6333298" y="2358071"/>
            <a:ext cx="1198642" cy="672522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i</a:t>
            </a:r>
            <a:endParaRPr lang="en-US" sz="54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6" name="Title 1"/>
          <p:cNvSpPr txBox="1">
            <a:spLocks/>
          </p:cNvSpPr>
          <p:nvPr/>
        </p:nvSpPr>
        <p:spPr>
          <a:xfrm>
            <a:off x="6333298" y="2358071"/>
            <a:ext cx="1198642" cy="672522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i</a:t>
            </a:r>
            <a:endParaRPr lang="en-US" sz="54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7" name="Title 1"/>
          <p:cNvSpPr txBox="1">
            <a:spLocks/>
          </p:cNvSpPr>
          <p:nvPr/>
        </p:nvSpPr>
        <p:spPr>
          <a:xfrm>
            <a:off x="6333298" y="2358071"/>
            <a:ext cx="1198642" cy="672522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i</a:t>
            </a:r>
            <a:endParaRPr lang="en-US" sz="54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8" name="Title 1"/>
          <p:cNvSpPr txBox="1">
            <a:spLocks/>
          </p:cNvSpPr>
          <p:nvPr/>
        </p:nvSpPr>
        <p:spPr>
          <a:xfrm>
            <a:off x="6332965" y="2358071"/>
            <a:ext cx="1198642" cy="672522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i</a:t>
            </a:r>
            <a:endParaRPr lang="en-US" sz="54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9" name="Title 1"/>
          <p:cNvSpPr txBox="1">
            <a:spLocks/>
          </p:cNvSpPr>
          <p:nvPr/>
        </p:nvSpPr>
        <p:spPr>
          <a:xfrm>
            <a:off x="7941675" y="2346222"/>
            <a:ext cx="1198642" cy="672522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</a:t>
            </a:r>
            <a:endParaRPr lang="en-US" sz="54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0" name="Title 1"/>
          <p:cNvSpPr txBox="1">
            <a:spLocks/>
          </p:cNvSpPr>
          <p:nvPr/>
        </p:nvSpPr>
        <p:spPr>
          <a:xfrm>
            <a:off x="9550052" y="2333538"/>
            <a:ext cx="1198642" cy="672522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ư</a:t>
            </a:r>
          </a:p>
        </p:txBody>
      </p:sp>
      <p:sp>
        <p:nvSpPr>
          <p:cNvPr id="71" name="Title 1"/>
          <p:cNvSpPr txBox="1">
            <a:spLocks/>
          </p:cNvSpPr>
          <p:nvPr/>
        </p:nvSpPr>
        <p:spPr>
          <a:xfrm>
            <a:off x="7941675" y="2346222"/>
            <a:ext cx="1198642" cy="672522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</a:t>
            </a:r>
            <a:endParaRPr lang="en-US" sz="54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2" name="Title 1"/>
          <p:cNvSpPr txBox="1">
            <a:spLocks/>
          </p:cNvSpPr>
          <p:nvPr/>
        </p:nvSpPr>
        <p:spPr>
          <a:xfrm>
            <a:off x="9550052" y="2333538"/>
            <a:ext cx="1198642" cy="672522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ư</a:t>
            </a:r>
          </a:p>
        </p:txBody>
      </p:sp>
      <p:sp>
        <p:nvSpPr>
          <p:cNvPr id="73" name="Title 1"/>
          <p:cNvSpPr txBox="1">
            <a:spLocks/>
          </p:cNvSpPr>
          <p:nvPr/>
        </p:nvSpPr>
        <p:spPr>
          <a:xfrm>
            <a:off x="7941675" y="2346222"/>
            <a:ext cx="1198642" cy="672522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</a:t>
            </a:r>
            <a:endParaRPr lang="en-US" sz="54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4" name="Title 1"/>
          <p:cNvSpPr txBox="1">
            <a:spLocks/>
          </p:cNvSpPr>
          <p:nvPr/>
        </p:nvSpPr>
        <p:spPr>
          <a:xfrm>
            <a:off x="9550052" y="2333538"/>
            <a:ext cx="1198642" cy="672522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ư</a:t>
            </a:r>
          </a:p>
        </p:txBody>
      </p:sp>
      <p:sp>
        <p:nvSpPr>
          <p:cNvPr id="75" name="Title 1"/>
          <p:cNvSpPr txBox="1">
            <a:spLocks/>
          </p:cNvSpPr>
          <p:nvPr/>
        </p:nvSpPr>
        <p:spPr>
          <a:xfrm>
            <a:off x="7941675" y="2346222"/>
            <a:ext cx="1198642" cy="672522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</a:t>
            </a:r>
            <a:endParaRPr lang="en-US" sz="54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6" name="Title 1"/>
          <p:cNvSpPr txBox="1">
            <a:spLocks/>
          </p:cNvSpPr>
          <p:nvPr/>
        </p:nvSpPr>
        <p:spPr>
          <a:xfrm>
            <a:off x="9550052" y="2333538"/>
            <a:ext cx="1198642" cy="672522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ư</a:t>
            </a:r>
          </a:p>
        </p:txBody>
      </p:sp>
      <p:sp>
        <p:nvSpPr>
          <p:cNvPr id="77" name="Title 1"/>
          <p:cNvSpPr txBox="1">
            <a:spLocks/>
          </p:cNvSpPr>
          <p:nvPr/>
        </p:nvSpPr>
        <p:spPr>
          <a:xfrm>
            <a:off x="7941675" y="2346222"/>
            <a:ext cx="1198642" cy="672522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</a:t>
            </a:r>
            <a:endParaRPr lang="en-US" sz="54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8" name="Title 1"/>
          <p:cNvSpPr txBox="1">
            <a:spLocks/>
          </p:cNvSpPr>
          <p:nvPr/>
        </p:nvSpPr>
        <p:spPr>
          <a:xfrm>
            <a:off x="9550052" y="2333538"/>
            <a:ext cx="1198642" cy="672522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ư</a:t>
            </a:r>
          </a:p>
        </p:txBody>
      </p:sp>
    </p:spTree>
    <p:extLst>
      <p:ext uri="{BB962C8B-B14F-4D97-AF65-F5344CB8AC3E}">
        <p14:creationId xmlns:p14="http://schemas.microsoft.com/office/powerpoint/2010/main" val="2598316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7469E-6 -2.59259E-6 L 0.11572 -0.003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80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5055E-6 4.07407E-6 L 0.00522 0.0942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1" y="4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7469E-6 -2.59259E-6 L 0.24097 -0.003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42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71559E-6 -1.85185E-6 L 0.01083 0.0995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5" y="4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7469E-6 -2.59259E-6 L 0.37248 -0.003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17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80626E-7 -1.85185E-6 L 0.01018 0.09954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9" y="4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7469E-6 -1.85185E-6 L 0.10946 0.0044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66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5055E-6 -4.07407E-6 L 0.00522 0.20718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1" y="10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7469E-6 2.59259E-6 L 0.24097 0.00509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42" y="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71559E-6 -1.85185E-6 L 0.01083 0.21065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5" y="10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7469E-6 2.59259E-6 L 0.37248 0.00509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17" y="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80626E-7 -1.85185E-6 L 0.01018 0.21065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9" y="10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7469E-6 0 L 0.11572 0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8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5055E-6 -4.07407E-6 L 0.00522 0.30718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1" y="15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7469E-6 0 L 0.25349 0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6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71559E-6 -4.07407E-6 L 0.01709 0.30718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8" y="15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7469E-6 0 L 0.385 0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4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80626E-7 -1.85185E-6 L 0.01644 0.31065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2" y="15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3072E-6 1.85185E-6 L 0.10802 -0.0044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01" y="-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5055E-6 -4.07407E-6 L 0.00522 0.40718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1" y="20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3072E-6 1.85185E-6 L 0.24579 -0.0044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90" y="-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71559E-6 -1.85185E-6 L 0.01709 0.41065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8" y="20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3072E-6 1.85185E-6 L 0.3773 -0.0044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865" y="-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4796E-6 -1.85185E-6 L 0.01646 0.41065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3" y="20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72211E-6 4.81481E-6 L 0.10998 -0.00394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92" y="-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741E-6 -4.07407E-6 L 0.01161 0.50718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4" y="25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72211E-6 4.81481E-6 L 0.24775 0.00717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81" y="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71559E-6 -4.07407E-6 L 0.02335 0.51829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1" y="25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72211E-6 4.81481E-6 L 0.373 0.00717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43" y="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80626E-7 -3.7037E-7 L 0.01644 0.52199 " pathEditMode="relative" rAng="0" ptsTypes="AA">
                                      <p:cBhvr>
                                        <p:cTn id="122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2" y="26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46" grpId="0"/>
      <p:bldP spid="51" grpId="0"/>
      <p:bldP spid="52" grpId="0"/>
      <p:bldP spid="53" grpId="0"/>
      <p:bldP spid="54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  <p:bldP spid="72" grpId="0"/>
      <p:bldP spid="73" grpId="0"/>
      <p:bldP spid="74" grpId="0"/>
      <p:bldP spid="75" grpId="0"/>
      <p:bldP spid="76" grpId="0"/>
      <p:bldP spid="77" grpId="0"/>
      <p:bldP spid="7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010" b="15979"/>
          <a:stretch/>
        </p:blipFill>
        <p:spPr>
          <a:xfrm>
            <a:off x="746919" y="188686"/>
            <a:ext cx="10668000" cy="643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42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010" b="15979"/>
          <a:stretch/>
        </p:blipFill>
        <p:spPr>
          <a:xfrm>
            <a:off x="2423319" y="304800"/>
            <a:ext cx="7391400" cy="4456561"/>
          </a:xfrm>
          <a:prstGeom prst="rect">
            <a:avLst/>
          </a:prstGeom>
        </p:spPr>
      </p:pic>
      <p:sp>
        <p:nvSpPr>
          <p:cNvPr id="56" name="Rectangle 55"/>
          <p:cNvSpPr/>
          <p:nvPr/>
        </p:nvSpPr>
        <p:spPr>
          <a:xfrm>
            <a:off x="823119" y="5104896"/>
            <a:ext cx="10820400" cy="1524504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80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Mùa hè, nhà bà có dừa, có dưa lê. Mùa thu, nhà bà có na, có thị. </a:t>
            </a:r>
            <a:endParaRPr lang="en-US" sz="4800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1758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77"/>
          <a:stretch/>
        </p:blipFill>
        <p:spPr>
          <a:xfrm flipH="1">
            <a:off x="0" y="4291232"/>
            <a:ext cx="2818875" cy="244839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8" t="6431" b="19710"/>
          <a:stretch/>
        </p:blipFill>
        <p:spPr>
          <a:xfrm>
            <a:off x="2002970" y="174171"/>
            <a:ext cx="8142513" cy="4833266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62236" y="2818047"/>
            <a:ext cx="10489585" cy="1325563"/>
          </a:xfrm>
        </p:spPr>
        <p:txBody>
          <a:bodyPr>
            <a:noAutofit/>
          </a:bodyPr>
          <a:lstStyle/>
          <a:p>
            <a:pPr algn="ctr"/>
            <a:r>
              <a:rPr lang="en-US" sz="9600" b="1" smtClean="0">
                <a:solidFill>
                  <a:srgbClr val="0070C0"/>
                </a:solidFill>
                <a:latin typeface="DomCasual" pitchFamily="18" charset="0"/>
                <a:ea typeface="DomCasual" pitchFamily="18" charset="0"/>
                <a:cs typeface="DomCasual" pitchFamily="18" charset="0"/>
              </a:rPr>
              <a:t>Thư giãn nào!</a:t>
            </a:r>
            <a:endParaRPr lang="en-US" sz="9600" b="1">
              <a:solidFill>
                <a:srgbClr val="0070C0"/>
              </a:solidFill>
              <a:latin typeface="DomCasual" pitchFamily="18" charset="0"/>
              <a:ea typeface="DomCasual" pitchFamily="18" charset="0"/>
              <a:cs typeface="DomCasual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3" t="9736" b="17249"/>
          <a:stretch/>
        </p:blipFill>
        <p:spPr>
          <a:xfrm>
            <a:off x="9591358" y="4438774"/>
            <a:ext cx="2570480" cy="2405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438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737"/>
          <a:stretch/>
        </p:blipFill>
        <p:spPr bwMode="auto">
          <a:xfrm>
            <a:off x="24590" y="1600200"/>
            <a:ext cx="12137248" cy="3685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-3185985" y="2838450"/>
            <a:ext cx="18135600" cy="2015739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vi-VN" sz="12200">
                <a:solidFill>
                  <a:srgbClr val="FF0000"/>
                </a:solidFill>
                <a:latin typeface="HP001 4 hàng" pitchFamily="34" charset="0"/>
              </a:rPr>
              <a:t> giữa jùa jưa </a:t>
            </a:r>
            <a:r>
              <a:rPr lang="vi-VN" sz="12200" smtClean="0">
                <a:solidFill>
                  <a:srgbClr val="FF0000"/>
                </a:solidFill>
                <a:latin typeface="HP001 4 hàng" pitchFamily="34" charset="0"/>
              </a:rPr>
              <a:t>lũ</a:t>
            </a:r>
            <a:r>
              <a:rPr lang="en-US" sz="12200" smtClean="0">
                <a:solidFill>
                  <a:srgbClr val="FF0000"/>
                </a:solidFill>
                <a:latin typeface="HP001 4 hàng" pitchFamily="34" charset="0"/>
              </a:rPr>
              <a:t>.</a:t>
            </a:r>
            <a:endParaRPr lang="en-US" sz="12200">
              <a:solidFill>
                <a:srgbClr val="FF0000"/>
              </a:solidFill>
              <a:latin typeface="HP001 4 hàng" pitchFamily="34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215396" y="203422"/>
            <a:ext cx="2621250" cy="941185"/>
            <a:chOff x="63500" y="1429216"/>
            <a:chExt cx="1970813" cy="705889"/>
          </a:xfrm>
        </p:grpSpPr>
        <p:sp>
          <p:nvSpPr>
            <p:cNvPr id="17" name="Rounded Rectangle 16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Viết</a:t>
              </a:r>
              <a:endPara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2</a:t>
              </a:r>
              <a:endParaRPr lang="en-US" sz="48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49526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620" b="31901" l="17277" r="7225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121" t="19140" r="31735" b="68360"/>
          <a:stretch/>
        </p:blipFill>
        <p:spPr bwMode="auto">
          <a:xfrm>
            <a:off x="1675412" y="606469"/>
            <a:ext cx="9047663" cy="1410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215396" y="203422"/>
            <a:ext cx="3382243" cy="941185"/>
            <a:chOff x="63500" y="1429216"/>
            <a:chExt cx="2542972" cy="705889"/>
          </a:xfrm>
        </p:grpSpPr>
        <p:sp>
          <p:nvSpPr>
            <p:cNvPr id="13" name="Rounded Rectangle 12"/>
            <p:cNvSpPr/>
            <p:nvPr/>
          </p:nvSpPr>
          <p:spPr>
            <a:xfrm>
              <a:off x="384357" y="1429216"/>
              <a:ext cx="222211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Viết vở</a:t>
              </a:r>
              <a:endPara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3</a:t>
              </a:r>
              <a:endParaRPr lang="en-US" sz="48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5495" b="80208" l="21230" r="75915">
                        <a14:foregroundMark x1="24231" y1="71354" x2="23792" y2="67318"/>
                        <a14:foregroundMark x1="28697" y1="74089" x2="29941" y2="74089"/>
                        <a14:foregroundMark x1="27672" y1="73568" x2="30161" y2="74740"/>
                        <a14:foregroundMark x1="28477" y1="72786" x2="29429" y2="733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640" t="66022" r="26017" b="20089"/>
          <a:stretch/>
        </p:blipFill>
        <p:spPr bwMode="auto">
          <a:xfrm>
            <a:off x="1991517" y="5519058"/>
            <a:ext cx="8519886" cy="1321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19" t="27574" r="32357" b="38709"/>
          <a:stretch/>
        </p:blipFill>
        <p:spPr bwMode="auto">
          <a:xfrm>
            <a:off x="2555760" y="2017113"/>
            <a:ext cx="7391400" cy="3794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5344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aphic 14">
            <a:extLst>
              <a:ext uri="{FF2B5EF4-FFF2-40B4-BE49-F238E27FC236}">
                <a16:creationId xmlns:lc="http://schemas.openxmlformats.org/drawingml/2006/lockedCanvas" xmlns:a16="http://schemas.microsoft.com/office/drawing/2014/main" xmlns="" id="{FE321B6A-AE05-42F1-BF68-60EA5CECEF77}"/>
              </a:ext>
            </a:extLst>
          </p:cNvPr>
          <p:cNvGrpSpPr/>
          <p:nvPr/>
        </p:nvGrpSpPr>
        <p:grpSpPr>
          <a:xfrm>
            <a:off x="2194719" y="389604"/>
            <a:ext cx="9205993" cy="6524786"/>
            <a:chOff x="2444748" y="555045"/>
            <a:chExt cx="7282048" cy="5727454"/>
          </a:xfrm>
        </p:grpSpPr>
        <p:sp>
          <p:nvSpPr>
            <p:cNvPr id="14" name="Freeform: Shape 10">
              <a:extLst>
                <a:ext uri="{FF2B5EF4-FFF2-40B4-BE49-F238E27FC236}">
                  <a16:creationId xmlns:lc="http://schemas.openxmlformats.org/drawingml/2006/lockedCanvas" xmlns:a16="http://schemas.microsoft.com/office/drawing/2014/main" xmlns="" id="{7500081E-F564-4513-A350-13970AFCAEC4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5" name="Freeform: Shape 11">
              <a:extLst>
                <a:ext uri="{FF2B5EF4-FFF2-40B4-BE49-F238E27FC236}">
                  <a16:creationId xmlns:lc="http://schemas.openxmlformats.org/drawingml/2006/lockedCanvas" xmlns:a16="http://schemas.microsoft.com/office/drawing/2014/main" xmlns="" id="{61C2E04B-B1F4-4D13-A437-33CC9D134FCC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6" name="Freeform: Shape 12">
              <a:extLst>
                <a:ext uri="{FF2B5EF4-FFF2-40B4-BE49-F238E27FC236}">
                  <a16:creationId xmlns:lc="http://schemas.openxmlformats.org/drawingml/2006/lockedCanvas" xmlns:a16="http://schemas.microsoft.com/office/drawing/2014/main" xmlns="" id="{C5674F7D-7C5D-4FFB-974D-F31C76A651B2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7" name="Freeform: Shape 13">
              <a:extLst>
                <a:ext uri="{FF2B5EF4-FFF2-40B4-BE49-F238E27FC236}">
                  <a16:creationId xmlns:lc="http://schemas.openxmlformats.org/drawingml/2006/lockedCanvas" xmlns:a16="http://schemas.microsoft.com/office/drawing/2014/main" xmlns="" id="{9CEC8E02-869B-4F10-AE50-0AB2B3880C3C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8" name="Freeform: Shape 14">
              <a:extLst>
                <a:ext uri="{FF2B5EF4-FFF2-40B4-BE49-F238E27FC236}">
                  <a16:creationId xmlns:lc="http://schemas.openxmlformats.org/drawingml/2006/lockedCanvas" xmlns:a16="http://schemas.microsoft.com/office/drawing/2014/main" xmlns="" id="{E39ED037-185D-4496-8224-1006913919BD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9" name="Freeform: Shape 15">
              <a:extLst>
                <a:ext uri="{FF2B5EF4-FFF2-40B4-BE49-F238E27FC236}">
                  <a16:creationId xmlns:lc="http://schemas.openxmlformats.org/drawingml/2006/lockedCanvas" xmlns:a16="http://schemas.microsoft.com/office/drawing/2014/main" xmlns="" id="{F3F25A6E-1B55-4E06-BC06-42521BD2727F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0" name="Freeform: Shape 16">
              <a:extLst>
                <a:ext uri="{FF2B5EF4-FFF2-40B4-BE49-F238E27FC236}">
                  <a16:creationId xmlns:lc="http://schemas.openxmlformats.org/drawingml/2006/lockedCanvas" xmlns:a16="http://schemas.microsoft.com/office/drawing/2014/main" xmlns="" id="{1CB8120A-881D-4445-AE1B-D01327D6FABF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1" name="Freeform: Shape 17">
              <a:extLst>
                <a:ext uri="{FF2B5EF4-FFF2-40B4-BE49-F238E27FC236}">
                  <a16:creationId xmlns:lc="http://schemas.openxmlformats.org/drawingml/2006/lockedCanvas" xmlns:a16="http://schemas.microsoft.com/office/drawing/2014/main" xmlns="" id="{9A11AA7F-BDA3-4021-A1C3-18D8F616184E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</p:grpSp>
      <p:pic>
        <p:nvPicPr>
          <p:cNvPr id="3" name="kể chuyện lớp 1 chó sói và cừu non sách kết nối tri thức với cuộc sống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 rot="10800000" flipV="1">
            <a:off x="2577729" y="573046"/>
            <a:ext cx="8439971" cy="4747484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215396" y="203422"/>
            <a:ext cx="4036722" cy="941185"/>
            <a:chOff x="63500" y="1429216"/>
            <a:chExt cx="3035050" cy="705889"/>
          </a:xfrm>
        </p:grpSpPr>
        <p:sp>
          <p:nvSpPr>
            <p:cNvPr id="8" name="Rounded Rectangle 7"/>
            <p:cNvSpPr/>
            <p:nvPr/>
          </p:nvSpPr>
          <p:spPr>
            <a:xfrm>
              <a:off x="498941" y="1429216"/>
              <a:ext cx="2599609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Kể chuyện</a:t>
              </a:r>
              <a:endPara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4</a:t>
              </a:r>
              <a:endParaRPr lang="en-US" sz="48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8340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91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1153</TotalTime>
  <Words>171</Words>
  <Application>Microsoft Office PowerPoint</Application>
  <PresentationFormat>Custom</PresentationFormat>
  <Paragraphs>103</Paragraphs>
  <Slides>17</Slides>
  <Notes>6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TIẾNG VIỆT 1</vt:lpstr>
      <vt:lpstr>PowerPoint Presentation</vt:lpstr>
      <vt:lpstr>PowerPoint Presentation</vt:lpstr>
      <vt:lpstr>PowerPoint Presentation</vt:lpstr>
      <vt:lpstr>PowerPoint Presentation</vt:lpstr>
      <vt:lpstr>Thư giãn nào!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PC</cp:lastModifiedBy>
  <cp:revision>139</cp:revision>
  <dcterms:created xsi:type="dcterms:W3CDTF">2021-05-08T14:00:55Z</dcterms:created>
  <dcterms:modified xsi:type="dcterms:W3CDTF">2021-06-01T02:56:20Z</dcterms:modified>
</cp:coreProperties>
</file>