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9" r:id="rId3"/>
    <p:sldId id="289" r:id="rId4"/>
    <p:sldId id="301" r:id="rId5"/>
    <p:sldId id="298" r:id="rId6"/>
    <p:sldId id="299" r:id="rId7"/>
    <p:sldId id="303" r:id="rId8"/>
    <p:sldId id="297" r:id="rId9"/>
    <p:sldId id="307" r:id="rId10"/>
    <p:sldId id="306" r:id="rId11"/>
    <p:sldId id="262" r:id="rId12"/>
    <p:sldId id="286" r:id="rId13"/>
    <p:sldId id="302" r:id="rId14"/>
    <p:sldId id="268" r:id="rId15"/>
    <p:sldId id="272" r:id="rId16"/>
    <p:sldId id="281" r:id="rId17"/>
    <p:sldId id="282" r:id="rId18"/>
    <p:sldId id="284" r:id="rId19"/>
    <p:sldId id="305" r:id="rId20"/>
    <p:sldId id="285" r:id="rId21"/>
    <p:sldId id="308" r:id="rId22"/>
    <p:sldId id="275" r:id="rId23"/>
    <p:sldId id="277" r:id="rId2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F92"/>
    <a:srgbClr val="FADEB4"/>
    <a:srgbClr val="71DAFF"/>
    <a:srgbClr val="640021"/>
    <a:srgbClr val="FAE14C"/>
    <a:srgbClr val="FCC94A"/>
    <a:srgbClr val="FFD85D"/>
    <a:srgbClr val="FFD347"/>
    <a:srgbClr val="F55DB4"/>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5" autoAdjust="0"/>
    <p:restoredTop sz="91103" autoAdjust="0"/>
  </p:normalViewPr>
  <p:slideViewPr>
    <p:cSldViewPr>
      <p:cViewPr>
        <p:scale>
          <a:sx n="33" d="100"/>
          <a:sy n="33" d="100"/>
        </p:scale>
        <p:origin x="-1824" y="-81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6/5/2021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Chói</a:t>
            </a:r>
            <a:r>
              <a:rPr lang="en-US" baseline="0" smtClean="0"/>
              <a:t> lọi: sáng và đẹp rực rỡ. VD: Nắng hè chói lọi; “Đồn rằng chúa mở khoa thi/Bảng vàng chói lọi đỗ thì tên anh”.</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phà</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221134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Cổ</a:t>
            </a:r>
            <a:r>
              <a:rPr lang="en-US" baseline="0" smtClean="0"/>
              <a:t> vũ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63846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5179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chú</a:t>
            </a:r>
            <a:r>
              <a:rPr lang="en-US" baseline="0" smtClean="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0898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6/5/2021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6/5/2021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6/5/2021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6/5/2021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H" pitchFamily="34" charset="0"/>
                <a:ea typeface="AvantGarde" pitchFamily="2" charset="0"/>
                <a:cs typeface="AvantGarde" pitchFamily="2" charset="0"/>
              </a:rPr>
              <a:t>1</a:t>
            </a:r>
            <a:endParaRPr lang="en-US" sz="10600" b="1">
              <a:solidFill>
                <a:schemeClr val="bg1"/>
              </a:solidFill>
              <a:latin typeface=".VnArialH"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endParaRPr lang="en-US" sz="5400">
              <a:solidFill>
                <a:schemeClr val="tx1"/>
              </a:solidFill>
              <a:latin typeface="Arial-Rounded" pitchFamily="34" charset="0"/>
              <a:ea typeface="Arial-Rounded" pitchFamily="34" charset="0"/>
              <a:cs typeface="Arial-Rounded" pitchFamily="34" charset="0"/>
            </a:endParaRPr>
          </a:p>
        </p:txBody>
      </p:sp>
      <p:cxnSp>
        <p:nvCxnSpPr>
          <p:cNvPr id="3" name="Straight Connector 2"/>
          <p:cNvCxnSpPr/>
          <p:nvPr/>
        </p:nvCxnSpPr>
        <p:spPr>
          <a:xfrm>
            <a:off x="1723264" y="1295400"/>
            <a:ext cx="1538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83839" y="3733800"/>
            <a:ext cx="1398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Những loài vật nào xuất hiện trong bài?</a:t>
            </a:r>
            <a:endParaRPr lang="en-US" sz="4800">
              <a:latin typeface="Arial-Rounded" pitchFamily="34" charset="0"/>
              <a:ea typeface="Arial-Rounded" pitchFamily="34" charset="0"/>
              <a:cs typeface="Arial-Rounded" pitchFamily="34" charset="0"/>
            </a:endParaRPr>
          </a:p>
        </p:txBody>
      </p:sp>
      <p:cxnSp>
        <p:nvCxnSpPr>
          <p:cNvPr id="8" name="Straight Connector 7"/>
          <p:cNvCxnSpPr/>
          <p:nvPr/>
        </p:nvCxnSpPr>
        <p:spPr>
          <a:xfrm>
            <a:off x="8214519" y="20574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Nhím nhìn thấy gì ở bãi cỏ?</a:t>
            </a:r>
            <a:endParaRPr lang="en-US" sz="4800">
              <a:latin typeface="Arial-Rounded" pitchFamily="34" charset="0"/>
              <a:ea typeface="Arial-Rounded" pitchFamily="34" charset="0"/>
              <a:cs typeface="Arial-Rounded" pitchFamily="34" charset="0"/>
            </a:endParaRPr>
          </a:p>
        </p:txBody>
      </p:sp>
      <p:cxnSp>
        <p:nvCxnSpPr>
          <p:cNvPr id="10" name="Straight Connector 9"/>
          <p:cNvCxnSpPr/>
          <p:nvPr/>
        </p:nvCxnSpPr>
        <p:spPr>
          <a:xfrm>
            <a:off x="823119" y="2895600"/>
            <a:ext cx="472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Nhím làm gì khi thấy nhiều quả chín thơm ngon?</a:t>
            </a:r>
            <a:endParaRPr lang="en-US" sz="4400">
              <a:latin typeface="Arial-Rounded" pitchFamily="34" charset="0"/>
              <a:ea typeface="Arial-Rounded" pitchFamily="34" charset="0"/>
              <a:cs typeface="Arial-Rounded" pitchFamily="34" charset="0"/>
            </a:endParaRPr>
          </a:p>
        </p:txBody>
      </p:sp>
      <p:cxnSp>
        <p:nvCxnSpPr>
          <p:cNvPr id="13" name="Straight Connector 12"/>
          <p:cNvCxnSpPr/>
          <p:nvPr/>
        </p:nvCxnSpPr>
        <p:spPr>
          <a:xfrm>
            <a:off x="6061869" y="2895600"/>
            <a:ext cx="5124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4544" y="3829050"/>
            <a:ext cx="4182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Em có nhận xét gì về tình cảm của nhím dành cho bạn?</a:t>
            </a:r>
            <a:endParaRPr lang="en-US" sz="4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37"/>
          <a:stretch/>
        </p:blipFill>
        <p:spPr bwMode="auto">
          <a:xfrm>
            <a:off x="24590" y="1600200"/>
            <a:ext cx="12137248" cy="36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82181" y="2838450"/>
            <a:ext cx="18135600" cy="2015739"/>
          </a:xfrm>
          <a:prstGeom prst="rect">
            <a:avLst/>
          </a:prstGeom>
          <a:noFill/>
        </p:spPr>
        <p:txBody>
          <a:bodyPr wrap="square" lIns="121725" tIns="60862" rIns="121725" bIns="60862" rtlCol="0">
            <a:spAutoFit/>
          </a:bodyPr>
          <a:lstStyle/>
          <a:p>
            <a:pPr algn="ctr"/>
            <a:r>
              <a:rPr lang="vi-VN" sz="12200">
                <a:solidFill>
                  <a:srgbClr val="FF0000"/>
                </a:solidFill>
                <a:latin typeface="HP001 4 hàng" pitchFamily="34" charset="0"/>
              </a:rPr>
              <a:t> V</a:t>
            </a:r>
            <a:r>
              <a:rPr lang="el-GR" sz="12200">
                <a:solidFill>
                  <a:srgbClr val="FF0000"/>
                </a:solidFill>
                <a:latin typeface="HP001 4 hàng" pitchFamily="34" charset="0"/>
              </a:rPr>
              <a:t>Ρ </a:t>
            </a:r>
            <a:r>
              <a:rPr lang="vi-VN" sz="12200">
                <a:solidFill>
                  <a:srgbClr val="FF0000"/>
                </a:solidFill>
                <a:latin typeface="HP001 4 hàng" pitchFamily="34" charset="0"/>
              </a:rPr>
              <a:t>c</a:t>
            </a:r>
            <a:r>
              <a:rPr lang="el-GR" sz="12200">
                <a:solidFill>
                  <a:srgbClr val="FF0000"/>
                </a:solidFill>
                <a:latin typeface="HP001 4 hàng" pitchFamily="34" charset="0"/>
              </a:rPr>
              <a:t>Ϊ </a:t>
            </a:r>
            <a:r>
              <a:rPr lang="vi-VN" sz="12200">
                <a:solidFill>
                  <a:srgbClr val="FF0000"/>
                </a:solidFill>
                <a:latin typeface="HP001 4 hàng" pitchFamily="34" charset="0"/>
              </a:rPr>
              <a:t>có vā </a:t>
            </a:r>
            <a:r>
              <a:rPr lang="vi-VN" sz="12200" smtClean="0">
                <a:solidFill>
                  <a:srgbClr val="FF0000"/>
                </a:solidFill>
                <a:latin typeface="HP001 4 hàng" pitchFamily="34" charset="0"/>
              </a:rPr>
              <a:t>dài</a:t>
            </a:r>
            <a:r>
              <a:rPr lang="en-US" sz="12200" smtClean="0">
                <a:solidFill>
                  <a:srgbClr val="FF0000"/>
                </a:solidFill>
                <a:latin typeface="HP001 4 hàng" pitchFamily="34" charset="0"/>
              </a:rPr>
              <a:t>.</a:t>
            </a:r>
            <a:endParaRPr lang="en-US" sz="12200">
              <a:solidFill>
                <a:srgbClr val="FF0000"/>
              </a:solidFill>
              <a:latin typeface="HP001 4 hàng" pitchFamily="34" charset="0"/>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a:t>
              </a:r>
              <a:endParaRPr lang="en-US" sz="4800">
                <a:latin typeface="Arial-Rounded" pitchFamily="34" charset="0"/>
                <a:ea typeface="Arial-Rounded" pitchFamily="34" charset="0"/>
                <a:cs typeface="Arial-Rounded" pitchFamily="34" charset="0"/>
              </a:endParaRP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2</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849526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36365" y="-9973"/>
            <a:ext cx="7289109" cy="7289109"/>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50" t="26302" r="29868" b="23438"/>
          <a:stretch/>
        </p:blipFill>
        <p:spPr bwMode="auto">
          <a:xfrm>
            <a:off x="2315025" y="1246416"/>
            <a:ext cx="8092536" cy="538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 xmlns:a16="http://schemas.microsoft.com/office/drawing/2014/main" xmlns:lc="http://schemas.openxmlformats.org/drawingml/2006/lockedCanvas"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 xmlns:a16="http://schemas.microsoft.com/office/drawing/2014/main" xmlns:lc="http://schemas.openxmlformats.org/drawingml/2006/lockedCanvas"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 xmlns:a16="http://schemas.microsoft.com/office/drawing/2014/main" xmlns:lc="http://schemas.openxmlformats.org/drawingml/2006/lockedCanvas"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 xmlns:a16="http://schemas.microsoft.com/office/drawing/2014/main" xmlns:lc="http://schemas.openxmlformats.org/drawingml/2006/lockedCanvas"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 xmlns:a16="http://schemas.microsoft.com/office/drawing/2014/main" xmlns:lc="http://schemas.openxmlformats.org/drawingml/2006/lockedCanvas"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 xmlns:a16="http://schemas.microsoft.com/office/drawing/2014/main" xmlns:lc="http://schemas.openxmlformats.org/drawingml/2006/lockedCanvas"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 xmlns:a16="http://schemas.microsoft.com/office/drawing/2014/main" xmlns:lc="http://schemas.openxmlformats.org/drawingml/2006/lockedCanvas"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 xmlns:a16="http://schemas.microsoft.com/office/drawing/2014/main" xmlns:lc="http://schemas.openxmlformats.org/drawingml/2006/lockedCanvas"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 xmlns:a16="http://schemas.microsoft.com/office/drawing/2014/main" xmlns:lc="http://schemas.openxmlformats.org/drawingml/2006/lockedCanvas"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2" name="kể chuyện lớp 1 hai người bạn và con gấu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3334" y="715510"/>
            <a:ext cx="8510586"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Kể chuyện</a:t>
              </a:r>
              <a:endParaRPr lang="en-US" sz="48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693" t="38887" r="50000" b="33612"/>
          <a:stretch/>
        </p:blipFill>
        <p:spPr>
          <a:xfrm>
            <a:off x="2880519" y="1277462"/>
            <a:ext cx="5936683" cy="5580538"/>
          </a:xfrm>
          <a:prstGeom prst="rect">
            <a:avLst/>
          </a:prstGeom>
        </p:spPr>
      </p:pic>
      <p:sp>
        <p:nvSpPr>
          <p:cNvPr id="9" name="TextBox 8"/>
          <p:cNvSpPr txBox="1"/>
          <p:nvPr/>
        </p:nvSpPr>
        <p:spPr>
          <a:xfrm>
            <a:off x="1600660" y="327016"/>
            <a:ext cx="9036718"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Hai người bạn và con gấu</a:t>
            </a:r>
          </a:p>
        </p:txBody>
      </p:sp>
    </p:spTree>
    <p:extLst>
      <p:ext uri="{BB962C8B-B14F-4D97-AF65-F5344CB8AC3E}">
        <p14:creationId xmlns:p14="http://schemas.microsoft.com/office/powerpoint/2010/main" val="2476448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2086" t="39638" r="5607" b="32861"/>
          <a:stretch/>
        </p:blipFill>
        <p:spPr>
          <a:xfrm>
            <a:off x="2583685" y="457200"/>
            <a:ext cx="6530351" cy="6138592"/>
          </a:xfrm>
          <a:prstGeom prst="rect">
            <a:avLst/>
          </a:prstGeom>
        </p:spPr>
      </p:pic>
    </p:spTree>
    <p:extLst>
      <p:ext uri="{BB962C8B-B14F-4D97-AF65-F5344CB8AC3E}">
        <p14:creationId xmlns:p14="http://schemas.microsoft.com/office/powerpoint/2010/main" val="1121410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693" t="68057" r="50000" b="4442"/>
          <a:stretch/>
        </p:blipFill>
        <p:spPr>
          <a:xfrm>
            <a:off x="2583685" y="457200"/>
            <a:ext cx="6530351" cy="6138592"/>
          </a:xfrm>
          <a:prstGeom prst="rect">
            <a:avLst/>
          </a:prstGeom>
        </p:spPr>
      </p:pic>
    </p:spTree>
    <p:extLst>
      <p:ext uri="{BB962C8B-B14F-4D97-AF65-F5344CB8AC3E}">
        <p14:creationId xmlns:p14="http://schemas.microsoft.com/office/powerpoint/2010/main" val="234074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382" t="66521" r="6311" b="5978"/>
          <a:stretch/>
        </p:blipFill>
        <p:spPr>
          <a:xfrm>
            <a:off x="2583685" y="304800"/>
            <a:ext cx="6530351" cy="6138592"/>
          </a:xfrm>
          <a:prstGeom prst="rect">
            <a:avLst/>
          </a:prstGeom>
        </p:spPr>
      </p:pic>
    </p:spTree>
    <p:extLst>
      <p:ext uri="{BB962C8B-B14F-4D97-AF65-F5344CB8AC3E}">
        <p14:creationId xmlns:p14="http://schemas.microsoft.com/office/powerpoint/2010/main" val="2521283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1DAFF"/>
        </a:solidFill>
        <a:effectLst/>
      </p:bgPr>
    </p:bg>
    <p:spTree>
      <p:nvGrpSpPr>
        <p:cNvPr id="1" name=""/>
        <p:cNvGrpSpPr/>
        <p:nvPr/>
      </p:nvGrpSpPr>
      <p:grpSpPr>
        <a:xfrm>
          <a:off x="0" y="0"/>
          <a:ext cx="0" cy="0"/>
          <a:chOff x="0" y="0"/>
          <a:chExt cx="0" cy="0"/>
        </a:xfrm>
      </p:grpSpPr>
      <p:sp>
        <p:nvSpPr>
          <p:cNvPr id="2" name="Rectangle 1"/>
          <p:cNvSpPr/>
          <p:nvPr/>
        </p:nvSpPr>
        <p:spPr>
          <a:xfrm>
            <a:off x="-84457" y="-1673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347344"/>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smtClean="0">
                <a:solidFill>
                  <a:schemeClr val="bg1"/>
                </a:solidFill>
                <a:latin typeface="Arrus-Black" pitchFamily="18" charset="0"/>
                <a:ea typeface="Arrus-Black" pitchFamily="18" charset="0"/>
                <a:cs typeface="Arrus-Black" pitchFamily="18" charset="0"/>
              </a:rPr>
              <a:t>BÀI</a:t>
            </a:r>
            <a:endParaRPr lang="en-US" sz="3600" b="1">
              <a:solidFill>
                <a:schemeClr val="bg1"/>
              </a:solidFill>
              <a:latin typeface="Arrus-Black" pitchFamily="18" charset="0"/>
              <a:ea typeface="Arrus-Black" pitchFamily="18" charset="0"/>
              <a:cs typeface="Arrus-Black" pitchFamily="18" charset="0"/>
            </a:endParaRPr>
          </a:p>
        </p:txBody>
      </p:sp>
      <p:sp>
        <p:nvSpPr>
          <p:cNvPr id="32" name="TextBox 31"/>
          <p:cNvSpPr txBox="1"/>
          <p:nvPr/>
        </p:nvSpPr>
        <p:spPr>
          <a:xfrm>
            <a:off x="1372015" y="838200"/>
            <a:ext cx="1127504" cy="943848"/>
          </a:xfrm>
          <a:prstGeom prst="rect">
            <a:avLst/>
          </a:prstGeom>
          <a:noFill/>
        </p:spPr>
        <p:txBody>
          <a:bodyPr wrap="square" lIns="121725" tIns="60862" rIns="121725" bIns="60862" rtlCol="0">
            <a:spAutoFit/>
          </a:bodyPr>
          <a:lstStyle/>
          <a:p>
            <a:pPr algn="ctr"/>
            <a:r>
              <a:rPr lang="en-US" sz="5300" b="1" smtClean="0">
                <a:solidFill>
                  <a:srgbClr val="1BBF23"/>
                </a:solidFill>
                <a:latin typeface=".VnCooper" pitchFamily="34" charset="0"/>
                <a:ea typeface="Arial-Rounded" pitchFamily="34" charset="0"/>
                <a:cs typeface="Arial-Rounded" pitchFamily="34" charset="0"/>
              </a:rPr>
              <a:t>35</a:t>
            </a:r>
            <a:endParaRPr lang="en-US" sz="5300" b="1">
              <a:solidFill>
                <a:srgbClr val="1BBF23"/>
              </a:solidFill>
              <a:latin typeface=".VnCooper" pitchFamily="34" charset="0"/>
              <a:ea typeface="Arial-Rounded" pitchFamily="34" charset="0"/>
              <a:cs typeface="Arial-Rounded" pitchFamily="34" charset="0"/>
            </a:endParaRP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Đọc</a:t>
              </a:r>
              <a:endParaRPr lang="en-US" sz="3700">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1</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5" name="Title 1"/>
          <p:cNvSpPr txBox="1">
            <a:spLocks/>
          </p:cNvSpPr>
          <p:nvPr/>
        </p:nvSpPr>
        <p:spPr>
          <a:xfrm>
            <a:off x="3113088" y="20295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smtClean="0">
                <a:solidFill>
                  <a:schemeClr val="bg1"/>
                </a:solidFill>
                <a:latin typeface="Arial-Rounded" pitchFamily="34" charset="0"/>
                <a:ea typeface="Arial-Rounded" pitchFamily="34" charset="0"/>
                <a:cs typeface="Arial-Rounded" pitchFamily="34" charset="0"/>
              </a:rPr>
              <a:t>ÔN TẬP</a:t>
            </a:r>
          </a:p>
          <a:p>
            <a:pPr>
              <a:lnSpc>
                <a:spcPct val="120000"/>
              </a:lnSpc>
            </a:pPr>
            <a:r>
              <a:rPr lang="en-US" b="1" smtClean="0">
                <a:solidFill>
                  <a:schemeClr val="bg1"/>
                </a:solidFill>
                <a:latin typeface="Arial-Rounded" pitchFamily="34" charset="0"/>
                <a:ea typeface="Arial-Rounded" pitchFamily="34" charset="0"/>
                <a:cs typeface="Arial-Rounded" pitchFamily="34" charset="0"/>
              </a:rPr>
              <a:t>VÀ KỂ CHUYỆN</a:t>
            </a:r>
            <a:endParaRPr lang="en-US" b="1">
              <a:solidFill>
                <a:schemeClr val="bg1"/>
              </a:solidFill>
              <a:latin typeface="Arial-Rounded" pitchFamily="34" charset="0"/>
              <a:ea typeface="Arial-Rounded" pitchFamily="34" charset="0"/>
              <a:cs typeface="Arial-Rounded"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852204369"/>
              </p:ext>
            </p:extLst>
          </p:nvPr>
        </p:nvGraphicFramePr>
        <p:xfrm>
          <a:off x="200449" y="3962400"/>
          <a:ext cx="11747869" cy="1981200"/>
        </p:xfrm>
        <a:graphic>
          <a:graphicData uri="http://schemas.openxmlformats.org/drawingml/2006/table">
            <a:tbl>
              <a:tblPr firstRow="1" bandRow="1">
                <a:tableStyleId>{5C22544A-7EE6-4342-B048-85BDC9FD1C3A}</a:tableStyleId>
              </a:tblPr>
              <a:tblGrid>
                <a:gridCol w="1678267"/>
                <a:gridCol w="1678267"/>
                <a:gridCol w="1678267"/>
                <a:gridCol w="1678267"/>
                <a:gridCol w="1678267"/>
                <a:gridCol w="1678267"/>
                <a:gridCol w="1678267"/>
              </a:tblGrid>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r>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noFill/>
                  </a:tcPr>
                </a:tc>
              </a:tr>
            </a:tbl>
          </a:graphicData>
        </a:graphic>
      </p:graphicFrame>
      <p:sp>
        <p:nvSpPr>
          <p:cNvPr id="39" name="Title 1"/>
          <p:cNvSpPr txBox="1">
            <a:spLocks/>
          </p:cNvSpPr>
          <p:nvPr/>
        </p:nvSpPr>
        <p:spPr>
          <a:xfrm>
            <a:off x="176490"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xóm</a:t>
            </a:r>
            <a:endParaRPr lang="en-US" sz="4800">
              <a:latin typeface="Arial-Rounded" pitchFamily="34" charset="0"/>
              <a:ea typeface="Arial-Rounded" pitchFamily="34" charset="0"/>
              <a:cs typeface="Arial-Rounded" pitchFamily="34" charset="0"/>
            </a:endParaRPr>
          </a:p>
        </p:txBody>
      </p:sp>
      <p:sp>
        <p:nvSpPr>
          <p:cNvPr id="63" name="Title 1"/>
          <p:cNvSpPr txBox="1">
            <a:spLocks/>
          </p:cNvSpPr>
          <p:nvPr/>
        </p:nvSpPr>
        <p:spPr>
          <a:xfrm>
            <a:off x="1828233"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nồm</a:t>
            </a:r>
            <a:endParaRPr lang="en-US" sz="4800">
              <a:latin typeface="Arial-Rounded" pitchFamily="34" charset="0"/>
              <a:ea typeface="Arial-Rounded" pitchFamily="34" charset="0"/>
              <a:cs typeface="Arial-Rounded" pitchFamily="34" charset="0"/>
            </a:endParaRPr>
          </a:p>
        </p:txBody>
      </p:sp>
      <p:sp>
        <p:nvSpPr>
          <p:cNvPr id="64" name="Title 1"/>
          <p:cNvSpPr txBox="1">
            <a:spLocks/>
          </p:cNvSpPr>
          <p:nvPr/>
        </p:nvSpPr>
        <p:spPr>
          <a:xfrm>
            <a:off x="3519147"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rơm</a:t>
            </a:r>
            <a:endParaRPr lang="en-US" sz="4800">
              <a:latin typeface="Arial-Rounded" pitchFamily="34" charset="0"/>
              <a:ea typeface="Arial-Rounded" pitchFamily="34" charset="0"/>
              <a:cs typeface="Arial-Rounded" pitchFamily="34" charset="0"/>
            </a:endParaRPr>
          </a:p>
        </p:txBody>
      </p:sp>
      <p:sp>
        <p:nvSpPr>
          <p:cNvPr id="65" name="Title 1"/>
          <p:cNvSpPr txBox="1">
            <a:spLocks/>
          </p:cNvSpPr>
          <p:nvPr/>
        </p:nvSpPr>
        <p:spPr>
          <a:xfrm>
            <a:off x="5195547"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kẽm</a:t>
            </a:r>
            <a:endParaRPr lang="en-US" sz="4800">
              <a:latin typeface="Arial-Rounded" pitchFamily="34" charset="0"/>
              <a:ea typeface="Arial-Rounded" pitchFamily="34" charset="0"/>
              <a:cs typeface="Arial-Rounded" pitchFamily="34" charset="0"/>
            </a:endParaRPr>
          </a:p>
        </p:txBody>
      </p:sp>
      <p:sp>
        <p:nvSpPr>
          <p:cNvPr id="66" name="Title 1"/>
          <p:cNvSpPr txBox="1">
            <a:spLocks/>
          </p:cNvSpPr>
          <p:nvPr/>
        </p:nvSpPr>
        <p:spPr>
          <a:xfrm>
            <a:off x="6886461"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nêm</a:t>
            </a:r>
            <a:endParaRPr lang="en-US" sz="4800">
              <a:latin typeface="Arial-Rounded" pitchFamily="34" charset="0"/>
              <a:ea typeface="Arial-Rounded" pitchFamily="34" charset="0"/>
              <a:cs typeface="Arial-Rounded" pitchFamily="34" charset="0"/>
            </a:endParaRPr>
          </a:p>
        </p:txBody>
      </p:sp>
      <p:sp>
        <p:nvSpPr>
          <p:cNvPr id="67" name="Title 1"/>
          <p:cNvSpPr txBox="1">
            <a:spLocks/>
          </p:cNvSpPr>
          <p:nvPr/>
        </p:nvSpPr>
        <p:spPr>
          <a:xfrm>
            <a:off x="8548347"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sim</a:t>
            </a:r>
            <a:endParaRPr lang="en-US" sz="4800">
              <a:latin typeface="Arial-Rounded" pitchFamily="34" charset="0"/>
              <a:ea typeface="Arial-Rounded" pitchFamily="34" charset="0"/>
              <a:cs typeface="Arial-Rounded" pitchFamily="34" charset="0"/>
            </a:endParaRPr>
          </a:p>
        </p:txBody>
      </p:sp>
      <p:sp>
        <p:nvSpPr>
          <p:cNvPr id="68" name="Title 1"/>
          <p:cNvSpPr txBox="1">
            <a:spLocks/>
          </p:cNvSpPr>
          <p:nvPr/>
        </p:nvSpPr>
        <p:spPr>
          <a:xfrm>
            <a:off x="10224747"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chùm</a:t>
            </a:r>
            <a:endParaRPr lang="en-US" sz="4800">
              <a:latin typeface="Arial-Rounded" pitchFamily="34" charset="0"/>
              <a:ea typeface="Arial-Rounded" pitchFamily="34" charset="0"/>
              <a:cs typeface="Arial-Rounded" pitchFamily="34" charset="0"/>
            </a:endParaRPr>
          </a:p>
        </p:txBody>
      </p:sp>
      <p:sp>
        <p:nvSpPr>
          <p:cNvPr id="69" name="Title 1"/>
          <p:cNvSpPr txBox="1">
            <a:spLocks/>
          </p:cNvSpPr>
          <p:nvPr/>
        </p:nvSpPr>
        <p:spPr>
          <a:xfrm>
            <a:off x="177788"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tai</a:t>
            </a:r>
            <a:endParaRPr lang="en-US" sz="4800">
              <a:latin typeface="Arial-Rounded" pitchFamily="34" charset="0"/>
              <a:ea typeface="Arial-Rounded" pitchFamily="34" charset="0"/>
              <a:cs typeface="Arial-Rounded" pitchFamily="34" charset="0"/>
            </a:endParaRPr>
          </a:p>
        </p:txBody>
      </p:sp>
      <p:sp>
        <p:nvSpPr>
          <p:cNvPr id="75" name="Title 1"/>
          <p:cNvSpPr txBox="1">
            <a:spLocks/>
          </p:cNvSpPr>
          <p:nvPr/>
        </p:nvSpPr>
        <p:spPr>
          <a:xfrm>
            <a:off x="1829531"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hãy</a:t>
            </a:r>
            <a:endParaRPr lang="en-US" sz="4800">
              <a:latin typeface="Arial-Rounded" pitchFamily="34" charset="0"/>
              <a:ea typeface="Arial-Rounded" pitchFamily="34" charset="0"/>
              <a:cs typeface="Arial-Rounded" pitchFamily="34" charset="0"/>
            </a:endParaRPr>
          </a:p>
        </p:txBody>
      </p:sp>
      <p:sp>
        <p:nvSpPr>
          <p:cNvPr id="76" name="Title 1"/>
          <p:cNvSpPr txBox="1">
            <a:spLocks/>
          </p:cNvSpPr>
          <p:nvPr/>
        </p:nvSpPr>
        <p:spPr>
          <a:xfrm>
            <a:off x="3520445"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đấy</a:t>
            </a:r>
            <a:endParaRPr lang="en-US" sz="4800">
              <a:latin typeface="Arial-Rounded" pitchFamily="34" charset="0"/>
              <a:ea typeface="Arial-Rounded" pitchFamily="34" charset="0"/>
              <a:cs typeface="Arial-Rounded" pitchFamily="34" charset="0"/>
            </a:endParaRPr>
          </a:p>
        </p:txBody>
      </p:sp>
      <p:sp>
        <p:nvSpPr>
          <p:cNvPr id="77" name="Title 1"/>
          <p:cNvSpPr txBox="1">
            <a:spLocks/>
          </p:cNvSpPr>
          <p:nvPr/>
        </p:nvSpPr>
        <p:spPr>
          <a:xfrm>
            <a:off x="5196845"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hỏi</a:t>
            </a:r>
            <a:endParaRPr lang="en-US" sz="4800">
              <a:latin typeface="Arial-Rounded" pitchFamily="34" charset="0"/>
              <a:ea typeface="Arial-Rounded" pitchFamily="34" charset="0"/>
              <a:cs typeface="Arial-Rounded" pitchFamily="34" charset="0"/>
            </a:endParaRPr>
          </a:p>
        </p:txBody>
      </p:sp>
      <p:sp>
        <p:nvSpPr>
          <p:cNvPr id="78" name="Title 1"/>
          <p:cNvSpPr txBox="1">
            <a:spLocks/>
          </p:cNvSpPr>
          <p:nvPr/>
        </p:nvSpPr>
        <p:spPr>
          <a:xfrm>
            <a:off x="6887759"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hội</a:t>
            </a:r>
            <a:endParaRPr lang="en-US" sz="4800">
              <a:latin typeface="Arial-Rounded" pitchFamily="34" charset="0"/>
              <a:ea typeface="Arial-Rounded" pitchFamily="34" charset="0"/>
              <a:cs typeface="Arial-Rounded" pitchFamily="34" charset="0"/>
            </a:endParaRPr>
          </a:p>
        </p:txBody>
      </p:sp>
      <p:sp>
        <p:nvSpPr>
          <p:cNvPr id="79" name="Title 1"/>
          <p:cNvSpPr txBox="1">
            <a:spLocks/>
          </p:cNvSpPr>
          <p:nvPr/>
        </p:nvSpPr>
        <p:spPr>
          <a:xfrm>
            <a:off x="8549645"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khơi</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fade">
                                      <p:cBhvr>
                                        <p:cTn id="96" dur="500"/>
                                        <p:tgtEl>
                                          <p:spTgt spid="7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fade">
                                      <p:cBhvr>
                                        <p:cTn id="101" dur="500"/>
                                        <p:tgtEl>
                                          <p:spTgt spid="7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fade">
                                      <p:cBhvr>
                                        <p:cTn id="106" dur="500"/>
                                        <p:tgtEl>
                                          <p:spTgt spid="7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animEffect transition="in" filter="fade">
                                      <p:cBhvr>
                                        <p:cTn id="111" dur="500"/>
                                        <p:tgtEl>
                                          <p:spTgt spid="7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79"/>
                                        </p:tgtEl>
                                        <p:attrNameLst>
                                          <p:attrName>style.visibility</p:attrName>
                                        </p:attrNameLst>
                                      </p:cBhvr>
                                      <p:to>
                                        <p:strVal val="visible"/>
                                      </p:to>
                                    </p:set>
                                    <p:animEffect transition="in" filter="fade">
                                      <p:cBhvr>
                                        <p:cTn id="11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63" grpId="0"/>
      <p:bldP spid="64" grpId="0"/>
      <p:bldP spid="65" grpId="0"/>
      <p:bldP spid="66" grpId="0"/>
      <p:bldP spid="67" grpId="0"/>
      <p:bldP spid="68" grpId="0"/>
      <p:bldP spid="69" grpId="0"/>
      <p:bldP spid="75" grpId="0"/>
      <p:bldP spid="76" grpId="0"/>
      <p:bldP spid="77" grpId="0"/>
      <p:bldP spid="78" grpId="0"/>
      <p:bldP spid="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08919" y="327016"/>
            <a:ext cx="9036718" cy="1938992"/>
          </a:xfrm>
          <a:prstGeom prst="rect">
            <a:avLst/>
          </a:prstGeom>
          <a:noFill/>
        </p:spPr>
        <p:txBody>
          <a:bodyPr wrap="square" rtlCol="0">
            <a:spAutoFit/>
          </a:bodyPr>
          <a:lstStyle/>
          <a:p>
            <a:pPr algn="ctr"/>
            <a:r>
              <a:rPr lang="en-US" sz="6000" b="1" smtClean="0">
                <a:latin typeface="Arial-Rounded" pitchFamily="34" charset="0"/>
                <a:ea typeface="Arial-Rounded" pitchFamily="34" charset="0"/>
                <a:cs typeface="Arial-Rounded" pitchFamily="34" charset="0"/>
              </a:rPr>
              <a:t>Hai người bạn và con gấu</a:t>
            </a:r>
            <a:endParaRPr lang="en-US" sz="6000" b="1">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935" t="38888" b="6112"/>
          <a:stretch/>
        </p:blipFill>
        <p:spPr>
          <a:xfrm>
            <a:off x="2909317" y="1444125"/>
            <a:ext cx="6235921" cy="5272950"/>
          </a:xfrm>
          <a:prstGeom prst="rect">
            <a:avLst/>
          </a:prstGeom>
        </p:spPr>
      </p:pic>
    </p:spTree>
    <p:extLst>
      <p:ext uri="{BB962C8B-B14F-4D97-AF65-F5344CB8AC3E}">
        <p14:creationId xmlns:p14="http://schemas.microsoft.com/office/powerpoint/2010/main" val="3976553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0919" y="609600"/>
            <a:ext cx="8915400" cy="3886200"/>
          </a:xfrm>
        </p:spPr>
        <p:txBody>
          <a:bodyPr>
            <a:noAutofit/>
          </a:bodyPr>
          <a:lstStyle/>
          <a:p>
            <a:pPr algn="l"/>
            <a:r>
              <a:rPr lang="en-US" u="sng" smtClean="0">
                <a:solidFill>
                  <a:srgbClr val="002060"/>
                </a:solidFill>
                <a:latin typeface="Arial-Rounded" pitchFamily="34" charset="0"/>
                <a:ea typeface="Arial-Rounded" pitchFamily="34" charset="0"/>
                <a:cs typeface="Arial-Rounded" pitchFamily="34" charset="0"/>
              </a:rPr>
              <a:t>Bài học: </a:t>
            </a:r>
            <a:r>
              <a:rPr lang="en-US" smtClean="0">
                <a:solidFill>
                  <a:srgbClr val="002060"/>
                </a:solidFill>
                <a:latin typeface="Arial-Rounded" pitchFamily="34" charset="0"/>
                <a:ea typeface="Arial-Rounded" pitchFamily="34" charset="0"/>
                <a:cs typeface="Arial-Rounded" pitchFamily="34" charset="0"/>
              </a:rPr>
              <a:t/>
            </a:r>
            <a:br>
              <a:rPr lang="en-US" smtClean="0">
                <a:solidFill>
                  <a:srgbClr val="002060"/>
                </a:solidFill>
                <a:latin typeface="Arial-Rounded" pitchFamily="34" charset="0"/>
                <a:ea typeface="Arial-Rounded" pitchFamily="34" charset="0"/>
                <a:cs typeface="Arial-Rounded" pitchFamily="34" charset="0"/>
              </a:rPr>
            </a:br>
            <a:r>
              <a:rPr lang="en-US" smtClean="0">
                <a:solidFill>
                  <a:srgbClr val="002060"/>
                </a:solidFill>
                <a:latin typeface="Arial-Rounded" pitchFamily="34" charset="0"/>
                <a:ea typeface="Arial-Rounded" pitchFamily="34" charset="0"/>
                <a:cs typeface="Arial-Rounded" pitchFamily="34" charset="0"/>
              </a:rPr>
              <a:t>* Chúng </a:t>
            </a:r>
            <a:r>
              <a:rPr lang="en-US">
                <a:solidFill>
                  <a:srgbClr val="002060"/>
                </a:solidFill>
                <a:latin typeface="Arial-Rounded" pitchFamily="34" charset="0"/>
                <a:ea typeface="Arial-Rounded" pitchFamily="34" charset="0"/>
                <a:cs typeface="Arial-Rounded" pitchFamily="34" charset="0"/>
              </a:rPr>
              <a:t>ta không nên bỏ rơi bạn khi gặp nguy hiểm. </a:t>
            </a:r>
            <a:r>
              <a:rPr lang="en-US" smtClean="0">
                <a:solidFill>
                  <a:srgbClr val="002060"/>
                </a:solidFill>
                <a:latin typeface="Arial-Rounded" pitchFamily="34" charset="0"/>
                <a:ea typeface="Arial-Rounded" pitchFamily="34" charset="0"/>
                <a:cs typeface="Arial-Rounded" pitchFamily="34" charset="0"/>
              </a:rPr>
              <a:t/>
            </a:r>
            <a:br>
              <a:rPr lang="en-US" smtClean="0">
                <a:solidFill>
                  <a:srgbClr val="002060"/>
                </a:solidFill>
                <a:latin typeface="Arial-Rounded" pitchFamily="34" charset="0"/>
                <a:ea typeface="Arial-Rounded" pitchFamily="34" charset="0"/>
                <a:cs typeface="Arial-Rounded" pitchFamily="34" charset="0"/>
              </a:rPr>
            </a:br>
            <a:r>
              <a:rPr lang="en-US" smtClean="0">
                <a:solidFill>
                  <a:srgbClr val="002060"/>
                </a:solidFill>
                <a:latin typeface="Arial-Rounded" pitchFamily="34" charset="0"/>
                <a:ea typeface="Arial-Rounded" pitchFamily="34" charset="0"/>
                <a:cs typeface="Arial-Rounded" pitchFamily="34" charset="0"/>
              </a:rPr>
              <a:t>* Khi gặp tình huống nguy hiểm, chúng ta cần bình tĩnh để tìm cách thoát khỏi nguy hiểm.</a:t>
            </a:r>
            <a:br>
              <a:rPr lang="en-US" smtClean="0">
                <a:solidFill>
                  <a:srgbClr val="002060"/>
                </a:solidFill>
                <a:latin typeface="Arial-Rounded" pitchFamily="34" charset="0"/>
                <a:ea typeface="Arial-Rounded" pitchFamily="34" charset="0"/>
                <a:cs typeface="Arial-Rounded" pitchFamily="34" charset="0"/>
              </a:rPr>
            </a:br>
            <a:r>
              <a:rPr lang="en-US" smtClean="0">
                <a:solidFill>
                  <a:srgbClr val="002060"/>
                </a:solidFill>
                <a:latin typeface="Arial-Rounded" pitchFamily="34" charset="0"/>
                <a:ea typeface="Arial-Rounded" pitchFamily="34" charset="0"/>
                <a:cs typeface="Arial-Rounded" pitchFamily="34" charset="0"/>
              </a:rPr>
              <a:t> </a:t>
            </a:r>
            <a:endParaRPr lang="en-US">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54861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smtClean="0">
                <a:latin typeface="Bandit" pitchFamily="18" charset="0"/>
                <a:ea typeface="Bandit" pitchFamily="18" charset="0"/>
                <a:cs typeface="Bandit" pitchFamily="18" charset="0"/>
              </a:rPr>
              <a:t>Dặn dò</a:t>
            </a:r>
            <a:endParaRPr lang="en-US" sz="80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5824" y="-129989"/>
            <a:ext cx="10904041" cy="6973173"/>
            <a:chOff x="535824" y="-129989"/>
            <a:chExt cx="10904041" cy="6973173"/>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53" t="50000"/>
            <a:stretch/>
          </p:blipFill>
          <p:spPr>
            <a:xfrm>
              <a:off x="1314450" y="0"/>
              <a:ext cx="9459935" cy="6843184"/>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993389" y="122156"/>
              <a:ext cx="2967685" cy="2859769"/>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080992" y="150196"/>
              <a:ext cx="2967685" cy="2859769"/>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168595" y="-129989"/>
              <a:ext cx="2967685" cy="2859769"/>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8472180" y="327211"/>
              <a:ext cx="2967685" cy="2859769"/>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6708024" y="1150856"/>
              <a:ext cx="2967685" cy="2859769"/>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7941595" y="2927001"/>
              <a:ext cx="2967685" cy="2859769"/>
            </a:xfrm>
            <a:prstGeom prst="rect">
              <a:avLst/>
            </a:prstGeom>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858325" y="3233383"/>
              <a:ext cx="2967685" cy="2859769"/>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975998" y="1991708"/>
              <a:ext cx="2967685" cy="2859769"/>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35824" y="1933488"/>
              <a:ext cx="2967685" cy="2859769"/>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884771" y="3300035"/>
              <a:ext cx="2967685" cy="2859769"/>
            </a:xfrm>
            <a:prstGeom prst="rect">
              <a:avLst/>
            </a:prstGeom>
          </p:spPr>
        </p:pic>
        <p:pic>
          <p:nvPicPr>
            <p:cNvPr id="30" name="Picture 2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286957" y="3319962"/>
              <a:ext cx="2159312" cy="1962681"/>
            </a:xfrm>
            <a:prstGeom prst="rect">
              <a:avLst/>
            </a:prstGeom>
          </p:spPr>
        </p:pic>
        <p:pic>
          <p:nvPicPr>
            <p:cNvPr id="31" name="Picture 30"/>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26010" y="753568"/>
              <a:ext cx="2159312" cy="1962681"/>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7056624" y="1515220"/>
              <a:ext cx="2159312" cy="1962681"/>
            </a:xfrm>
            <a:prstGeom prst="rect">
              <a:avLst/>
            </a:prstGeom>
          </p:spPr>
        </p:pic>
        <p:pic>
          <p:nvPicPr>
            <p:cNvPr id="33" name="Picture 32"/>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4362459" y="2455763"/>
              <a:ext cx="2159312" cy="1962681"/>
            </a:xfrm>
            <a:prstGeom prst="rect">
              <a:avLst/>
            </a:prstGeom>
          </p:spPr>
        </p:pic>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2203147" y="3748578"/>
              <a:ext cx="2159312" cy="1962681"/>
            </a:xfrm>
            <a:prstGeom prst="rect">
              <a:avLst/>
            </a:prstGeom>
          </p:spPr>
        </p:pic>
        <p:pic>
          <p:nvPicPr>
            <p:cNvPr id="35" name="Picture 3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6178836" y="3600707"/>
              <a:ext cx="2159312" cy="1962681"/>
            </a:xfrm>
            <a:prstGeom prst="rect">
              <a:avLst/>
            </a:prstGeom>
          </p:spPr>
        </p:pic>
        <p:pic>
          <p:nvPicPr>
            <p:cNvPr id="36" name="Picture 35"/>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5517758" y="282816"/>
              <a:ext cx="2159312" cy="1962681"/>
            </a:xfrm>
            <a:prstGeom prst="rect">
              <a:avLst/>
            </a:prstGeom>
          </p:spPr>
        </p:pic>
        <p:pic>
          <p:nvPicPr>
            <p:cNvPr id="37" name="Picture 3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3368613" y="608167"/>
              <a:ext cx="2159312" cy="1962681"/>
            </a:xfrm>
            <a:prstGeom prst="rect">
              <a:avLst/>
            </a:prstGeom>
          </p:spPr>
        </p:pic>
        <p:pic>
          <p:nvPicPr>
            <p:cNvPr id="38" name="Picture 37"/>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1345973" y="514857"/>
              <a:ext cx="2159312" cy="1962681"/>
            </a:xfrm>
            <a:prstGeom prst="rect">
              <a:avLst/>
            </a:prstGeom>
          </p:spPr>
        </p:pic>
        <p:pic>
          <p:nvPicPr>
            <p:cNvPr id="39" name="Picture 38"/>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1625" y="2318694"/>
              <a:ext cx="2159312" cy="1962681"/>
            </a:xfrm>
            <a:prstGeom prst="rect">
              <a:avLst/>
            </a:prstGeom>
          </p:spPr>
        </p:pic>
      </p:grpSp>
      <p:sp>
        <p:nvSpPr>
          <p:cNvPr id="14" name="Title 1"/>
          <p:cNvSpPr txBox="1">
            <a:spLocks/>
          </p:cNvSpPr>
          <p:nvPr/>
        </p:nvSpPr>
        <p:spPr>
          <a:xfrm>
            <a:off x="1842295" y="118215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chói</a:t>
            </a:r>
          </a:p>
          <a:p>
            <a:pPr algn="ctr"/>
            <a:r>
              <a:rPr lang="en-US" smtClean="0">
                <a:solidFill>
                  <a:schemeClr val="bg1"/>
                </a:solidFill>
                <a:latin typeface="Arial-Rounded" pitchFamily="34" charset="0"/>
                <a:ea typeface="Arial-Rounded" pitchFamily="34" charset="0"/>
                <a:cs typeface="Arial-Rounded" pitchFamily="34" charset="0"/>
              </a:rPr>
              <a:t>lọi</a:t>
            </a:r>
            <a:endParaRPr lang="en-US">
              <a:solidFill>
                <a:schemeClr val="bg1"/>
              </a:solidFill>
              <a:latin typeface="Arial-Rounded" pitchFamily="34" charset="0"/>
              <a:ea typeface="Arial-Rounded" pitchFamily="34" charset="0"/>
              <a:cs typeface="Arial-Rounded" pitchFamily="34" charset="0"/>
            </a:endParaRPr>
          </a:p>
        </p:txBody>
      </p:sp>
      <p:sp>
        <p:nvSpPr>
          <p:cNvPr id="16" name="Oval 15"/>
          <p:cNvSpPr/>
          <p:nvPr/>
        </p:nvSpPr>
        <p:spPr>
          <a:xfrm>
            <a:off x="3550582" y="3578665"/>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8</a:t>
            </a:r>
            <a:endParaRPr lang="en-US" sz="2000" b="1">
              <a:solidFill>
                <a:schemeClr val="tx1"/>
              </a:solidFill>
              <a:latin typeface=".VnArial" pitchFamily="34" charset="0"/>
            </a:endParaRPr>
          </a:p>
        </p:txBody>
      </p:sp>
      <p:sp>
        <p:nvSpPr>
          <p:cNvPr id="17" name="Oval 16"/>
          <p:cNvSpPr/>
          <p:nvPr/>
        </p:nvSpPr>
        <p:spPr>
          <a:xfrm>
            <a:off x="6899406" y="344888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6</a:t>
            </a:r>
            <a:endParaRPr lang="en-US" sz="2000" b="1">
              <a:solidFill>
                <a:schemeClr val="tx1"/>
              </a:solidFill>
              <a:latin typeface=".VnArial" pitchFamily="34" charset="0"/>
            </a:endParaRPr>
          </a:p>
        </p:txBody>
      </p:sp>
      <p:sp>
        <p:nvSpPr>
          <p:cNvPr id="18" name="Oval 17"/>
          <p:cNvSpPr/>
          <p:nvPr/>
        </p:nvSpPr>
        <p:spPr>
          <a:xfrm>
            <a:off x="8109479" y="129582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5</a:t>
            </a:r>
            <a:endParaRPr lang="en-US" sz="2000" b="1">
              <a:solidFill>
                <a:schemeClr val="tx1"/>
              </a:solidFill>
              <a:latin typeface=".VnArial" pitchFamily="34" charset="0"/>
            </a:endParaRPr>
          </a:p>
        </p:txBody>
      </p:sp>
      <p:sp>
        <p:nvSpPr>
          <p:cNvPr id="19" name="Oval 18"/>
          <p:cNvSpPr/>
          <p:nvPr/>
        </p:nvSpPr>
        <p:spPr>
          <a:xfrm>
            <a:off x="4378251" y="3177973"/>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7</a:t>
            </a:r>
            <a:endParaRPr lang="en-US" sz="2000" b="1">
              <a:solidFill>
                <a:schemeClr val="tx1"/>
              </a:solidFill>
              <a:latin typeface=".VnArial" pitchFamily="34" charset="0"/>
            </a:endParaRPr>
          </a:p>
        </p:txBody>
      </p:sp>
      <p:sp>
        <p:nvSpPr>
          <p:cNvPr id="20" name="Oval 19"/>
          <p:cNvSpPr/>
          <p:nvPr/>
        </p:nvSpPr>
        <p:spPr>
          <a:xfrm>
            <a:off x="6178836" y="191269"/>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4</a:t>
            </a:r>
            <a:endParaRPr lang="en-US" sz="2000" b="1">
              <a:solidFill>
                <a:schemeClr val="tx1"/>
              </a:solidFill>
              <a:latin typeface=".VnArial" pitchFamily="34" charset="0"/>
            </a:endParaRPr>
          </a:p>
        </p:txBody>
      </p:sp>
      <p:sp>
        <p:nvSpPr>
          <p:cNvPr id="21" name="Oval 20"/>
          <p:cNvSpPr/>
          <p:nvPr/>
        </p:nvSpPr>
        <p:spPr>
          <a:xfrm>
            <a:off x="1012805" y="2734092"/>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2</a:t>
            </a:r>
            <a:endParaRPr lang="en-US" sz="2000" b="1">
              <a:solidFill>
                <a:schemeClr val="tx1"/>
              </a:solidFill>
              <a:latin typeface=".VnArial" pitchFamily="34" charset="0"/>
            </a:endParaRPr>
          </a:p>
        </p:txBody>
      </p:sp>
      <p:sp>
        <p:nvSpPr>
          <p:cNvPr id="22" name="Oval 21"/>
          <p:cNvSpPr/>
          <p:nvPr/>
        </p:nvSpPr>
        <p:spPr>
          <a:xfrm>
            <a:off x="134597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1</a:t>
            </a:r>
            <a:endParaRPr lang="en-US" sz="2000" b="1">
              <a:solidFill>
                <a:schemeClr val="tx1"/>
              </a:solidFill>
              <a:latin typeface=".VnArial" pitchFamily="34" charset="0"/>
            </a:endParaRPr>
          </a:p>
        </p:txBody>
      </p:sp>
      <p:sp>
        <p:nvSpPr>
          <p:cNvPr id="23" name="Oval 22"/>
          <p:cNvSpPr/>
          <p:nvPr/>
        </p:nvSpPr>
        <p:spPr>
          <a:xfrm>
            <a:off x="3664109" y="702350"/>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3</a:t>
            </a:r>
            <a:endParaRPr lang="en-US" sz="2000" b="1">
              <a:solidFill>
                <a:schemeClr val="tx1"/>
              </a:solidFill>
              <a:latin typeface=".VnArial" pitchFamily="34" charset="0"/>
            </a:endParaRPr>
          </a:p>
        </p:txBody>
      </p:sp>
      <p:sp>
        <p:nvSpPr>
          <p:cNvPr id="24" name="Title 1"/>
          <p:cNvSpPr txBox="1">
            <a:spLocks/>
          </p:cNvSpPr>
          <p:nvPr/>
        </p:nvSpPr>
        <p:spPr>
          <a:xfrm>
            <a:off x="3928862" y="11819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cày</a:t>
            </a:r>
          </a:p>
          <a:p>
            <a:pPr algn="ctr"/>
            <a:r>
              <a:rPr lang="en-US" smtClean="0">
                <a:solidFill>
                  <a:schemeClr val="bg1"/>
                </a:solidFill>
                <a:latin typeface="Arial-Rounded" pitchFamily="34" charset="0"/>
                <a:ea typeface="Arial-Rounded" pitchFamily="34" charset="0"/>
                <a:cs typeface="Arial-Rounded" pitchFamily="34" charset="0"/>
              </a:rPr>
              <a:t>cấy</a:t>
            </a:r>
            <a:endParaRPr lang="en-US">
              <a:solidFill>
                <a:schemeClr val="bg1"/>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1318578" y="2962030"/>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gió nồm</a:t>
            </a:r>
            <a:endParaRPr lang="en-US">
              <a:solidFill>
                <a:schemeClr val="bg1"/>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2661471" y="4393396"/>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bơi </a:t>
            </a:r>
          </a:p>
          <a:p>
            <a:pPr algn="ctr"/>
            <a:r>
              <a:rPr lang="en-US" smtClean="0">
                <a:solidFill>
                  <a:schemeClr val="bg1"/>
                </a:solidFill>
                <a:latin typeface="Arial-Rounded" pitchFamily="34" charset="0"/>
                <a:ea typeface="Arial-Rounded" pitchFamily="34" charset="0"/>
                <a:cs typeface="Arial-Rounded" pitchFamily="34" charset="0"/>
              </a:rPr>
              <a:t>lội</a:t>
            </a:r>
            <a:endParaRPr lang="en-US">
              <a:solidFill>
                <a:schemeClr val="bg1"/>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4644419" y="299399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l</a:t>
            </a:r>
            <a:r>
              <a:rPr lang="en-US" smtClean="0">
                <a:solidFill>
                  <a:schemeClr val="bg1"/>
                </a:solidFill>
                <a:latin typeface="Arial-Rounded" pitchFamily="34" charset="0"/>
                <a:ea typeface="Arial-Rounded" pitchFamily="34" charset="0"/>
                <a:cs typeface="Arial-Rounded" pitchFamily="34" charset="0"/>
              </a:rPr>
              <a:t>om</a:t>
            </a:r>
          </a:p>
          <a:p>
            <a:pPr algn="ctr"/>
            <a:r>
              <a:rPr lang="en-US" smtClean="0">
                <a:solidFill>
                  <a:schemeClr val="bg1"/>
                </a:solidFill>
                <a:latin typeface="Arial-Rounded" pitchFamily="34" charset="0"/>
                <a:ea typeface="Arial-Rounded" pitchFamily="34" charset="0"/>
                <a:cs typeface="Arial-Rounded" pitchFamily="34" charset="0"/>
              </a:rPr>
              <a:t>khom</a:t>
            </a:r>
            <a:endParaRPr lang="en-US">
              <a:solidFill>
                <a:schemeClr val="bg1"/>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6540887" y="429338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êm </a:t>
            </a:r>
          </a:p>
          <a:p>
            <a:pPr algn="ctr"/>
            <a:r>
              <a:rPr lang="en-US" smtClean="0">
                <a:solidFill>
                  <a:schemeClr val="bg1"/>
                </a:solidFill>
                <a:latin typeface="Arial-Rounded" pitchFamily="34" charset="0"/>
                <a:ea typeface="Arial-Rounded" pitchFamily="34" charset="0"/>
                <a:cs typeface="Arial-Rounded" pitchFamily="34" charset="0"/>
              </a:rPr>
              <a:t>đềm</a:t>
            </a:r>
            <a:endParaRPr lang="en-US">
              <a:solidFill>
                <a:schemeClr val="bg1"/>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5854740" y="89427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chúm </a:t>
            </a:r>
          </a:p>
          <a:p>
            <a:pPr algn="ctr"/>
            <a:r>
              <a:rPr lang="en-US" smtClean="0">
                <a:solidFill>
                  <a:schemeClr val="bg1"/>
                </a:solidFill>
                <a:latin typeface="Arial-Rounded" pitchFamily="34" charset="0"/>
                <a:ea typeface="Arial-Rounded" pitchFamily="34" charset="0"/>
                <a:cs typeface="Arial-Rounded" pitchFamily="34" charset="0"/>
              </a:rPr>
              <a:t>chím</a:t>
            </a:r>
            <a:endParaRPr lang="en-US">
              <a:solidFill>
                <a:schemeClr val="bg1"/>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7342167" y="208883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ngõ </a:t>
            </a:r>
          </a:p>
          <a:p>
            <a:pPr algn="ctr"/>
            <a:r>
              <a:rPr lang="en-US" smtClean="0">
                <a:solidFill>
                  <a:schemeClr val="bg1"/>
                </a:solidFill>
                <a:latin typeface="Arial-Rounded" pitchFamily="34" charset="0"/>
                <a:ea typeface="Arial-Rounded" pitchFamily="34" charset="0"/>
                <a:cs typeface="Arial-Rounded" pitchFamily="34" charset="0"/>
              </a:rPr>
              <a:t>hẻm</a:t>
            </a:r>
            <a:endParaRPr lang="en-US">
              <a:solidFill>
                <a:schemeClr val="bg1"/>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8611780" y="394142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chemeClr val="bg1"/>
                </a:solidFill>
                <a:latin typeface="Arial-Rounded" pitchFamily="34" charset="0"/>
                <a:ea typeface="Arial-Rounded" pitchFamily="34" charset="0"/>
                <a:cs typeface="Arial-Rounded" pitchFamily="34" charset="0"/>
              </a:rPr>
              <a:t>bãi </a:t>
            </a:r>
          </a:p>
          <a:p>
            <a:pPr algn="ctr"/>
            <a:r>
              <a:rPr lang="en-US" sz="4800" smtClean="0">
                <a:solidFill>
                  <a:schemeClr val="bg1"/>
                </a:solidFill>
                <a:latin typeface="Arial-Rounded" pitchFamily="34" charset="0"/>
                <a:ea typeface="Arial-Rounded" pitchFamily="34" charset="0"/>
                <a:cs typeface="Arial-Rounded" pitchFamily="34" charset="0"/>
              </a:rPr>
              <a:t>bồi</a:t>
            </a:r>
            <a:endParaRPr lang="en-US" sz="4800">
              <a:solidFill>
                <a:schemeClr val="bg1"/>
              </a:solidFill>
              <a:latin typeface="Arial-Rounded" pitchFamily="34" charset="0"/>
              <a:ea typeface="Arial-Rounded" pitchFamily="34" charset="0"/>
              <a:cs typeface="Arial-Rounded" pitchFamily="34" charset="0"/>
            </a:endParaRPr>
          </a:p>
        </p:txBody>
      </p:sp>
      <p:sp>
        <p:nvSpPr>
          <p:cNvPr id="42" name="Title 1"/>
          <p:cNvSpPr txBox="1">
            <a:spLocks/>
          </p:cNvSpPr>
          <p:nvPr/>
        </p:nvSpPr>
        <p:spPr>
          <a:xfrm>
            <a:off x="9158325" y="1371121"/>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chemeClr val="bg1"/>
                </a:solidFill>
                <a:latin typeface="Arial-Rounded" pitchFamily="34" charset="0"/>
                <a:ea typeface="Arial-Rounded" pitchFamily="34" charset="0"/>
                <a:cs typeface="Arial-Rounded" pitchFamily="34" charset="0"/>
              </a:rPr>
              <a:t>sớm </a:t>
            </a:r>
          </a:p>
          <a:p>
            <a:pPr algn="ctr"/>
            <a:r>
              <a:rPr lang="en-US" sz="4800" smtClean="0">
                <a:solidFill>
                  <a:schemeClr val="bg1"/>
                </a:solidFill>
                <a:latin typeface="Arial-Rounded" pitchFamily="34" charset="0"/>
                <a:ea typeface="Arial-Rounded" pitchFamily="34" charset="0"/>
                <a:cs typeface="Arial-Rounded" pitchFamily="34" charset="0"/>
              </a:rPr>
              <a:t>tối</a:t>
            </a:r>
            <a:endParaRPr lang="en-US" sz="4800">
              <a:solidFill>
                <a:schemeClr val="bg1"/>
              </a:solidFill>
              <a:latin typeface="Arial-Rounded" pitchFamily="34" charset="0"/>
              <a:ea typeface="Arial-Rounded" pitchFamily="34" charset="0"/>
              <a:cs typeface="Arial-Rounded" pitchFamily="34" charset="0"/>
            </a:endParaRPr>
          </a:p>
        </p:txBody>
      </p:sp>
      <p:sp>
        <p:nvSpPr>
          <p:cNvPr id="43" name="Oval 42"/>
          <p:cNvSpPr/>
          <p:nvPr/>
        </p:nvSpPr>
        <p:spPr>
          <a:xfrm>
            <a:off x="947533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9</a:t>
            </a:r>
            <a:endParaRPr lang="en-US" sz="2000" b="1">
              <a:solidFill>
                <a:schemeClr val="tx1"/>
              </a:solidFill>
              <a:latin typeface=".VnArial" pitchFamily="34" charset="0"/>
            </a:endParaRPr>
          </a:p>
        </p:txBody>
      </p:sp>
      <p:sp>
        <p:nvSpPr>
          <p:cNvPr id="44" name="Oval 43"/>
          <p:cNvSpPr/>
          <p:nvPr/>
        </p:nvSpPr>
        <p:spPr>
          <a:xfrm>
            <a:off x="9183838" y="3149454"/>
            <a:ext cx="709955"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10</a:t>
            </a:r>
            <a:endParaRPr lang="en-US" sz="2000" b="1">
              <a:solidFill>
                <a:schemeClr val="tx1"/>
              </a:solidFill>
              <a:latin typeface=".VnArial" pitchFamily="34" charset="0"/>
            </a:endParaRP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23"/>
                                        </p:tgtEl>
                                        <p:attrNameLst>
                                          <p:attrName>r</p:attrName>
                                        </p:attrNameLst>
                                      </p:cBhvr>
                                    </p:animRot>
                                    <p:animRot by="-240000">
                                      <p:cBhvr>
                                        <p:cTn id="20" dur="200" fill="hold">
                                          <p:stCondLst>
                                            <p:cond delay="200"/>
                                          </p:stCondLst>
                                        </p:cTn>
                                        <p:tgtEl>
                                          <p:spTgt spid="23"/>
                                        </p:tgtEl>
                                        <p:attrNameLst>
                                          <p:attrName>r</p:attrName>
                                        </p:attrNameLst>
                                      </p:cBhvr>
                                    </p:animRot>
                                    <p:animRot by="240000">
                                      <p:cBhvr>
                                        <p:cTn id="21" dur="200" fill="hold">
                                          <p:stCondLst>
                                            <p:cond delay="400"/>
                                          </p:stCondLst>
                                        </p:cTn>
                                        <p:tgtEl>
                                          <p:spTgt spid="23"/>
                                        </p:tgtEl>
                                        <p:attrNameLst>
                                          <p:attrName>r</p:attrName>
                                        </p:attrNameLst>
                                      </p:cBhvr>
                                    </p:animRot>
                                    <p:animRot by="-240000">
                                      <p:cBhvr>
                                        <p:cTn id="22" dur="200" fill="hold">
                                          <p:stCondLst>
                                            <p:cond delay="600"/>
                                          </p:stCondLst>
                                        </p:cTn>
                                        <p:tgtEl>
                                          <p:spTgt spid="23"/>
                                        </p:tgtEl>
                                        <p:attrNameLst>
                                          <p:attrName>r</p:attrName>
                                        </p:attrNameLst>
                                      </p:cBhvr>
                                    </p:animRot>
                                    <p:animRot by="120000">
                                      <p:cBhvr>
                                        <p:cTn id="23" dur="200" fill="hold">
                                          <p:stCondLst>
                                            <p:cond delay="800"/>
                                          </p:stCondLst>
                                        </p:cTn>
                                        <p:tgtEl>
                                          <p:spTgt spid="23"/>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20"/>
                                        </p:tgtEl>
                                        <p:attrNameLst>
                                          <p:attrName>r</p:attrName>
                                        </p:attrNameLst>
                                      </p:cBhvr>
                                    </p:animRot>
                                    <p:animRot by="-240000">
                                      <p:cBhvr>
                                        <p:cTn id="32" dur="200" fill="hold">
                                          <p:stCondLst>
                                            <p:cond delay="200"/>
                                          </p:stCondLst>
                                        </p:cTn>
                                        <p:tgtEl>
                                          <p:spTgt spid="20"/>
                                        </p:tgtEl>
                                        <p:attrNameLst>
                                          <p:attrName>r</p:attrName>
                                        </p:attrNameLst>
                                      </p:cBhvr>
                                    </p:animRot>
                                    <p:animRot by="240000">
                                      <p:cBhvr>
                                        <p:cTn id="33" dur="200" fill="hold">
                                          <p:stCondLst>
                                            <p:cond delay="400"/>
                                          </p:stCondLst>
                                        </p:cTn>
                                        <p:tgtEl>
                                          <p:spTgt spid="20"/>
                                        </p:tgtEl>
                                        <p:attrNameLst>
                                          <p:attrName>r</p:attrName>
                                        </p:attrNameLst>
                                      </p:cBhvr>
                                    </p:animRot>
                                    <p:animRot by="-240000">
                                      <p:cBhvr>
                                        <p:cTn id="34" dur="200" fill="hold">
                                          <p:stCondLst>
                                            <p:cond delay="600"/>
                                          </p:stCondLst>
                                        </p:cTn>
                                        <p:tgtEl>
                                          <p:spTgt spid="20"/>
                                        </p:tgtEl>
                                        <p:attrNameLst>
                                          <p:attrName>r</p:attrName>
                                        </p:attrNameLst>
                                      </p:cBhvr>
                                    </p:animRot>
                                    <p:animRot by="120000">
                                      <p:cBhvr>
                                        <p:cTn id="35" dur="200" fill="hold">
                                          <p:stCondLst>
                                            <p:cond delay="800"/>
                                          </p:stCondLst>
                                        </p:cTn>
                                        <p:tgtEl>
                                          <p:spTgt spid="20"/>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43"/>
                                        </p:tgtEl>
                                        <p:attrNameLst>
                                          <p:attrName>r</p:attrName>
                                        </p:attrNameLst>
                                      </p:cBhvr>
                                    </p:animRot>
                                    <p:animRot by="-240000">
                                      <p:cBhvr>
                                        <p:cTn id="58" dur="200" fill="hold">
                                          <p:stCondLst>
                                            <p:cond delay="200"/>
                                          </p:stCondLst>
                                        </p:cTn>
                                        <p:tgtEl>
                                          <p:spTgt spid="43"/>
                                        </p:tgtEl>
                                        <p:attrNameLst>
                                          <p:attrName>r</p:attrName>
                                        </p:attrNameLst>
                                      </p:cBhvr>
                                    </p:animRot>
                                    <p:animRot by="240000">
                                      <p:cBhvr>
                                        <p:cTn id="59" dur="200" fill="hold">
                                          <p:stCondLst>
                                            <p:cond delay="400"/>
                                          </p:stCondLst>
                                        </p:cTn>
                                        <p:tgtEl>
                                          <p:spTgt spid="43"/>
                                        </p:tgtEl>
                                        <p:attrNameLst>
                                          <p:attrName>r</p:attrName>
                                        </p:attrNameLst>
                                      </p:cBhvr>
                                    </p:animRot>
                                    <p:animRot by="-240000">
                                      <p:cBhvr>
                                        <p:cTn id="60" dur="200" fill="hold">
                                          <p:stCondLst>
                                            <p:cond delay="600"/>
                                          </p:stCondLst>
                                        </p:cTn>
                                        <p:tgtEl>
                                          <p:spTgt spid="43"/>
                                        </p:tgtEl>
                                        <p:attrNameLst>
                                          <p:attrName>r</p:attrName>
                                        </p:attrNameLst>
                                      </p:cBhvr>
                                    </p:animRot>
                                    <p:animRot by="120000">
                                      <p:cBhvr>
                                        <p:cTn id="61" dur="200" fill="hold">
                                          <p:stCondLst>
                                            <p:cond delay="800"/>
                                          </p:stCondLst>
                                        </p:cTn>
                                        <p:tgtEl>
                                          <p:spTgt spid="43"/>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nextCondLst>
                <p:cond evt="onClick" delay="0">
                  <p:tgtEl>
                    <p:spTgt spid="4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7"/>
                                        </p:tgtEl>
                                        <p:attrNameLst>
                                          <p:attrName>r</p:attrName>
                                        </p:attrNameLst>
                                      </p:cBhvr>
                                    </p:animRot>
                                    <p:animRot by="-240000">
                                      <p:cBhvr>
                                        <p:cTn id="84" dur="200" fill="hold">
                                          <p:stCondLst>
                                            <p:cond delay="200"/>
                                          </p:stCondLst>
                                        </p:cTn>
                                        <p:tgtEl>
                                          <p:spTgt spid="17"/>
                                        </p:tgtEl>
                                        <p:attrNameLst>
                                          <p:attrName>r</p:attrName>
                                        </p:attrNameLst>
                                      </p:cBhvr>
                                    </p:animRot>
                                    <p:animRot by="240000">
                                      <p:cBhvr>
                                        <p:cTn id="85" dur="200" fill="hold">
                                          <p:stCondLst>
                                            <p:cond delay="400"/>
                                          </p:stCondLst>
                                        </p:cTn>
                                        <p:tgtEl>
                                          <p:spTgt spid="17"/>
                                        </p:tgtEl>
                                        <p:attrNameLst>
                                          <p:attrName>r</p:attrName>
                                        </p:attrNameLst>
                                      </p:cBhvr>
                                    </p:animRot>
                                    <p:animRot by="-240000">
                                      <p:cBhvr>
                                        <p:cTn id="86" dur="200" fill="hold">
                                          <p:stCondLst>
                                            <p:cond delay="600"/>
                                          </p:stCondLst>
                                        </p:cTn>
                                        <p:tgtEl>
                                          <p:spTgt spid="17"/>
                                        </p:tgtEl>
                                        <p:attrNameLst>
                                          <p:attrName>r</p:attrName>
                                        </p:attrNameLst>
                                      </p:cBhvr>
                                    </p:animRot>
                                    <p:animRot by="120000">
                                      <p:cBhvr>
                                        <p:cTn id="87" dur="200" fill="hold">
                                          <p:stCondLst>
                                            <p:cond delay="800"/>
                                          </p:stCondLst>
                                        </p:cTn>
                                        <p:tgtEl>
                                          <p:spTgt spid="17"/>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19"/>
                                        </p:tgtEl>
                                        <p:attrNameLst>
                                          <p:attrName>r</p:attrName>
                                        </p:attrNameLst>
                                      </p:cBhvr>
                                    </p:animRot>
                                    <p:animRot by="-240000">
                                      <p:cBhvr>
                                        <p:cTn id="97" dur="200" fill="hold">
                                          <p:stCondLst>
                                            <p:cond delay="200"/>
                                          </p:stCondLst>
                                        </p:cTn>
                                        <p:tgtEl>
                                          <p:spTgt spid="19"/>
                                        </p:tgtEl>
                                        <p:attrNameLst>
                                          <p:attrName>r</p:attrName>
                                        </p:attrNameLst>
                                      </p:cBhvr>
                                    </p:animRot>
                                    <p:animRot by="240000">
                                      <p:cBhvr>
                                        <p:cTn id="98" dur="200" fill="hold">
                                          <p:stCondLst>
                                            <p:cond delay="400"/>
                                          </p:stCondLst>
                                        </p:cTn>
                                        <p:tgtEl>
                                          <p:spTgt spid="19"/>
                                        </p:tgtEl>
                                        <p:attrNameLst>
                                          <p:attrName>r</p:attrName>
                                        </p:attrNameLst>
                                      </p:cBhvr>
                                    </p:animRot>
                                    <p:animRot by="-240000">
                                      <p:cBhvr>
                                        <p:cTn id="99" dur="200" fill="hold">
                                          <p:stCondLst>
                                            <p:cond delay="600"/>
                                          </p:stCondLst>
                                        </p:cTn>
                                        <p:tgtEl>
                                          <p:spTgt spid="19"/>
                                        </p:tgtEl>
                                        <p:attrNameLst>
                                          <p:attrName>r</p:attrName>
                                        </p:attrNameLst>
                                      </p:cBhvr>
                                    </p:animRot>
                                    <p:animRot by="120000">
                                      <p:cBhvr>
                                        <p:cTn id="100" dur="200" fill="hold">
                                          <p:stCondLst>
                                            <p:cond delay="800"/>
                                          </p:stCondLst>
                                        </p:cTn>
                                        <p:tgtEl>
                                          <p:spTgt spid="19"/>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childTnLst>
              </p:cTn>
              <p:nextCondLst>
                <p:cond evt="onClick" delay="0">
                  <p:tgtEl>
                    <p:spTgt spid="19"/>
                  </p:tgtEl>
                </p:cond>
              </p:nextCondLst>
            </p:seq>
            <p:seq concurrent="1" nextAc="seek">
              <p:cTn id="105" restart="whenNotActive" fill="hold" evtFilter="cancelBubble" nodeType="interactiveSeq">
                <p:stCondLst>
                  <p:cond evt="onClick" delay="0">
                    <p:tgtEl>
                      <p:spTgt spid="16"/>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16"/>
                                        </p:tgtEl>
                                        <p:attrNameLst>
                                          <p:attrName>r</p:attrName>
                                        </p:attrNameLst>
                                      </p:cBhvr>
                                    </p:animRot>
                                    <p:animRot by="-240000">
                                      <p:cBhvr>
                                        <p:cTn id="110" dur="200" fill="hold">
                                          <p:stCondLst>
                                            <p:cond delay="200"/>
                                          </p:stCondLst>
                                        </p:cTn>
                                        <p:tgtEl>
                                          <p:spTgt spid="16"/>
                                        </p:tgtEl>
                                        <p:attrNameLst>
                                          <p:attrName>r</p:attrName>
                                        </p:attrNameLst>
                                      </p:cBhvr>
                                    </p:animRot>
                                    <p:animRot by="240000">
                                      <p:cBhvr>
                                        <p:cTn id="111" dur="200" fill="hold">
                                          <p:stCondLst>
                                            <p:cond delay="400"/>
                                          </p:stCondLst>
                                        </p:cTn>
                                        <p:tgtEl>
                                          <p:spTgt spid="16"/>
                                        </p:tgtEl>
                                        <p:attrNameLst>
                                          <p:attrName>r</p:attrName>
                                        </p:attrNameLst>
                                      </p:cBhvr>
                                    </p:animRot>
                                    <p:animRot by="-240000">
                                      <p:cBhvr>
                                        <p:cTn id="112" dur="200" fill="hold">
                                          <p:stCondLst>
                                            <p:cond delay="600"/>
                                          </p:stCondLst>
                                        </p:cTn>
                                        <p:tgtEl>
                                          <p:spTgt spid="16"/>
                                        </p:tgtEl>
                                        <p:attrNameLst>
                                          <p:attrName>r</p:attrName>
                                        </p:attrNameLst>
                                      </p:cBhvr>
                                    </p:animRot>
                                    <p:animRot by="120000">
                                      <p:cBhvr>
                                        <p:cTn id="113" dur="200" fill="hold">
                                          <p:stCondLst>
                                            <p:cond delay="800"/>
                                          </p:stCondLst>
                                        </p:cTn>
                                        <p:tgtEl>
                                          <p:spTgt spid="16"/>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childTnLst>
                          </p:cTn>
                        </p:par>
                      </p:childTnLst>
                    </p:cTn>
                  </p:par>
                </p:childTnLst>
              </p:cTn>
              <p:nextCondLst>
                <p:cond evt="onClick" delay="0">
                  <p:tgtEl>
                    <p:spTgt spid="16"/>
                  </p:tgtEl>
                </p:cond>
              </p:nextCondLst>
            </p:seq>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21"/>
                                        </p:tgtEl>
                                        <p:attrNameLst>
                                          <p:attrName>r</p:attrName>
                                        </p:attrNameLst>
                                      </p:cBhvr>
                                    </p:animRot>
                                    <p:animRot by="-240000">
                                      <p:cBhvr>
                                        <p:cTn id="123" dur="200" fill="hold">
                                          <p:stCondLst>
                                            <p:cond delay="200"/>
                                          </p:stCondLst>
                                        </p:cTn>
                                        <p:tgtEl>
                                          <p:spTgt spid="21"/>
                                        </p:tgtEl>
                                        <p:attrNameLst>
                                          <p:attrName>r</p:attrName>
                                        </p:attrNameLst>
                                      </p:cBhvr>
                                    </p:animRot>
                                    <p:animRot by="240000">
                                      <p:cBhvr>
                                        <p:cTn id="124" dur="200" fill="hold">
                                          <p:stCondLst>
                                            <p:cond delay="400"/>
                                          </p:stCondLst>
                                        </p:cTn>
                                        <p:tgtEl>
                                          <p:spTgt spid="21"/>
                                        </p:tgtEl>
                                        <p:attrNameLst>
                                          <p:attrName>r</p:attrName>
                                        </p:attrNameLst>
                                      </p:cBhvr>
                                    </p:animRot>
                                    <p:animRot by="-240000">
                                      <p:cBhvr>
                                        <p:cTn id="125" dur="200" fill="hold">
                                          <p:stCondLst>
                                            <p:cond delay="600"/>
                                          </p:stCondLst>
                                        </p:cTn>
                                        <p:tgtEl>
                                          <p:spTgt spid="21"/>
                                        </p:tgtEl>
                                        <p:attrNameLst>
                                          <p:attrName>r</p:attrName>
                                        </p:attrNameLst>
                                      </p:cBhvr>
                                    </p:animRot>
                                    <p:animRot by="120000">
                                      <p:cBhvr>
                                        <p:cTn id="126" dur="200" fill="hold">
                                          <p:stCondLst>
                                            <p:cond delay="800"/>
                                          </p:stCondLst>
                                        </p:cTn>
                                        <p:tgtEl>
                                          <p:spTgt spid="21"/>
                                        </p:tgtEl>
                                        <p:attrNameLst>
                                          <p:attrName>r</p:attrName>
                                        </p:attrNameLst>
                                      </p:cBhvr>
                                    </p:animRot>
                                  </p:childTnLst>
                                </p:cTn>
                              </p:par>
                            </p:childTnLst>
                          </p:cTn>
                        </p:par>
                        <p:par>
                          <p:cTn id="127" fill="hold">
                            <p:stCondLst>
                              <p:cond delay="1000"/>
                            </p:stCondLst>
                            <p:childTnLst>
                              <p:par>
                                <p:cTn id="128" presetID="10" presetClass="entr" presetSubtype="0"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500"/>
                                        <p:tgtEl>
                                          <p:spTgt spid="25"/>
                                        </p:tgtEl>
                                      </p:cBhvr>
                                    </p:animEffect>
                                  </p:childTnLst>
                                </p:cTn>
                              </p:par>
                            </p:childTnLst>
                          </p:cTn>
                        </p:par>
                      </p:childTnLst>
                    </p:cTn>
                  </p:par>
                </p:childTnLst>
              </p:cTn>
              <p:nextCondLst>
                <p:cond evt="onClick" delay="0">
                  <p:tgtEl>
                    <p:spTgt spid="21"/>
                  </p:tgtEl>
                </p:cond>
              </p:nextCondLst>
            </p:seq>
          </p:childTnLst>
        </p:cTn>
      </p:par>
    </p:tnLst>
    <p:bldLst>
      <p:bldP spid="14" grpId="0"/>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40" grpId="0"/>
      <p:bldP spid="41" grpId="0"/>
      <p:bldP spid="42" grpId="0"/>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yện gì xảy ra nếu như ta nhìn liên tục vào Mặt Tr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9" y="304800"/>
            <a:ext cx="7769493" cy="4855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328319" y="5562600"/>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chói lọi</a:t>
            </a:r>
            <a:endParaRPr lang="en-US" sz="660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78973" y="4572000"/>
            <a:ext cx="32004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cày cấy</a:t>
            </a:r>
            <a:endParaRPr lang="en-US" sz="6600">
              <a:solidFill>
                <a:srgbClr val="002060"/>
              </a:solidFill>
              <a:latin typeface="Arial-Rounded" pitchFamily="34" charset="0"/>
              <a:ea typeface="Arial-Rounded" pitchFamily="34" charset="0"/>
              <a:cs typeface="Arial-Rounded" pitchFamily="34" charset="0"/>
            </a:endParaRPr>
          </a:p>
        </p:txBody>
      </p:sp>
      <p:pic>
        <p:nvPicPr>
          <p:cNvPr id="2050" name="Picture 2" descr="Mùa cày cấy - Báo Tây Ni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919" y="1981200"/>
            <a:ext cx="5297382" cy="3183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ày Ruộng - Cuộc Sống Của Người Nông Dân | Tây Bắc Quê Hương Tôi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23" y="382093"/>
            <a:ext cx="5687658" cy="319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2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l</a:t>
            </a:r>
            <a:r>
              <a:rPr lang="en-US" sz="6600" smtClean="0">
                <a:solidFill>
                  <a:srgbClr val="002060"/>
                </a:solidFill>
                <a:latin typeface="Arial-Rounded" pitchFamily="34" charset="0"/>
                <a:ea typeface="Arial-Rounded" pitchFamily="34" charset="0"/>
                <a:cs typeface="Arial-Rounded" pitchFamily="34" charset="0"/>
              </a:rPr>
              <a:t>om khom</a:t>
            </a:r>
            <a:endParaRPr lang="en-US" sz="6600">
              <a:solidFill>
                <a:srgbClr val="002060"/>
              </a:solidFill>
              <a:latin typeface="Arial-Rounded" pitchFamily="34" charset="0"/>
              <a:ea typeface="Arial-Rounded" pitchFamily="34" charset="0"/>
              <a:cs typeface="Arial-Rounded" pitchFamily="34" charset="0"/>
            </a:endParaRPr>
          </a:p>
        </p:txBody>
      </p:sp>
      <p:pic>
        <p:nvPicPr>
          <p:cNvPr id="3074" name="Picture 2" descr="Bạn muốn làm nghề gì: Làm farm - AUSTRALIA I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21" y="1219200"/>
            <a:ext cx="643395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m khom | Đời thường - Streetlife | kaze1710 | Hội ảnh | XÓM NHIẾP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680" y="1219201"/>
            <a:ext cx="535038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bãi bồi</a:t>
            </a:r>
            <a:endParaRPr lang="en-US" sz="6600">
              <a:solidFill>
                <a:srgbClr val="002060"/>
              </a:solidFill>
              <a:latin typeface="Arial-Rounded" pitchFamily="34" charset="0"/>
              <a:ea typeface="Arial-Rounded" pitchFamily="34" charset="0"/>
              <a:cs typeface="Arial-Rounded" pitchFamily="34" charset="0"/>
            </a:endParaRPr>
          </a:p>
        </p:txBody>
      </p:sp>
      <p:pic>
        <p:nvPicPr>
          <p:cNvPr id="4100" name="Picture 4" descr="Nhà nước quản lý đất bãi bồi ven sông ven biển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938" y="1063015"/>
            <a:ext cx="6212110" cy="37526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ùng khám phá địa điểm Bãi Bồi Mũi Cà Mau ( Ca Mau Mudflats) tại Cà Mau -  GODY.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13" y="958214"/>
            <a:ext cx="11778806" cy="391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0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endParaRPr lang="en-US" sz="5400">
              <a:solidFill>
                <a:schemeClr val="tx1"/>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flipH="1">
            <a:off x="111863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1</a:t>
            </a:r>
            <a:endParaRPr lang="en-US" sz="3600" b="1">
              <a:solidFill>
                <a:schemeClr val="tx1"/>
              </a:solidFill>
              <a:latin typeface="Arial" pitchFamily="34" charset="0"/>
              <a:ea typeface="Arial-Rounded" pitchFamily="34" charset="0"/>
              <a:cs typeface="Arial" pitchFamily="34" charset="0"/>
            </a:endParaRPr>
          </a:p>
        </p:txBody>
      </p:sp>
      <p:sp>
        <p:nvSpPr>
          <p:cNvPr id="6" name="Oval 5"/>
          <p:cNvSpPr/>
          <p:nvPr/>
        </p:nvSpPr>
        <p:spPr>
          <a:xfrm>
            <a:off x="575469" y="180555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2</a:t>
            </a:r>
            <a:endParaRPr lang="en-US" sz="3600" b="1">
              <a:solidFill>
                <a:schemeClr val="tx1"/>
              </a:solidFill>
              <a:latin typeface="Arial" pitchFamily="34" charset="0"/>
              <a:ea typeface="Arial-Rounded" pitchFamily="34" charset="0"/>
              <a:cs typeface="Arial" pitchFamily="34" charset="0"/>
            </a:endParaRPr>
          </a:p>
        </p:txBody>
      </p:sp>
      <p:cxnSp>
        <p:nvCxnSpPr>
          <p:cNvPr id="7" name="Straight Connector 6"/>
          <p:cNvCxnSpPr/>
          <p:nvPr/>
        </p:nvCxnSpPr>
        <p:spPr>
          <a:xfrm flipH="1">
            <a:off x="5833269" y="299827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090319" y="3803903"/>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061869" y="2796158"/>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3</a:t>
            </a:r>
            <a:endParaRPr lang="en-US" sz="3600" b="1">
              <a:solidFill>
                <a:schemeClr val="tx1"/>
              </a:solidFill>
              <a:latin typeface="Arial" pitchFamily="34" charset="0"/>
              <a:ea typeface="Arial-Rounded" pitchFamily="34" charset="0"/>
              <a:cs typeface="Arial" pitchFamily="34" charset="0"/>
            </a:endParaRPr>
          </a:p>
        </p:txBody>
      </p:sp>
      <p:cxnSp>
        <p:nvCxnSpPr>
          <p:cNvPr id="11" name="Straight Connector 10"/>
          <p:cNvCxnSpPr/>
          <p:nvPr/>
        </p:nvCxnSpPr>
        <p:spPr>
          <a:xfrm flipH="1">
            <a:off x="4023519" y="469410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52269" y="4429315"/>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4</a:t>
            </a:r>
            <a:endParaRPr lang="en-US" sz="36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2">
            <a:extLst>
              <a:ext uri="{28A0092B-C50C-407E-A947-70E740481C1C}">
                <a14:useLocalDpi xmlns:a14="http://schemas.microsoft.com/office/drawing/2010/main" val="0"/>
              </a:ext>
            </a:extLst>
          </a:blip>
          <a:srcRect l="7904" r="14316"/>
          <a:stretch/>
        </p:blipFill>
        <p:spPr bwMode="auto">
          <a:xfrm>
            <a:off x="936597" y="1828800"/>
            <a:ext cx="505758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ồn - Chi cục Tiêu chuẩn - Đo lường - Chất lượng tỉnh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9" y="18288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89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nhím</a:t>
            </a:r>
            <a:endParaRPr lang="en-US" sz="6600">
              <a:latin typeface="Arial-Rounded" pitchFamily="34" charset="0"/>
              <a:ea typeface="Arial-Rounded" pitchFamily="34" charset="0"/>
              <a:cs typeface="Arial-Rounded" pitchFamily="34" charset="0"/>
            </a:endParaRPr>
          </a:p>
        </p:txBody>
      </p:sp>
      <p:sp>
        <p:nvSpPr>
          <p:cNvPr id="5" name="Title 1"/>
          <p:cNvSpPr txBox="1">
            <a:spLocks/>
          </p:cNvSpPr>
          <p:nvPr/>
        </p:nvSpPr>
        <p:spPr>
          <a:xfrm>
            <a:off x="71858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chồn</a:t>
            </a:r>
            <a:endParaRPr lang="en-US" sz="6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1759</TotalTime>
  <Words>216</Words>
  <Application>Microsoft Office PowerPoint</Application>
  <PresentationFormat>Custom</PresentationFormat>
  <Paragraphs>91</Paragraphs>
  <Slides>23</Slides>
  <Notes>9</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 Chúng ta không nên bỏ rơi bạn khi gặp nguy hiểm.  * Khi gặp tình huống nguy hiểm, chúng ta cần bình tĩnh để tìm cách thoát khỏi nguy hiểm.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202</cp:revision>
  <dcterms:created xsi:type="dcterms:W3CDTF">2021-05-08T14:00:55Z</dcterms:created>
  <dcterms:modified xsi:type="dcterms:W3CDTF">2021-06-05T01:42:30Z</dcterms:modified>
</cp:coreProperties>
</file>