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</p:sldIdLst>
  <p:sldSz cx="12161838" cy="6858000"/>
  <p:notesSz cx="6858000" cy="9144000"/>
  <p:defaultTextStyle>
    <a:defPPr>
      <a:defRPr lang="en-US"/>
    </a:defPPr>
    <a:lvl1pPr marL="0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625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249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5874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4499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3123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1748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0372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68997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65" autoAdjust="0"/>
  </p:normalViewPr>
  <p:slideViewPr>
    <p:cSldViewPr>
      <p:cViewPr>
        <p:scale>
          <a:sx n="66" d="100"/>
          <a:sy n="66" d="100"/>
        </p:scale>
        <p:origin x="-882" y="-3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00E7C-08D5-482B-B64A-D03A8249C44A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A000A-AC13-42B3-ABF9-F3FE1E720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70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625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249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5874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4499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3123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1748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0372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8997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</a:t>
            </a:r>
            <a:r>
              <a:rPr lang="en-US" baseline="0" smtClean="0"/>
              <a:t>hệ facebook cá nhân: </a:t>
            </a:r>
            <a:r>
              <a:rPr lang="en-US" smtClean="0">
                <a:hlinkClick r:id="rId3"/>
              </a:rPr>
              <a:t>https://www.facebook.com/nhilinh.phan</a:t>
            </a:r>
            <a:r>
              <a:rPr lang="en-US" smtClean="0">
                <a:hlinkClick r:id="rId3"/>
              </a:rPr>
              <a:t>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</a:t>
            </a:r>
            <a:r>
              <a:rPr lang="en-US" baseline="0" smtClean="0"/>
              <a:t>được hỗ trợ soạn giáo </a:t>
            </a:r>
            <a:r>
              <a:rPr lang="en-US" baseline="0" smtClean="0"/>
              <a:t>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A000A-AC13-42B3-ABF9-F3FE1E7206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9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Liên hệ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để</a:t>
            </a:r>
            <a:r>
              <a:rPr lang="en-US" baseline="0" smtClean="0"/>
              <a:t> được hỗ trợ soạn giáo án miễn phí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A000A-AC13-42B3-ABF9-F3FE1E7206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0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C39B-7C9B-49D3-8255-87E25408F22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9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C39B-7C9B-49D3-8255-87E25408F22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6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C39B-7C9B-49D3-8255-87E25408F22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2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C39B-7C9B-49D3-8255-87E25408F22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62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8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1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7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3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9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C39B-7C9B-49D3-8255-87E25408F22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6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C39B-7C9B-49D3-8255-87E25408F22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8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C39B-7C9B-49D3-8255-87E25408F22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1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C39B-7C9B-49D3-8255-87E25408F22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6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C39B-7C9B-49D3-8255-87E25408F22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7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49"/>
            <a:ext cx="4001161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5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2"/>
            <a:ext cx="4001161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C39B-7C9B-49D3-8255-87E25408F22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625" indent="0">
              <a:buNone/>
              <a:defRPr sz="3700"/>
            </a:lvl2pPr>
            <a:lvl3pPr marL="1217249" indent="0">
              <a:buNone/>
              <a:defRPr sz="3200"/>
            </a:lvl3pPr>
            <a:lvl4pPr marL="1825874" indent="0">
              <a:buNone/>
              <a:defRPr sz="2700"/>
            </a:lvl4pPr>
            <a:lvl5pPr marL="2434499" indent="0">
              <a:buNone/>
              <a:defRPr sz="2700"/>
            </a:lvl5pPr>
            <a:lvl6pPr marL="3043123" indent="0">
              <a:buNone/>
              <a:defRPr sz="2700"/>
            </a:lvl6pPr>
            <a:lvl7pPr marL="3651748" indent="0">
              <a:buNone/>
              <a:defRPr sz="2700"/>
            </a:lvl7pPr>
            <a:lvl8pPr marL="4260372" indent="0">
              <a:buNone/>
              <a:defRPr sz="2700"/>
            </a:lvl8pPr>
            <a:lvl9pPr marL="486899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C39B-7C9B-49D3-8255-87E25408F22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0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DC39B-7C9B-49D3-8255-87E25408F22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8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724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68" indent="-456468" algn="l" defTabSz="121724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5" indent="-380390" algn="l" defTabSz="121724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562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186" indent="-304312" algn="l" defTabSz="121724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811" indent="-304312" algn="l" defTabSz="121724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436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60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685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09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25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4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74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9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23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72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997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4.xml"/><Relationship Id="rId18" Type="http://schemas.openxmlformats.org/officeDocument/2006/relationships/slide" Target="slide9.xml"/><Relationship Id="rId3" Type="http://schemas.openxmlformats.org/officeDocument/2006/relationships/audio" Target="../media/audio1.wav"/><Relationship Id="rId21" Type="http://schemas.openxmlformats.org/officeDocument/2006/relationships/slide" Target="slide8.xml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17" Type="http://schemas.openxmlformats.org/officeDocument/2006/relationships/slide" Target="slide6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slide" Target="slide3.xml"/><Relationship Id="rId5" Type="http://schemas.openxmlformats.org/officeDocument/2006/relationships/image" Target="../media/image2.png"/><Relationship Id="rId15" Type="http://schemas.openxmlformats.org/officeDocument/2006/relationships/slide" Target="slide5.xml"/><Relationship Id="rId10" Type="http://schemas.openxmlformats.org/officeDocument/2006/relationships/image" Target="../media/image6.png"/><Relationship Id="rId19" Type="http://schemas.openxmlformats.org/officeDocument/2006/relationships/image" Target="../media/image10.png"/><Relationship Id="rId4" Type="http://schemas.openxmlformats.org/officeDocument/2006/relationships/image" Target="../media/image1.jpg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789" y="2413001"/>
            <a:ext cx="10337562" cy="1470025"/>
          </a:xfrm>
        </p:spPr>
        <p:txBody>
          <a:bodyPr>
            <a:no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Frankfurter" pitchFamily="2" charset="0"/>
                <a:ea typeface="Frankfurter" pitchFamily="2" charset="0"/>
                <a:cs typeface="Frankfurter" pitchFamily="2" charset="0"/>
              </a:rPr>
              <a:t>Khởi Động</a:t>
            </a:r>
            <a:endParaRPr lang="en-US" sz="9600" b="1">
              <a:solidFill>
                <a:srgbClr val="FF0000"/>
              </a:solidFill>
              <a:latin typeface="Frankfurter" pitchFamily="2" charset="0"/>
              <a:ea typeface="Frankfurter" pitchFamily="2" charset="0"/>
              <a:cs typeface="Frankfur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0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22" y="-438945"/>
            <a:ext cx="7326224" cy="7931945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957" y="5338255"/>
            <a:ext cx="1586601" cy="165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773" y="5517911"/>
            <a:ext cx="1461958" cy="166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7" y="3600117"/>
            <a:ext cx="3203040" cy="343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362" y="1553241"/>
            <a:ext cx="1206947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362" y="1553241"/>
            <a:ext cx="1206947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14" y="277849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14" y="277849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051" y="603816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049" y="603814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08" y="2513049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08" y="2517093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8" action="ppaction://hlinksldjump"/>
          </p:cNvPr>
          <p:cNvSpPr/>
          <p:nvPr/>
        </p:nvSpPr>
        <p:spPr>
          <a:xfrm>
            <a:off x="11127070" y="198965"/>
            <a:ext cx="843975" cy="41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417" y="2024196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55" y="1617600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417" y="2005049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55" y="1598649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49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6858E-6 L -0.31718 0.49027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244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9.82391E-7 L -0.30104 0.61724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308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93265E-6 L -0.49149 0.58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292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9351E-6 L -0.33437 0.350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19" y="175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63392E-6 L -0.49948 0.392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83" y="195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54124E-7 L -0.19115 0.4365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21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9970" y="880232"/>
            <a:ext cx="10641608" cy="1837569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hỏi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184" y="1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577" y="5992506"/>
            <a:ext cx="944865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2026973" y="4241800"/>
            <a:ext cx="6891708" cy="193760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Đáp án</a:t>
            </a:r>
            <a:endParaRPr lang="en-US" sz="1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353" y="2310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577" y="5992506"/>
            <a:ext cx="944865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>
            <a:spLocks noGrp="1"/>
          </p:cNvSpPr>
          <p:nvPr>
            <p:ph type="ctrTitle"/>
          </p:nvPr>
        </p:nvSpPr>
        <p:spPr>
          <a:xfrm>
            <a:off x="349970" y="880232"/>
            <a:ext cx="10641608" cy="1837569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hỏi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2026973" y="4241800"/>
            <a:ext cx="6891708" cy="193760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Đáp án</a:t>
            </a:r>
            <a:endParaRPr lang="en-US" sz="1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4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184" y="1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577" y="5992506"/>
            <a:ext cx="944865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349970" y="880232"/>
            <a:ext cx="10641608" cy="1837569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hỏi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2026973" y="4241800"/>
            <a:ext cx="6891708" cy="193760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Đáp án</a:t>
            </a:r>
            <a:endParaRPr lang="en-US" sz="1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4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184" y="42334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577" y="5992506"/>
            <a:ext cx="944865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349970" y="880232"/>
            <a:ext cx="10641608" cy="1837569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hỏi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2026973" y="4241800"/>
            <a:ext cx="6891708" cy="193760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Đáp án</a:t>
            </a:r>
            <a:endParaRPr lang="en-US" sz="1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4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577" y="5992506"/>
            <a:ext cx="944865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469" y="37141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349970" y="880232"/>
            <a:ext cx="10641608" cy="1837569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hỏi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2026973" y="4241800"/>
            <a:ext cx="6891708" cy="193760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Đáp án</a:t>
            </a:r>
            <a:endParaRPr lang="en-US" sz="1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2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577" y="5992506"/>
            <a:ext cx="944865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933" y="1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Veryuk Verychristmas Sticker by Shop Direct for iOS &amp; Android | GIP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098" y="-228600"/>
            <a:ext cx="7676632" cy="769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39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mới</a:t>
            </a:r>
            <a:endParaRPr lang="en-US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67</Words>
  <Application>Microsoft Office PowerPoint</Application>
  <PresentationFormat>Custom</PresentationFormat>
  <Paragraphs>18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Khởi Động</vt:lpstr>
      <vt:lpstr>PowerPoint Presentation</vt:lpstr>
      <vt:lpstr>Câu hỏi</vt:lpstr>
      <vt:lpstr>Câu hỏi</vt:lpstr>
      <vt:lpstr>Câu hỏi</vt:lpstr>
      <vt:lpstr>Câu hỏi</vt:lpstr>
      <vt:lpstr>Câu hỏi</vt:lpstr>
      <vt:lpstr>PowerPoint Presentation</vt:lpstr>
      <vt:lpstr>Bài mới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Học vần</dc:title>
  <dc:creator>PC</dc:creator>
  <cp:lastModifiedBy>PC</cp:lastModifiedBy>
  <cp:revision>35</cp:revision>
  <dcterms:created xsi:type="dcterms:W3CDTF">2020-09-09T09:13:10Z</dcterms:created>
  <dcterms:modified xsi:type="dcterms:W3CDTF">2021-06-15T02:34:53Z</dcterms:modified>
</cp:coreProperties>
</file>