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303" r:id="rId4"/>
    <p:sldId id="305" r:id="rId5"/>
    <p:sldId id="306" r:id="rId6"/>
    <p:sldId id="307" r:id="rId7"/>
    <p:sldId id="308" r:id="rId8"/>
    <p:sldId id="260" r:id="rId9"/>
    <p:sldId id="279" r:id="rId10"/>
    <p:sldId id="27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5050"/>
    <a:srgbClr val="FFBDFF"/>
    <a:srgbClr val="FFE1E1"/>
    <a:srgbClr val="FFC9C9"/>
    <a:srgbClr val="FFAFFF"/>
    <a:srgbClr val="FFBDBD"/>
    <a:srgbClr val="8FE193"/>
    <a:srgbClr val="CD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94" autoAdjust="0"/>
  </p:normalViewPr>
  <p:slideViewPr>
    <p:cSldViewPr>
      <p:cViewPr>
        <p:scale>
          <a:sx n="50" d="100"/>
          <a:sy n="50" d="100"/>
        </p:scale>
        <p:origin x="-1446" y="-48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75234" y="2133600"/>
            <a:ext cx="11032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119534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69403"/>
            <a:ext cx="74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126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8893" y="6324600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100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4901" y="3023477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2436" y="2970809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458" y="6004856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70500" y="301029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41705" y="592488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28" grpId="0" animBg="1"/>
      <p:bldP spid="29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tròn?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tròn?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trên xúc xắc có mấy chấm tròn?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56719" y="2514600"/>
            <a:ext cx="1828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8319" y="457200"/>
            <a:ext cx="1219200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00119" y="1858587"/>
            <a:ext cx="912411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7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415978" y="2377664"/>
            <a:ext cx="559541" cy="528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388394" y="1284598"/>
            <a:ext cx="559540" cy="5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4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6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 8 khối lập phương nhỏ như nhau, hãy xếp thành một khối lập phương lớn.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171" y="1792229"/>
            <a:ext cx="7643948" cy="48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170</Words>
  <Application>Microsoft Office PowerPoint</Application>
  <PresentationFormat>Custom</PresentationFormat>
  <Paragraphs>36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146</cp:revision>
  <dcterms:created xsi:type="dcterms:W3CDTF">2021-05-23T10:25:42Z</dcterms:created>
  <dcterms:modified xsi:type="dcterms:W3CDTF">2021-08-20T09:03:29Z</dcterms:modified>
</cp:coreProperties>
</file>