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07" r:id="rId3"/>
    <p:sldId id="308" r:id="rId4"/>
    <p:sldId id="289" r:id="rId5"/>
    <p:sldId id="273" r:id="rId6"/>
    <p:sldId id="302" r:id="rId7"/>
    <p:sldId id="303" r:id="rId8"/>
    <p:sldId id="304" r:id="rId9"/>
    <p:sldId id="310" r:id="rId10"/>
    <p:sldId id="306" r:id="rId11"/>
    <p:sldId id="309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F00"/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52" d="100"/>
          <a:sy n="52" d="100"/>
        </p:scale>
        <p:origin x="67" y="629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dục tình yêu các loài vật, yêu thiên nhiên, BV động vật quý hiếm (sếu đầu đỏ)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HS biết chia sẻ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228600"/>
            <a:ext cx="6705600" cy="4691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42716" y="5562600"/>
            <a:ext cx="12447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Số bánh nhiều hơn số bạn tham dự sinh nhật,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32193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37" y="382657"/>
            <a:ext cx="6955682" cy="64753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2532372" y="914400"/>
            <a:ext cx="4985723" cy="34137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DẶN DÒ</a:t>
            </a:r>
          </a:p>
        </p:txBody>
      </p:sp>
    </p:spTree>
    <p:extLst>
      <p:ext uri="{BB962C8B-B14F-4D97-AF65-F5344CB8AC3E}">
        <p14:creationId xmlns:p14="http://schemas.microsoft.com/office/powerpoint/2010/main" val="41969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612" y="2442287"/>
            <a:ext cx="1203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04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22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5" t="15996" r="26547" b="54051"/>
          <a:stretch/>
        </p:blipFill>
        <p:spPr>
          <a:xfrm>
            <a:off x="303063" y="1589474"/>
            <a:ext cx="4648200" cy="47464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5119" y="2667000"/>
            <a:ext cx="6934200" cy="707886"/>
            <a:chOff x="5395119" y="2667000"/>
            <a:chExt cx="693420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5395119" y="2667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       nhiều hơn số      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1" t="46808" r="49342" b="49730"/>
            <a:stretch/>
          </p:blipFill>
          <p:spPr>
            <a:xfrm>
              <a:off x="6771590" y="2806434"/>
              <a:ext cx="1019725" cy="4624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18" t="46538" r="27211" b="49206"/>
            <a:stretch/>
          </p:blipFill>
          <p:spPr>
            <a:xfrm>
              <a:off x="10923847" y="2792366"/>
              <a:ext cx="677344" cy="56845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95119" y="3608744"/>
            <a:ext cx="6934200" cy="707886"/>
            <a:chOff x="5395119" y="2667000"/>
            <a:chExt cx="69342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5395119" y="2667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nhiều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    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1" t="46808" r="49342" b="49730"/>
            <a:stretch/>
          </p:blipFill>
          <p:spPr>
            <a:xfrm>
              <a:off x="10545283" y="2826282"/>
              <a:ext cx="1019725" cy="4624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18" t="46538" r="27211" b="49206"/>
            <a:stretch/>
          </p:blipFill>
          <p:spPr>
            <a:xfrm>
              <a:off x="6771590" y="2787342"/>
              <a:ext cx="677344" cy="568452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458DC9D-3F95-4E03-9BBF-33DAA95D8A3A}"/>
              </a:ext>
            </a:extLst>
          </p:cNvPr>
          <p:cNvSpPr/>
          <p:nvPr/>
        </p:nvSpPr>
        <p:spPr>
          <a:xfrm>
            <a:off x="5321479" y="3659369"/>
            <a:ext cx="6858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 nấm nhiều hơn hay số nhím nhiều hơn?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61333" r="5371" b="6256"/>
          <a:stretch/>
        </p:blipFill>
        <p:spPr>
          <a:xfrm>
            <a:off x="2372763" y="1219200"/>
            <a:ext cx="7292052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565" y="5715000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nấm nhiều hơn số nhím.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03612" y="990600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cà rốt để: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912" y="2209800"/>
            <a:ext cx="10691848" cy="3429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1459009" y="4460135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2638711" y="4460134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3794919" y="4491568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5090319" y="4491568"/>
            <a:ext cx="963963" cy="8155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528719" y="3656527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8719" y="4704081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8682" y="2362200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cà rốt bằng số bắp cải.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708807" y="3086833"/>
            <a:ext cx="357330" cy="1270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2877392" y="3086833"/>
            <a:ext cx="357330" cy="12700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8431096" y="3086833"/>
            <a:ext cx="357330" cy="12700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599681" y="3086833"/>
            <a:ext cx="357330" cy="12700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8454264" y="4206428"/>
            <a:ext cx="357330" cy="12700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622849" y="4206428"/>
            <a:ext cx="357330" cy="1270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0791434" y="4206428"/>
            <a:ext cx="357330" cy="1270054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7451904" y="3656527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8454264" y="3086810"/>
            <a:ext cx="357330" cy="1270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622849" y="3086810"/>
            <a:ext cx="357330" cy="12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1 0.01642 L -0.10398 -0.04972 C -0.12289 -0.06475 -0.15147 -0.07262 -0.18121 -0.07262 C -0.21513 -0.07262 -0.24227 -0.06475 -0.26132 -0.04972 L -0.35212 0.0164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0" y="-4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1 0.01156 L -0.1028 -0.04648 C -0.12159 -0.05944 -0.14977 -0.06637 -0.17912 -0.06637 C -0.21265 -0.06637 -0.2394 -0.05944 -0.25831 -0.04648 L -0.34794 0.0115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1" y="-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640243" y="2975717"/>
            <a:ext cx="637717" cy="6022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9271" y="1546502"/>
            <a:ext cx="10691848" cy="3429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1149455" y="3796837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2329157" y="3796836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3485365" y="3828270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4780765" y="3828270"/>
            <a:ext cx="963963" cy="81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66907" y="2993229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907" y="4040783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9128" y="1698902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cà rốt nhiều hơn số bắp cải.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399253" y="2423535"/>
            <a:ext cx="357330" cy="1270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2567838" y="2423535"/>
            <a:ext cx="357330" cy="1270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3736423" y="2423535"/>
            <a:ext cx="357330" cy="1270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69284" y="2423535"/>
            <a:ext cx="357330" cy="1270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92452" y="3543130"/>
            <a:ext cx="357330" cy="12700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0461037" y="3543130"/>
            <a:ext cx="357330" cy="1270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69285" y="2423535"/>
            <a:ext cx="357330" cy="12700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40243" y="4031731"/>
            <a:ext cx="637718" cy="60228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324703" y="4056273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96128" y="3543131"/>
            <a:ext cx="357330" cy="1270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0464713" y="3543131"/>
            <a:ext cx="357330" cy="12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09E-6 -4.13506E-6 L -0.09315 -0.07678 C -0.1122 -0.09343 -0.1413 -0.10245 -0.17156 -0.10245 C -0.20614 -0.10245 -0.23379 -0.09343 -0.2531 -0.07678 L -0.34547 -4.1350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3" y="-5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807E-6 4.34783E-6 L -0.34742 -0.153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76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217E-6 4.34783E-6 L -0.32446 -0.164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0" y="-8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80271" y="4724400"/>
            <a:ext cx="10920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vịt dưới nước nhiều hơn số vịt trên bờ.</a:t>
            </a:r>
          </a:p>
          <a:p>
            <a:pPr marL="742950" indent="-742950" algn="just">
              <a:buAutoNum type="alphaLcParenR"/>
            </a:pP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vịt trên bờ ít hơn số mèo.</a:t>
            </a:r>
          </a:p>
          <a:p>
            <a:pPr marL="742950" indent="-742950" algn="just">
              <a:buAutoNum type="alphaLcParenR"/>
            </a:pP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mèo bằng số vịt.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54375" r="8619" b="14051"/>
          <a:stretch/>
        </p:blipFill>
        <p:spPr>
          <a:xfrm>
            <a:off x="2499519" y="912068"/>
            <a:ext cx="6956354" cy="3863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2554" y="4871869"/>
            <a:ext cx="504392" cy="4763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6862" y="5455711"/>
            <a:ext cx="504391" cy="4763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3290" y="6040938"/>
            <a:ext cx="504391" cy="476369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1166709" y="4790832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37" y="382657"/>
            <a:ext cx="6955682" cy="64753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2771596" y="914400"/>
            <a:ext cx="4985723" cy="34137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114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182</Words>
  <Application>Microsoft Office PowerPoint</Application>
  <PresentationFormat>Custom</PresentationFormat>
  <Paragraphs>36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Aachen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168</cp:revision>
  <dcterms:created xsi:type="dcterms:W3CDTF">2021-05-23T10:25:42Z</dcterms:created>
  <dcterms:modified xsi:type="dcterms:W3CDTF">2021-10-01T12:51:32Z</dcterms:modified>
</cp:coreProperties>
</file>