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36" r:id="rId5"/>
    <p:sldId id="337" r:id="rId6"/>
    <p:sldId id="328" r:id="rId7"/>
    <p:sldId id="329" r:id="rId8"/>
    <p:sldId id="338" r:id="rId9"/>
    <p:sldId id="339" r:id="rId10"/>
    <p:sldId id="291" r:id="rId11"/>
    <p:sldId id="330" r:id="rId12"/>
    <p:sldId id="340" r:id="rId13"/>
    <p:sldId id="331" r:id="rId14"/>
    <p:sldId id="341" r:id="rId15"/>
    <p:sldId id="318" r:id="rId16"/>
    <p:sldId id="342" r:id="rId17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chia </a:t>
            </a:r>
            <a:r>
              <a:rPr lang="en-US" sz="2800" dirty="0" err="1"/>
              <a:t>xăng-ti-mét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 Sau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AC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  <a:endPara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cm</a:t>
                </a:r>
                <a:endParaRPr lang="vi-VN" sz="2800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ABC, BCD </a:t>
            </a:r>
            <a:r>
              <a:rPr lang="en-US" sz="2800" dirty="0" err="1"/>
              <a:t>và</a:t>
            </a:r>
            <a:r>
              <a:rPr lang="en-US" sz="2800" dirty="0"/>
              <a:t> ABCD.</a:t>
            </a:r>
            <a:endParaRPr lang="vi-VN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</a:t>
                </a:r>
                <a:endParaRPr lang="vi-VN" sz="28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:endParaRPr lang="vi-VN" sz="2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vi-VN" sz="2800" dirty="0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18 + 9 = 27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9 + 14 = 23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MAN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12 + 27 = 39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9 + 27 = 36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Ốc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sên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theo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và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39 – 36 = 3 (cm)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MNPQO,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ABCDEGHO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ngắn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?</a:t>
            </a:r>
            <a:endParaRPr lang="vi-VN" sz="2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ABCD </a:t>
            </a:r>
            <a:r>
              <a:rPr lang="en-US" sz="2600" dirty="0" err="1"/>
              <a:t>dài</a:t>
            </a:r>
            <a:r>
              <a:rPr lang="en-US" sz="2600" dirty="0"/>
              <a:t> 160 m.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BCD </a:t>
            </a:r>
            <a:r>
              <a:rPr lang="en-US" sz="2600" dirty="0" err="1"/>
              <a:t>dài</a:t>
            </a:r>
            <a:r>
              <a:rPr lang="en-US" sz="2600" dirty="0"/>
              <a:t> 110 m.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AB </a:t>
            </a:r>
            <a:r>
              <a:rPr lang="en-US" sz="2600" dirty="0" err="1"/>
              <a:t>dài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Đoạn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cầu</a:t>
            </a:r>
            <a:r>
              <a:rPr lang="en-US" sz="2800" i="1" dirty="0">
                <a:solidFill>
                  <a:srgbClr val="002060"/>
                </a:solidFill>
              </a:rPr>
              <a:t> AB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160 – 110 = 50 (m)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50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572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372</cp:revision>
  <dcterms:created xsi:type="dcterms:W3CDTF">2021-06-02T01:34:28Z</dcterms:created>
  <dcterms:modified xsi:type="dcterms:W3CDTF">2021-06-16T09:07:21Z</dcterms:modified>
</cp:coreProperties>
</file>