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9" r:id="rId4"/>
    <p:sldId id="287" r:id="rId5"/>
    <p:sldId id="264" r:id="rId6"/>
    <p:sldId id="284" r:id="rId7"/>
    <p:sldId id="265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0" r:id="rId22"/>
    <p:sldId id="27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273229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19381" y="307261"/>
            <a:ext cx="5490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RA CHƠI VƯỜN HOA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A659A-8A6C-A94A-82AA-1E45E4FF95DE}"/>
              </a:ext>
            </a:extLst>
          </p:cNvPr>
          <p:cNvGrpSpPr/>
          <p:nvPr/>
        </p:nvGrpSpPr>
        <p:grpSpPr>
          <a:xfrm>
            <a:off x="1327666" y="5922584"/>
            <a:ext cx="10156577" cy="610853"/>
            <a:chOff x="569406" y="5749727"/>
            <a:chExt cx="10156577" cy="6108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DB8E-19D6-0143-A861-3B98A6D88B5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Bạn nhỏ trong bài hát tuân thủ quy định nơi công cộng như thế nào?</a:t>
              </a:r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DFC6FBCD-2E1D-8D45-BD4D-1A4655012B23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9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89184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25" fill="hold" display="0">
                      <p:stCondLst>
                        <p:cond delay="indefinite"/>
                      </p:stCondLst>
                    </p:cTn>
                    <p:tgtEl>
                      <p:spTgt spid="7"/>
                    </p:tgtEl>
                  </p:cMediaNode>
                </p:video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30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en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en-VN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528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UTM Avo</vt:lpstr>
      <vt:lpstr>UTM Cookies</vt:lpstr>
      <vt:lpstr>UTM Cooper Black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172</cp:revision>
  <dcterms:created xsi:type="dcterms:W3CDTF">2021-06-11T02:39:36Z</dcterms:created>
  <dcterms:modified xsi:type="dcterms:W3CDTF">2023-12-28T01:53:44Z</dcterms:modified>
</cp:coreProperties>
</file>