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67" r:id="rId2"/>
    <p:sldId id="260" r:id="rId3"/>
    <p:sldId id="261" r:id="rId4"/>
    <p:sldId id="268" r:id="rId5"/>
    <p:sldId id="269" r:id="rId6"/>
    <p:sldId id="270" r:id="rId7"/>
    <p:sldId id="271" r:id="rId8"/>
    <p:sldId id="272" r:id="rId9"/>
    <p:sldId id="273" r:id="rId10"/>
    <p:sldId id="274" r:id="rId11"/>
    <p:sldId id="275" r:id="rId1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5D"/>
    <a:srgbClr val="FA7E26"/>
    <a:srgbClr val="F58D56"/>
    <a:srgbClr val="64CEA4"/>
    <a:srgbClr val="F7F2BC"/>
    <a:srgbClr val="F79B8E"/>
    <a:srgbClr val="FFE4A9"/>
    <a:srgbClr val="9148C8"/>
    <a:srgbClr val="81C240"/>
    <a:srgbClr val="40B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49"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A64472-9DC3-473E-81C8-D857383B32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4C2A7C0E-C5FB-4701-8462-43400057FF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DE79F-85C5-4347-865A-EC1231B82829}" type="datetimeFigureOut">
              <a:rPr lang="vi-VN" smtClean="0"/>
              <a:t>28/12/2023</a:t>
            </a:fld>
            <a:endParaRPr lang="vi-VN"/>
          </a:p>
        </p:txBody>
      </p:sp>
      <p:sp>
        <p:nvSpPr>
          <p:cNvPr id="4" name="Footer Placeholder 3">
            <a:extLst>
              <a:ext uri="{FF2B5EF4-FFF2-40B4-BE49-F238E27FC236}">
                <a16:creationId xmlns:a16="http://schemas.microsoft.com/office/drawing/2014/main" id="{98BD9FF9-050E-47DF-850C-A194E51C2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a:extLst>
              <a:ext uri="{FF2B5EF4-FFF2-40B4-BE49-F238E27FC236}">
                <a16:creationId xmlns:a16="http://schemas.microsoft.com/office/drawing/2014/main" id="{8D595FFC-4476-418A-B96E-4CC122083C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85AF85-5BB3-4FCC-93C0-9708DA9078DD}" type="slidenum">
              <a:rPr lang="vi-VN" smtClean="0"/>
              <a:t>‹#›</a:t>
            </a:fld>
            <a:endParaRPr lang="vi-VN"/>
          </a:p>
        </p:txBody>
      </p:sp>
    </p:spTree>
    <p:extLst>
      <p:ext uri="{BB962C8B-B14F-4D97-AF65-F5344CB8AC3E}">
        <p14:creationId xmlns:p14="http://schemas.microsoft.com/office/powerpoint/2010/main" val="3585761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846E3-D653-4186-BBE1-0817F3028A2F}" type="datetimeFigureOut">
              <a:rPr lang="vi-VN" smtClean="0"/>
              <a:t>28/12/2023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CFA73-C10E-43FA-A7AE-E3BC7829A128}" type="slidenum">
              <a:rPr lang="vi-VN" smtClean="0"/>
              <a:t>‹#›</a:t>
            </a:fld>
            <a:endParaRPr lang="vi-VN"/>
          </a:p>
        </p:txBody>
      </p:sp>
    </p:spTree>
    <p:extLst>
      <p:ext uri="{BB962C8B-B14F-4D97-AF65-F5344CB8AC3E}">
        <p14:creationId xmlns:p14="http://schemas.microsoft.com/office/powerpoint/2010/main" val="82073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CFA73-C10E-43FA-A7AE-E3BC7829A128}" type="slidenum">
              <a:rPr lang="vi-VN" smtClean="0"/>
              <a:t>1</a:t>
            </a:fld>
            <a:endParaRPr lang="vi-VN"/>
          </a:p>
        </p:txBody>
      </p:sp>
    </p:spTree>
    <p:extLst>
      <p:ext uri="{BB962C8B-B14F-4D97-AF65-F5344CB8AC3E}">
        <p14:creationId xmlns:p14="http://schemas.microsoft.com/office/powerpoint/2010/main" val="3225894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1136912" y="1959429"/>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731581" y="1630344"/>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9;p25">
            <a:extLst>
              <a:ext uri="{FF2B5EF4-FFF2-40B4-BE49-F238E27FC236}">
                <a16:creationId xmlns:a16="http://schemas.microsoft.com/office/drawing/2014/main" id="{1E53B03F-BC1A-4E76-94A8-0F97B8C8D97E}"/>
              </a:ext>
            </a:extLst>
          </p:cNvPr>
          <p:cNvSpPr/>
          <p:nvPr userDrawn="1"/>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7" name="Google Shape;201;p25">
            <a:extLst>
              <a:ext uri="{FF2B5EF4-FFF2-40B4-BE49-F238E27FC236}">
                <a16:creationId xmlns:a16="http://schemas.microsoft.com/office/drawing/2014/main" id="{C8419503-85C4-48BE-9789-5302D78FB313}"/>
              </a:ext>
            </a:extLst>
          </p:cNvPr>
          <p:cNvGrpSpPr/>
          <p:nvPr userDrawn="1"/>
        </p:nvGrpSpPr>
        <p:grpSpPr>
          <a:xfrm rot="870046">
            <a:off x="533532" y="2161681"/>
            <a:ext cx="501149" cy="1012800"/>
            <a:chOff x="656025" y="2751350"/>
            <a:chExt cx="311375" cy="629275"/>
          </a:xfrm>
        </p:grpSpPr>
        <p:sp>
          <p:nvSpPr>
            <p:cNvPr id="18" name="Google Shape;202;p25">
              <a:extLst>
                <a:ext uri="{FF2B5EF4-FFF2-40B4-BE49-F238E27FC236}">
                  <a16:creationId xmlns:a16="http://schemas.microsoft.com/office/drawing/2014/main" id="{5349A810-3FD4-47D8-876D-FE9E4DE373A7}"/>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203;p25">
              <a:extLst>
                <a:ext uri="{FF2B5EF4-FFF2-40B4-BE49-F238E27FC236}">
                  <a16:creationId xmlns:a16="http://schemas.microsoft.com/office/drawing/2014/main" id="{E41FE954-EABB-4A9C-AA92-7781FCAFACD9}"/>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204;p25">
              <a:extLst>
                <a:ext uri="{FF2B5EF4-FFF2-40B4-BE49-F238E27FC236}">
                  <a16:creationId xmlns:a16="http://schemas.microsoft.com/office/drawing/2014/main" id="{88F6A534-10FA-40D3-AF9F-06295E65F36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05;p25">
              <a:extLst>
                <a:ext uri="{FF2B5EF4-FFF2-40B4-BE49-F238E27FC236}">
                  <a16:creationId xmlns:a16="http://schemas.microsoft.com/office/drawing/2014/main" id="{44227B7E-2610-4D73-B260-4CC8347532A8}"/>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206;p25">
              <a:extLst>
                <a:ext uri="{FF2B5EF4-FFF2-40B4-BE49-F238E27FC236}">
                  <a16:creationId xmlns:a16="http://schemas.microsoft.com/office/drawing/2014/main" id="{B1882B66-ECF7-46CF-9D6A-AA541004902E}"/>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07;p25">
              <a:extLst>
                <a:ext uri="{FF2B5EF4-FFF2-40B4-BE49-F238E27FC236}">
                  <a16:creationId xmlns:a16="http://schemas.microsoft.com/office/drawing/2014/main" id="{10BF7BC9-B1F8-45E4-A7EE-7C2B63DDE13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08;p25">
              <a:extLst>
                <a:ext uri="{FF2B5EF4-FFF2-40B4-BE49-F238E27FC236}">
                  <a16:creationId xmlns:a16="http://schemas.microsoft.com/office/drawing/2014/main" id="{E60D2D73-A35F-4B05-A62A-E69E49A62BBC}"/>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09;p25">
              <a:extLst>
                <a:ext uri="{FF2B5EF4-FFF2-40B4-BE49-F238E27FC236}">
                  <a16:creationId xmlns:a16="http://schemas.microsoft.com/office/drawing/2014/main" id="{5E9E148A-0EEA-4917-956C-42F081BD1720}"/>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210;p25">
              <a:extLst>
                <a:ext uri="{FF2B5EF4-FFF2-40B4-BE49-F238E27FC236}">
                  <a16:creationId xmlns:a16="http://schemas.microsoft.com/office/drawing/2014/main" id="{46726DE0-2B71-4B37-A0F3-B1640F45B5A4}"/>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211;p25">
              <a:extLst>
                <a:ext uri="{FF2B5EF4-FFF2-40B4-BE49-F238E27FC236}">
                  <a16:creationId xmlns:a16="http://schemas.microsoft.com/office/drawing/2014/main" id="{FBEF7B57-FBCC-4123-A1DA-F51E4665C545}"/>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8" name="Google Shape;536;p34">
            <a:extLst>
              <a:ext uri="{FF2B5EF4-FFF2-40B4-BE49-F238E27FC236}">
                <a16:creationId xmlns:a16="http://schemas.microsoft.com/office/drawing/2014/main" id="{7097A048-ADBC-4FF4-89B8-6E87B516EBD4}"/>
              </a:ext>
            </a:extLst>
          </p:cNvPr>
          <p:cNvGrpSpPr/>
          <p:nvPr userDrawn="1"/>
        </p:nvGrpSpPr>
        <p:grpSpPr>
          <a:xfrm>
            <a:off x="4744382" y="2755994"/>
            <a:ext cx="1191594" cy="1544846"/>
            <a:chOff x="5685225" y="1586850"/>
            <a:chExt cx="598600" cy="724900"/>
          </a:xfrm>
        </p:grpSpPr>
        <p:sp>
          <p:nvSpPr>
            <p:cNvPr id="29" name="Google Shape;537;p34">
              <a:extLst>
                <a:ext uri="{FF2B5EF4-FFF2-40B4-BE49-F238E27FC236}">
                  <a16:creationId xmlns:a16="http://schemas.microsoft.com/office/drawing/2014/main" id="{36EE5A05-C957-4640-9C24-7A5F1D88A9B8}"/>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538;p34">
              <a:extLst>
                <a:ext uri="{FF2B5EF4-FFF2-40B4-BE49-F238E27FC236}">
                  <a16:creationId xmlns:a16="http://schemas.microsoft.com/office/drawing/2014/main" id="{8F5E4858-90A1-481F-97A4-0A1575C9541A}"/>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539;p34">
              <a:extLst>
                <a:ext uri="{FF2B5EF4-FFF2-40B4-BE49-F238E27FC236}">
                  <a16:creationId xmlns:a16="http://schemas.microsoft.com/office/drawing/2014/main" id="{935512B0-BFCE-4B7C-A310-BEB2558B657F}"/>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32" name="Google Shape;540;p34">
              <a:extLst>
                <a:ext uri="{FF2B5EF4-FFF2-40B4-BE49-F238E27FC236}">
                  <a16:creationId xmlns:a16="http://schemas.microsoft.com/office/drawing/2014/main" id="{7DFEF17C-6AB0-4414-87A2-5D88E7538084}"/>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541;p34">
              <a:extLst>
                <a:ext uri="{FF2B5EF4-FFF2-40B4-BE49-F238E27FC236}">
                  <a16:creationId xmlns:a16="http://schemas.microsoft.com/office/drawing/2014/main" id="{923E700B-A432-4D49-B49C-9DB23A0D3076}"/>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542;p34">
              <a:extLst>
                <a:ext uri="{FF2B5EF4-FFF2-40B4-BE49-F238E27FC236}">
                  <a16:creationId xmlns:a16="http://schemas.microsoft.com/office/drawing/2014/main" id="{929929F3-301E-4DCF-91B2-4C6505E6165F}"/>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543;p34">
              <a:extLst>
                <a:ext uri="{FF2B5EF4-FFF2-40B4-BE49-F238E27FC236}">
                  <a16:creationId xmlns:a16="http://schemas.microsoft.com/office/drawing/2014/main" id="{D3D77902-1481-482F-8ED8-5BF744A4B414}"/>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544;p34">
              <a:extLst>
                <a:ext uri="{FF2B5EF4-FFF2-40B4-BE49-F238E27FC236}">
                  <a16:creationId xmlns:a16="http://schemas.microsoft.com/office/drawing/2014/main" id="{A28CB761-1CF6-47D3-ADFA-AB7796F7E245}"/>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545;p34">
              <a:extLst>
                <a:ext uri="{FF2B5EF4-FFF2-40B4-BE49-F238E27FC236}">
                  <a16:creationId xmlns:a16="http://schemas.microsoft.com/office/drawing/2014/main" id="{0ED9A6B5-8997-4B35-AF3C-51E7DFF15A12}"/>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546;p34">
              <a:extLst>
                <a:ext uri="{FF2B5EF4-FFF2-40B4-BE49-F238E27FC236}">
                  <a16:creationId xmlns:a16="http://schemas.microsoft.com/office/drawing/2014/main" id="{EECC14E8-023B-4255-B2E6-3D97B9267949}"/>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547;p34">
              <a:extLst>
                <a:ext uri="{FF2B5EF4-FFF2-40B4-BE49-F238E27FC236}">
                  <a16:creationId xmlns:a16="http://schemas.microsoft.com/office/drawing/2014/main" id="{91AF55CD-3C22-414A-BEFA-69C2C05005EA}"/>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548;p34">
              <a:extLst>
                <a:ext uri="{FF2B5EF4-FFF2-40B4-BE49-F238E27FC236}">
                  <a16:creationId xmlns:a16="http://schemas.microsoft.com/office/drawing/2014/main" id="{4DB2887F-FEA7-4DA5-ADF6-7784D0E06D98}"/>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549;p34">
              <a:extLst>
                <a:ext uri="{FF2B5EF4-FFF2-40B4-BE49-F238E27FC236}">
                  <a16:creationId xmlns:a16="http://schemas.microsoft.com/office/drawing/2014/main" id="{33BE96BC-64F2-454C-ACF5-13DA9D9FE0E8}"/>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550;p34">
              <a:extLst>
                <a:ext uri="{FF2B5EF4-FFF2-40B4-BE49-F238E27FC236}">
                  <a16:creationId xmlns:a16="http://schemas.microsoft.com/office/drawing/2014/main" id="{E2E710EC-93D6-4123-A019-72163FC835DF}"/>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551;p34">
              <a:extLst>
                <a:ext uri="{FF2B5EF4-FFF2-40B4-BE49-F238E27FC236}">
                  <a16:creationId xmlns:a16="http://schemas.microsoft.com/office/drawing/2014/main" id="{E6BE85EF-5105-4B63-825D-4EBA5DE81BF1}"/>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552;p34">
              <a:extLst>
                <a:ext uri="{FF2B5EF4-FFF2-40B4-BE49-F238E27FC236}">
                  <a16:creationId xmlns:a16="http://schemas.microsoft.com/office/drawing/2014/main" id="{AA1CE8E9-0A24-4E02-98E5-1E1C1F08C786}"/>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553;p34">
              <a:extLst>
                <a:ext uri="{FF2B5EF4-FFF2-40B4-BE49-F238E27FC236}">
                  <a16:creationId xmlns:a16="http://schemas.microsoft.com/office/drawing/2014/main" id="{2446CDBB-072F-4BCB-9709-052424D12919}"/>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554;p34">
              <a:extLst>
                <a:ext uri="{FF2B5EF4-FFF2-40B4-BE49-F238E27FC236}">
                  <a16:creationId xmlns:a16="http://schemas.microsoft.com/office/drawing/2014/main" id="{C592ED21-3935-49BE-B64C-2718B8CCE278}"/>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555;p34">
              <a:extLst>
                <a:ext uri="{FF2B5EF4-FFF2-40B4-BE49-F238E27FC236}">
                  <a16:creationId xmlns:a16="http://schemas.microsoft.com/office/drawing/2014/main" id="{99E417FF-745C-4D11-917E-E1C52FC55FCC}"/>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556;p34">
              <a:extLst>
                <a:ext uri="{FF2B5EF4-FFF2-40B4-BE49-F238E27FC236}">
                  <a16:creationId xmlns:a16="http://schemas.microsoft.com/office/drawing/2014/main" id="{9C47395D-14EC-4087-8A48-04C1E3A5A80E}"/>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557;p34">
              <a:extLst>
                <a:ext uri="{FF2B5EF4-FFF2-40B4-BE49-F238E27FC236}">
                  <a16:creationId xmlns:a16="http://schemas.microsoft.com/office/drawing/2014/main" id="{C4230AFA-7F54-41F9-A0CC-4435E9196B1F}"/>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558;p34">
              <a:extLst>
                <a:ext uri="{FF2B5EF4-FFF2-40B4-BE49-F238E27FC236}">
                  <a16:creationId xmlns:a16="http://schemas.microsoft.com/office/drawing/2014/main" id="{D6E217AB-F6AD-42FA-AAE8-0C0918ED86D2}"/>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559;p34">
              <a:extLst>
                <a:ext uri="{FF2B5EF4-FFF2-40B4-BE49-F238E27FC236}">
                  <a16:creationId xmlns:a16="http://schemas.microsoft.com/office/drawing/2014/main" id="{8D18F0F7-05F7-45C4-B806-D1D15A9D290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560;p34">
              <a:extLst>
                <a:ext uri="{FF2B5EF4-FFF2-40B4-BE49-F238E27FC236}">
                  <a16:creationId xmlns:a16="http://schemas.microsoft.com/office/drawing/2014/main" id="{8BFE3A4F-8A6D-43E7-9683-38B69A8B9C3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561;p34">
              <a:extLst>
                <a:ext uri="{FF2B5EF4-FFF2-40B4-BE49-F238E27FC236}">
                  <a16:creationId xmlns:a16="http://schemas.microsoft.com/office/drawing/2014/main" id="{E59AB8F3-1361-4413-B047-C6DCF5FD06AB}"/>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562;p34">
              <a:extLst>
                <a:ext uri="{FF2B5EF4-FFF2-40B4-BE49-F238E27FC236}">
                  <a16:creationId xmlns:a16="http://schemas.microsoft.com/office/drawing/2014/main" id="{5478827E-E2E2-4280-85EF-ED733271C544}"/>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563;p34">
              <a:extLst>
                <a:ext uri="{FF2B5EF4-FFF2-40B4-BE49-F238E27FC236}">
                  <a16:creationId xmlns:a16="http://schemas.microsoft.com/office/drawing/2014/main" id="{05C7E74B-B57F-406F-93A9-4D9C87889859}"/>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56" name="Google Shape;221;p25">
            <a:extLst>
              <a:ext uri="{FF2B5EF4-FFF2-40B4-BE49-F238E27FC236}">
                <a16:creationId xmlns:a16="http://schemas.microsoft.com/office/drawing/2014/main" id="{736B63F3-4BE8-483B-99D1-E3B1A4996D92}"/>
              </a:ext>
            </a:extLst>
          </p:cNvPr>
          <p:cNvGrpSpPr/>
          <p:nvPr userDrawn="1"/>
        </p:nvGrpSpPr>
        <p:grpSpPr>
          <a:xfrm>
            <a:off x="1813528" y="531384"/>
            <a:ext cx="2219111" cy="1592274"/>
            <a:chOff x="4582100" y="3095150"/>
            <a:chExt cx="581650" cy="417350"/>
          </a:xfrm>
        </p:grpSpPr>
        <p:sp>
          <p:nvSpPr>
            <p:cNvPr id="57" name="Google Shape;222;p25">
              <a:extLst>
                <a:ext uri="{FF2B5EF4-FFF2-40B4-BE49-F238E27FC236}">
                  <a16:creationId xmlns:a16="http://schemas.microsoft.com/office/drawing/2014/main" id="{3C79A6E0-4D99-4203-A24A-711E0B9BE331}"/>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223;p25">
              <a:extLst>
                <a:ext uri="{FF2B5EF4-FFF2-40B4-BE49-F238E27FC236}">
                  <a16:creationId xmlns:a16="http://schemas.microsoft.com/office/drawing/2014/main" id="{0BF1640C-E9F9-40E5-9909-04EC2E80FAE9}"/>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24;p25">
              <a:extLst>
                <a:ext uri="{FF2B5EF4-FFF2-40B4-BE49-F238E27FC236}">
                  <a16:creationId xmlns:a16="http://schemas.microsoft.com/office/drawing/2014/main" id="{97FD7E9A-E049-4468-BC63-C3FC9D29A1B4}"/>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25;p25">
              <a:extLst>
                <a:ext uri="{FF2B5EF4-FFF2-40B4-BE49-F238E27FC236}">
                  <a16:creationId xmlns:a16="http://schemas.microsoft.com/office/drawing/2014/main" id="{62BA424E-92D4-4AB4-B919-74CE92F22155}"/>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26;p25">
              <a:extLst>
                <a:ext uri="{FF2B5EF4-FFF2-40B4-BE49-F238E27FC236}">
                  <a16:creationId xmlns:a16="http://schemas.microsoft.com/office/drawing/2014/main" id="{92ABC151-48B0-4D45-8474-0304E770EBC5}"/>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227;p25">
              <a:extLst>
                <a:ext uri="{FF2B5EF4-FFF2-40B4-BE49-F238E27FC236}">
                  <a16:creationId xmlns:a16="http://schemas.microsoft.com/office/drawing/2014/main" id="{D130249B-DC1B-4CA4-95E9-B5D050167FC5}"/>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228;p25">
              <a:extLst>
                <a:ext uri="{FF2B5EF4-FFF2-40B4-BE49-F238E27FC236}">
                  <a16:creationId xmlns:a16="http://schemas.microsoft.com/office/drawing/2014/main" id="{21A3954C-E9F2-46B6-9D00-BE944EF67D2D}"/>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229;p25">
              <a:extLst>
                <a:ext uri="{FF2B5EF4-FFF2-40B4-BE49-F238E27FC236}">
                  <a16:creationId xmlns:a16="http://schemas.microsoft.com/office/drawing/2014/main" id="{C04E0370-5188-474B-8B38-F243A8E64235}"/>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230;p25">
              <a:extLst>
                <a:ext uri="{FF2B5EF4-FFF2-40B4-BE49-F238E27FC236}">
                  <a16:creationId xmlns:a16="http://schemas.microsoft.com/office/drawing/2014/main" id="{6F18E66D-CD82-49F9-8BB7-045A9406DB76}"/>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231;p25">
              <a:extLst>
                <a:ext uri="{FF2B5EF4-FFF2-40B4-BE49-F238E27FC236}">
                  <a16:creationId xmlns:a16="http://schemas.microsoft.com/office/drawing/2014/main" id="{8192E490-DE63-411E-A279-B6094F252C4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232;p25">
              <a:extLst>
                <a:ext uri="{FF2B5EF4-FFF2-40B4-BE49-F238E27FC236}">
                  <a16:creationId xmlns:a16="http://schemas.microsoft.com/office/drawing/2014/main" id="{C9554DBC-9132-42DE-90C6-B68F57287FAF}"/>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233;p25">
              <a:extLst>
                <a:ext uri="{FF2B5EF4-FFF2-40B4-BE49-F238E27FC236}">
                  <a16:creationId xmlns:a16="http://schemas.microsoft.com/office/drawing/2014/main" id="{0F94F6ED-BB42-481C-B9FD-337337319D23}"/>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234;p25">
              <a:extLst>
                <a:ext uri="{FF2B5EF4-FFF2-40B4-BE49-F238E27FC236}">
                  <a16:creationId xmlns:a16="http://schemas.microsoft.com/office/drawing/2014/main" id="{ABE2BC59-7C44-4626-821E-118E40C804AB}"/>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235;p25">
              <a:extLst>
                <a:ext uri="{FF2B5EF4-FFF2-40B4-BE49-F238E27FC236}">
                  <a16:creationId xmlns:a16="http://schemas.microsoft.com/office/drawing/2014/main" id="{0FE90DF6-3C13-4564-A69D-2C22555E01F2}"/>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236;p25">
              <a:extLst>
                <a:ext uri="{FF2B5EF4-FFF2-40B4-BE49-F238E27FC236}">
                  <a16:creationId xmlns:a16="http://schemas.microsoft.com/office/drawing/2014/main" id="{6816D277-828E-4E4E-B6C7-DD8ED24E9077}"/>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237;p25">
              <a:extLst>
                <a:ext uri="{FF2B5EF4-FFF2-40B4-BE49-F238E27FC236}">
                  <a16:creationId xmlns:a16="http://schemas.microsoft.com/office/drawing/2014/main" id="{D8ABD917-034A-4CEE-BA27-16A148C87388}"/>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238;p25">
              <a:extLst>
                <a:ext uri="{FF2B5EF4-FFF2-40B4-BE49-F238E27FC236}">
                  <a16:creationId xmlns:a16="http://schemas.microsoft.com/office/drawing/2014/main" id="{9CC6ABE2-8AB8-4613-A17B-0E84D278EA2D}"/>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39;p25">
              <a:extLst>
                <a:ext uri="{FF2B5EF4-FFF2-40B4-BE49-F238E27FC236}">
                  <a16:creationId xmlns:a16="http://schemas.microsoft.com/office/drawing/2014/main" id="{F46ACC1A-E532-4659-9F68-16A9657B0D96}"/>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40;p25">
              <a:extLst>
                <a:ext uri="{FF2B5EF4-FFF2-40B4-BE49-F238E27FC236}">
                  <a16:creationId xmlns:a16="http://schemas.microsoft.com/office/drawing/2014/main" id="{074DCC4A-7EC8-42D6-995B-25C846ECABED}"/>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41;p25">
              <a:extLst>
                <a:ext uri="{FF2B5EF4-FFF2-40B4-BE49-F238E27FC236}">
                  <a16:creationId xmlns:a16="http://schemas.microsoft.com/office/drawing/2014/main" id="{0ED1D9ED-B741-4130-9606-26657BFAB79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242;p25">
              <a:extLst>
                <a:ext uri="{FF2B5EF4-FFF2-40B4-BE49-F238E27FC236}">
                  <a16:creationId xmlns:a16="http://schemas.microsoft.com/office/drawing/2014/main" id="{0AD6E583-8862-4EDC-B6A1-B7B6124AC7B3}"/>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243;p25">
              <a:extLst>
                <a:ext uri="{FF2B5EF4-FFF2-40B4-BE49-F238E27FC236}">
                  <a16:creationId xmlns:a16="http://schemas.microsoft.com/office/drawing/2014/main" id="{BD54085E-BF63-404B-8C41-4D466B9296B8}"/>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244;p25">
              <a:extLst>
                <a:ext uri="{FF2B5EF4-FFF2-40B4-BE49-F238E27FC236}">
                  <a16:creationId xmlns:a16="http://schemas.microsoft.com/office/drawing/2014/main" id="{9B27A862-E9DB-46BF-B93A-6BD1DD589ABB}"/>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245;p25">
              <a:extLst>
                <a:ext uri="{FF2B5EF4-FFF2-40B4-BE49-F238E27FC236}">
                  <a16:creationId xmlns:a16="http://schemas.microsoft.com/office/drawing/2014/main" id="{62A5B9DF-131D-48A9-B27B-DE2BFC07A79B}"/>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81" name="Google Shape;343;p28">
            <a:extLst>
              <a:ext uri="{FF2B5EF4-FFF2-40B4-BE49-F238E27FC236}">
                <a16:creationId xmlns:a16="http://schemas.microsoft.com/office/drawing/2014/main" id="{3FDF8CCC-8B3E-42DE-B3AD-DC0A797A8A14}"/>
              </a:ext>
            </a:extLst>
          </p:cNvPr>
          <p:cNvGrpSpPr/>
          <p:nvPr userDrawn="1"/>
        </p:nvGrpSpPr>
        <p:grpSpPr>
          <a:xfrm>
            <a:off x="3654818" y="222074"/>
            <a:ext cx="790837" cy="1083272"/>
            <a:chOff x="1731150" y="1748550"/>
            <a:chExt cx="228625" cy="313175"/>
          </a:xfrm>
        </p:grpSpPr>
        <p:sp>
          <p:nvSpPr>
            <p:cNvPr id="82" name="Google Shape;344;p28">
              <a:extLst>
                <a:ext uri="{FF2B5EF4-FFF2-40B4-BE49-F238E27FC236}">
                  <a16:creationId xmlns:a16="http://schemas.microsoft.com/office/drawing/2014/main" id="{B073B2A2-1C8F-487C-87AE-B09F43E3361C}"/>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345;p28">
              <a:extLst>
                <a:ext uri="{FF2B5EF4-FFF2-40B4-BE49-F238E27FC236}">
                  <a16:creationId xmlns:a16="http://schemas.microsoft.com/office/drawing/2014/main" id="{A21107F5-B5BF-4A55-BA5E-5BF08BCB6C9E}"/>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346;p28">
              <a:extLst>
                <a:ext uri="{FF2B5EF4-FFF2-40B4-BE49-F238E27FC236}">
                  <a16:creationId xmlns:a16="http://schemas.microsoft.com/office/drawing/2014/main" id="{9DB08C84-F5B0-4B13-915E-1B70709CB15F}"/>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85" name="Google Shape;347;p28">
              <a:extLst>
                <a:ext uri="{FF2B5EF4-FFF2-40B4-BE49-F238E27FC236}">
                  <a16:creationId xmlns:a16="http://schemas.microsoft.com/office/drawing/2014/main" id="{E2435323-5E3D-4A5D-B26F-6D0712192216}"/>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348;p28">
              <a:extLst>
                <a:ext uri="{FF2B5EF4-FFF2-40B4-BE49-F238E27FC236}">
                  <a16:creationId xmlns:a16="http://schemas.microsoft.com/office/drawing/2014/main" id="{119761DF-F3C4-4B11-8D81-36667C7FC9C1}"/>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349;p28">
              <a:extLst>
                <a:ext uri="{FF2B5EF4-FFF2-40B4-BE49-F238E27FC236}">
                  <a16:creationId xmlns:a16="http://schemas.microsoft.com/office/drawing/2014/main" id="{E8195421-A935-491D-AD41-F7E85C8F8239}"/>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350;p28">
              <a:extLst>
                <a:ext uri="{FF2B5EF4-FFF2-40B4-BE49-F238E27FC236}">
                  <a16:creationId xmlns:a16="http://schemas.microsoft.com/office/drawing/2014/main" id="{14C90099-D73E-4400-81BD-5FC7CD25C94C}"/>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0996" y="226787"/>
            <a:ext cx="6938504" cy="954107"/>
          </a:xfrm>
          <a:prstGeom prst="rect">
            <a:avLst/>
          </a:prstGeom>
          <a:noFill/>
        </p:spPr>
        <p:txBody>
          <a:bodyPr wrap="square" rtlCol="0">
            <a:spAutoFit/>
          </a:bodyPr>
          <a:lstStyle/>
          <a:p>
            <a:pPr algn="just"/>
            <a:r>
              <a:rPr lang="en-US" sz="2800" dirty="0"/>
              <a:t>Quan </a:t>
            </a:r>
            <a:r>
              <a:rPr lang="vi-VN" sz="2800" dirty="0"/>
              <a:t>sát các hình dưới đây, chỉ và nói tên một số cơ, xương và khớp của cơ thể.</a:t>
            </a:r>
            <a:endParaRPr lang="en-US" sz="2800" dirty="0"/>
          </a:p>
        </p:txBody>
      </p:sp>
      <p:pic>
        <p:nvPicPr>
          <p:cNvPr id="2050" name="Picture 2" descr="3.Hệ cơ - Chương II. Phần mềm học tập">
            <a:extLst>
              <a:ext uri="{FF2B5EF4-FFF2-40B4-BE49-F238E27FC236}">
                <a16:creationId xmlns:a16="http://schemas.microsoft.com/office/drawing/2014/main" id="{CABF8ABC-1406-4183-8C4A-610A67C37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3146" y="1423888"/>
            <a:ext cx="4303643" cy="537955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8823E93-6B78-4A02-82D6-34AD078B7DF0}"/>
              </a:ext>
            </a:extLst>
          </p:cNvPr>
          <p:cNvCxnSpPr>
            <a:cxnSpLocks/>
          </p:cNvCxnSpPr>
          <p:nvPr/>
        </p:nvCxnSpPr>
        <p:spPr>
          <a:xfrm>
            <a:off x="5773168" y="1882668"/>
            <a:ext cx="178071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AFE9CF-6A3B-4183-AB3C-4042A7B9C6F9}"/>
              </a:ext>
            </a:extLst>
          </p:cNvPr>
          <p:cNvCxnSpPr>
            <a:cxnSpLocks/>
          </p:cNvCxnSpPr>
          <p:nvPr/>
        </p:nvCxnSpPr>
        <p:spPr>
          <a:xfrm>
            <a:off x="3762478" y="2714111"/>
            <a:ext cx="1706447"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C8C7145-E997-4F5F-A3EC-DDBCFA456F2C}"/>
              </a:ext>
            </a:extLst>
          </p:cNvPr>
          <p:cNvCxnSpPr>
            <a:cxnSpLocks/>
          </p:cNvCxnSpPr>
          <p:nvPr/>
        </p:nvCxnSpPr>
        <p:spPr>
          <a:xfrm>
            <a:off x="6470305" y="2943401"/>
            <a:ext cx="97382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8CF788-C385-4E22-8EC4-B1332EF5B9C3}"/>
              </a:ext>
            </a:extLst>
          </p:cNvPr>
          <p:cNvCxnSpPr>
            <a:cxnSpLocks/>
          </p:cNvCxnSpPr>
          <p:nvPr/>
        </p:nvCxnSpPr>
        <p:spPr>
          <a:xfrm>
            <a:off x="5773168" y="3654206"/>
            <a:ext cx="331137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0B61AC-B8EC-4904-BA19-893A44F92C3C}"/>
              </a:ext>
            </a:extLst>
          </p:cNvPr>
          <p:cNvCxnSpPr>
            <a:cxnSpLocks/>
          </p:cNvCxnSpPr>
          <p:nvPr/>
        </p:nvCxnSpPr>
        <p:spPr>
          <a:xfrm>
            <a:off x="6099661" y="4474716"/>
            <a:ext cx="12364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369CCB0-D97B-451E-B4D5-3085ACD670D8}"/>
              </a:ext>
            </a:extLst>
          </p:cNvPr>
          <p:cNvSpPr/>
          <p:nvPr/>
        </p:nvSpPr>
        <p:spPr>
          <a:xfrm>
            <a:off x="7905051" y="1691990"/>
            <a:ext cx="1396521"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mặt</a:t>
            </a:r>
            <a:endParaRPr lang="vi-VN" sz="2400" b="1" dirty="0"/>
          </a:p>
        </p:txBody>
      </p:sp>
      <p:sp>
        <p:nvSpPr>
          <p:cNvPr id="12" name="Rectangle: Rounded Corners 11">
            <a:extLst>
              <a:ext uri="{FF2B5EF4-FFF2-40B4-BE49-F238E27FC236}">
                <a16:creationId xmlns:a16="http://schemas.microsoft.com/office/drawing/2014/main" id="{20462C98-83CE-4390-8899-BF6A81F70B4B}"/>
              </a:ext>
            </a:extLst>
          </p:cNvPr>
          <p:cNvSpPr/>
          <p:nvPr/>
        </p:nvSpPr>
        <p:spPr>
          <a:xfrm>
            <a:off x="1942035" y="2502912"/>
            <a:ext cx="1603081"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ngực</a:t>
            </a:r>
            <a:endParaRPr lang="vi-VN" sz="2400" b="1" dirty="0"/>
          </a:p>
        </p:txBody>
      </p:sp>
      <p:sp>
        <p:nvSpPr>
          <p:cNvPr id="13" name="Rectangle: Rounded Corners 12">
            <a:extLst>
              <a:ext uri="{FF2B5EF4-FFF2-40B4-BE49-F238E27FC236}">
                <a16:creationId xmlns:a16="http://schemas.microsoft.com/office/drawing/2014/main" id="{91C995B1-E247-465C-803C-77AFA53B9A9D}"/>
              </a:ext>
            </a:extLst>
          </p:cNvPr>
          <p:cNvSpPr/>
          <p:nvPr/>
        </p:nvSpPr>
        <p:spPr>
          <a:xfrm>
            <a:off x="7813173" y="2760539"/>
            <a:ext cx="2135638"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Cơ cánh tay</a:t>
            </a:r>
          </a:p>
        </p:txBody>
      </p:sp>
      <p:sp>
        <p:nvSpPr>
          <p:cNvPr id="14" name="Rectangle: Rounded Corners 13">
            <a:extLst>
              <a:ext uri="{FF2B5EF4-FFF2-40B4-BE49-F238E27FC236}">
                <a16:creationId xmlns:a16="http://schemas.microsoft.com/office/drawing/2014/main" id="{F2493A4D-5C62-4039-82F4-7546563C455D}"/>
              </a:ext>
            </a:extLst>
          </p:cNvPr>
          <p:cNvSpPr/>
          <p:nvPr/>
        </p:nvSpPr>
        <p:spPr>
          <a:xfrm>
            <a:off x="9084545" y="3436993"/>
            <a:ext cx="1814925"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Cơ bụng</a:t>
            </a:r>
          </a:p>
        </p:txBody>
      </p:sp>
      <p:sp>
        <p:nvSpPr>
          <p:cNvPr id="15" name="Rectangle: Rounded Corners 14">
            <a:extLst>
              <a:ext uri="{FF2B5EF4-FFF2-40B4-BE49-F238E27FC236}">
                <a16:creationId xmlns:a16="http://schemas.microsoft.com/office/drawing/2014/main" id="{4C9C590E-5218-4773-A3DF-576DFB8F66EC}"/>
              </a:ext>
            </a:extLst>
          </p:cNvPr>
          <p:cNvSpPr/>
          <p:nvPr/>
        </p:nvSpPr>
        <p:spPr>
          <a:xfrm>
            <a:off x="7334376" y="4232214"/>
            <a:ext cx="1363860" cy="407130"/>
          </a:xfrm>
          <a:prstGeom prst="roundRect">
            <a:avLst/>
          </a:prstGeom>
          <a:solidFill>
            <a:srgbClr val="FA7E26"/>
          </a:solidFill>
          <a:ln>
            <a:solidFill>
              <a:srgbClr val="FA7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Cơ đùi</a:t>
            </a:r>
            <a:endParaRPr lang="vi-VN" sz="2400" b="1" dirty="0"/>
          </a:p>
        </p:txBody>
      </p:sp>
      <p:sp>
        <p:nvSpPr>
          <p:cNvPr id="16" name="Rectangle: Rounded Corners 15">
            <a:extLst>
              <a:ext uri="{FF2B5EF4-FFF2-40B4-BE49-F238E27FC236}">
                <a16:creationId xmlns:a16="http://schemas.microsoft.com/office/drawing/2014/main" id="{5DAD9151-A611-4C63-A49A-132AC956B6A1}"/>
              </a:ext>
            </a:extLst>
          </p:cNvPr>
          <p:cNvSpPr/>
          <p:nvPr/>
        </p:nvSpPr>
        <p:spPr>
          <a:xfrm>
            <a:off x="7520856" y="1652561"/>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1</a:t>
            </a:r>
          </a:p>
        </p:txBody>
      </p:sp>
      <p:sp>
        <p:nvSpPr>
          <p:cNvPr id="17" name="Rectangle: Rounded Corners 16">
            <a:extLst>
              <a:ext uri="{FF2B5EF4-FFF2-40B4-BE49-F238E27FC236}">
                <a16:creationId xmlns:a16="http://schemas.microsoft.com/office/drawing/2014/main" id="{53ABE54C-21A1-4B1D-BDA9-C5BCEA18D088}"/>
              </a:ext>
            </a:extLst>
          </p:cNvPr>
          <p:cNvSpPr/>
          <p:nvPr/>
        </p:nvSpPr>
        <p:spPr>
          <a:xfrm>
            <a:off x="3478969" y="2479966"/>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2</a:t>
            </a:r>
          </a:p>
        </p:txBody>
      </p:sp>
      <p:sp>
        <p:nvSpPr>
          <p:cNvPr id="18" name="Rectangle: Rounded Corners 17">
            <a:extLst>
              <a:ext uri="{FF2B5EF4-FFF2-40B4-BE49-F238E27FC236}">
                <a16:creationId xmlns:a16="http://schemas.microsoft.com/office/drawing/2014/main" id="{81FAE5B1-9E9D-45FA-A5A4-F3B72EC5A48E}"/>
              </a:ext>
            </a:extLst>
          </p:cNvPr>
          <p:cNvSpPr/>
          <p:nvPr/>
        </p:nvSpPr>
        <p:spPr>
          <a:xfrm>
            <a:off x="7444130" y="2737763"/>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3</a:t>
            </a:r>
          </a:p>
        </p:txBody>
      </p:sp>
      <p:sp>
        <p:nvSpPr>
          <p:cNvPr id="19" name="Rectangle: Rounded Corners 18">
            <a:extLst>
              <a:ext uri="{FF2B5EF4-FFF2-40B4-BE49-F238E27FC236}">
                <a16:creationId xmlns:a16="http://schemas.microsoft.com/office/drawing/2014/main" id="{E403264B-A5CF-43AA-B96B-D701A2E54B35}"/>
              </a:ext>
            </a:extLst>
          </p:cNvPr>
          <p:cNvSpPr/>
          <p:nvPr/>
        </p:nvSpPr>
        <p:spPr>
          <a:xfrm>
            <a:off x="8724873" y="3427695"/>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4</a:t>
            </a:r>
          </a:p>
        </p:txBody>
      </p:sp>
      <p:sp>
        <p:nvSpPr>
          <p:cNvPr id="20" name="Rectangle: Rounded Corners 19">
            <a:extLst>
              <a:ext uri="{FF2B5EF4-FFF2-40B4-BE49-F238E27FC236}">
                <a16:creationId xmlns:a16="http://schemas.microsoft.com/office/drawing/2014/main" id="{EC6A8CE1-F03D-4CF3-BA95-9858993A22CB}"/>
              </a:ext>
            </a:extLst>
          </p:cNvPr>
          <p:cNvSpPr/>
          <p:nvPr/>
        </p:nvSpPr>
        <p:spPr>
          <a:xfrm>
            <a:off x="6991108" y="4228401"/>
            <a:ext cx="453022" cy="45302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5</a:t>
            </a:r>
          </a:p>
        </p:txBody>
      </p:sp>
      <p:grpSp>
        <p:nvGrpSpPr>
          <p:cNvPr id="27" name="Group 26">
            <a:extLst>
              <a:ext uri="{FF2B5EF4-FFF2-40B4-BE49-F238E27FC236}">
                <a16:creationId xmlns:a16="http://schemas.microsoft.com/office/drawing/2014/main" id="{74CD5496-5B3D-4C8E-9EAC-6566EAF98B81}"/>
              </a:ext>
            </a:extLst>
          </p:cNvPr>
          <p:cNvGrpSpPr/>
          <p:nvPr/>
        </p:nvGrpSpPr>
        <p:grpSpPr>
          <a:xfrm>
            <a:off x="777922" y="1378424"/>
            <a:ext cx="2534258" cy="614149"/>
            <a:chOff x="777922" y="1378424"/>
            <a:chExt cx="2534258" cy="614149"/>
          </a:xfrm>
        </p:grpSpPr>
        <p:sp>
          <p:nvSpPr>
            <p:cNvPr id="28" name="Oval 27">
              <a:extLst>
                <a:ext uri="{FF2B5EF4-FFF2-40B4-BE49-F238E27FC236}">
                  <a16:creationId xmlns:a16="http://schemas.microsoft.com/office/drawing/2014/main" id="{0B4E3144-C745-4762-89B3-08BB366F25EA}"/>
                </a:ext>
              </a:extLst>
            </p:cNvPr>
            <p:cNvSpPr/>
            <p:nvPr/>
          </p:nvSpPr>
          <p:spPr>
            <a:xfrm>
              <a:off x="777922" y="1378424"/>
              <a:ext cx="614150" cy="614149"/>
            </a:xfrm>
            <a:prstGeom prst="ellipse">
              <a:avLst/>
            </a:prstGeom>
            <a:solidFill>
              <a:srgbClr val="F7F2B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ysClr val="windowText" lastClr="000000"/>
                  </a:solidFill>
                </a:rPr>
                <a:t>2</a:t>
              </a:r>
            </a:p>
          </p:txBody>
        </p:sp>
        <p:sp>
          <p:nvSpPr>
            <p:cNvPr id="29" name="TextBox 28">
              <a:extLst>
                <a:ext uri="{FF2B5EF4-FFF2-40B4-BE49-F238E27FC236}">
                  <a16:creationId xmlns:a16="http://schemas.microsoft.com/office/drawing/2014/main" id="{99853FD1-97FE-44A1-8C2E-6274E94C7AA8}"/>
                </a:ext>
              </a:extLst>
            </p:cNvPr>
            <p:cNvSpPr txBox="1"/>
            <p:nvPr/>
          </p:nvSpPr>
          <p:spPr>
            <a:xfrm>
              <a:off x="1392072" y="1423888"/>
              <a:ext cx="1920108" cy="523220"/>
            </a:xfrm>
            <a:prstGeom prst="rect">
              <a:avLst/>
            </a:prstGeom>
            <a:noFill/>
          </p:spPr>
          <p:txBody>
            <a:bodyPr wrap="square" rtlCol="0">
              <a:spAutoFit/>
            </a:bodyPr>
            <a:lstStyle/>
            <a:p>
              <a:pPr algn="just"/>
              <a:r>
                <a:rPr lang="vi-VN" sz="2800" i="1" dirty="0">
                  <a:solidFill>
                    <a:srgbClr val="00B050"/>
                  </a:solidFill>
                </a:rPr>
                <a:t>Hệ cơ</a:t>
              </a:r>
              <a:endParaRPr lang="en-US" sz="2800" i="1" dirty="0">
                <a:solidFill>
                  <a:srgbClr val="00B050"/>
                </a:solidFill>
              </a:endParaRPr>
            </a:p>
          </p:txBody>
        </p:sp>
      </p:grpSp>
      <p:pic>
        <p:nvPicPr>
          <p:cNvPr id="26" name="videoplayback">
            <a:hlinkClick r:id="" action="ppaction://media"/>
            <a:extLst>
              <a:ext uri="{FF2B5EF4-FFF2-40B4-BE49-F238E27FC236}">
                <a16:creationId xmlns:a16="http://schemas.microsoft.com/office/drawing/2014/main" id="{317430B2-E484-4826-A5D2-87CEE5C2DFB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55094" y="1341280"/>
            <a:ext cx="7708386" cy="4335967"/>
          </a:xfrm>
          <a:prstGeom prst="rect">
            <a:avLst/>
          </a:prstGeom>
        </p:spPr>
      </p:pic>
      <p:sp>
        <p:nvSpPr>
          <p:cNvPr id="30" name="TextBox 29">
            <a:extLst>
              <a:ext uri="{FF2B5EF4-FFF2-40B4-BE49-F238E27FC236}">
                <a16:creationId xmlns:a16="http://schemas.microsoft.com/office/drawing/2014/main" id="{FFF79FAA-CE73-4B77-B1CA-4562F1E6EF1F}"/>
              </a:ext>
            </a:extLst>
          </p:cNvPr>
          <p:cNvSpPr txBox="1"/>
          <p:nvPr/>
        </p:nvSpPr>
        <p:spPr>
          <a:xfrm>
            <a:off x="579390" y="5677247"/>
            <a:ext cx="3267241" cy="830997"/>
          </a:xfrm>
          <a:prstGeom prst="rect">
            <a:avLst/>
          </a:prstGeom>
          <a:noFill/>
        </p:spPr>
        <p:txBody>
          <a:bodyPr wrap="none" rtlCol="0">
            <a:spAutoFit/>
          </a:bodyPr>
          <a:lstStyle/>
          <a:p>
            <a:r>
              <a:rPr lang="vi-VN" sz="4800" b="1" dirty="0">
                <a:ln w="6600">
                  <a:solidFill>
                    <a:schemeClr val="accent2"/>
                  </a:solidFill>
                  <a:prstDash val="solid"/>
                </a:ln>
                <a:solidFill>
                  <a:srgbClr val="FFFFFF"/>
                </a:solidFill>
                <a:effectLst>
                  <a:outerShdw dist="38100" dir="2700000" algn="tl" rotWithShape="0">
                    <a:schemeClr val="accent2"/>
                  </a:outerShdw>
                </a:effectLst>
                <a:cs typeface="MV Boli" panose="02000500030200090000" pitchFamily="2" charset="0"/>
              </a:rPr>
              <a:t>Xem video</a:t>
            </a:r>
          </a:p>
        </p:txBody>
      </p:sp>
    </p:spTree>
    <p:extLst>
      <p:ext uri="{BB962C8B-B14F-4D97-AF65-F5344CB8AC3E}">
        <p14:creationId xmlns:p14="http://schemas.microsoft.com/office/powerpoint/2010/main" val="21374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style.rotation</p:attrName>
                                        </p:attrNameLst>
                                      </p:cBhvr>
                                      <p:tavLst>
                                        <p:tav tm="0">
                                          <p:val>
                                            <p:fltVal val="90"/>
                                          </p:val>
                                        </p:tav>
                                        <p:tav tm="100000">
                                          <p:val>
                                            <p:fltVal val="0"/>
                                          </p:val>
                                        </p:tav>
                                      </p:tavLst>
                                    </p:anim>
                                    <p:animEffect transition="in" filter="fade">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22" presetClass="entr" presetSubtype="8"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left)">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left)">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iterate type="lt">
                                    <p:tmPct val="0"/>
                                  </p:iterate>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34" presetClass="emph" presetSubtype="0" repeatCount="indefinite" fill="hold" grpId="1" nodeType="withEffect">
                                  <p:stCondLst>
                                    <p:cond delay="0"/>
                                  </p:stCondLst>
                                  <p:iterate type="lt">
                                    <p:tmPct val="10000"/>
                                  </p:iterate>
                                  <p:childTnLst>
                                    <p:animMotion origin="layout" path="M -4.16667E-7 4.07407E-6 L -4.16667E-7 -0.07223 " pathEditMode="relative" rAng="0" ptsTypes="AA">
                                      <p:cBhvr>
                                        <p:cTn id="95" dur="250" accel="50000" decel="50000" autoRev="1" fill="hold">
                                          <p:stCondLst>
                                            <p:cond delay="0"/>
                                          </p:stCondLst>
                                        </p:cTn>
                                        <p:tgtEl>
                                          <p:spTgt spid="30"/>
                                        </p:tgtEl>
                                        <p:attrNameLst>
                                          <p:attrName>ppt_x</p:attrName>
                                          <p:attrName>ppt_y</p:attrName>
                                        </p:attrNameLst>
                                      </p:cBhvr>
                                      <p:rCtr x="0" y="-3611"/>
                                    </p:animMotion>
                                    <p:animRot by="1500000">
                                      <p:cBhvr>
                                        <p:cTn id="96" dur="125" fill="hold">
                                          <p:stCondLst>
                                            <p:cond delay="0"/>
                                          </p:stCondLst>
                                        </p:cTn>
                                        <p:tgtEl>
                                          <p:spTgt spid="30"/>
                                        </p:tgtEl>
                                        <p:attrNameLst>
                                          <p:attrName>r</p:attrName>
                                        </p:attrNameLst>
                                      </p:cBhvr>
                                    </p:animRot>
                                    <p:animRot by="-1500000">
                                      <p:cBhvr>
                                        <p:cTn id="97" dur="125" fill="hold">
                                          <p:stCondLst>
                                            <p:cond delay="125"/>
                                          </p:stCondLst>
                                        </p:cTn>
                                        <p:tgtEl>
                                          <p:spTgt spid="30"/>
                                        </p:tgtEl>
                                        <p:attrNameLst>
                                          <p:attrName>r</p:attrName>
                                        </p:attrNameLst>
                                      </p:cBhvr>
                                    </p:animRot>
                                    <p:animRot by="-1500000">
                                      <p:cBhvr>
                                        <p:cTn id="98" dur="125" fill="hold">
                                          <p:stCondLst>
                                            <p:cond delay="250"/>
                                          </p:stCondLst>
                                        </p:cTn>
                                        <p:tgtEl>
                                          <p:spTgt spid="30"/>
                                        </p:tgtEl>
                                        <p:attrNameLst>
                                          <p:attrName>r</p:attrName>
                                        </p:attrNameLst>
                                      </p:cBhvr>
                                    </p:animRot>
                                    <p:animRot by="1500000">
                                      <p:cBhvr>
                                        <p:cTn id="99" dur="125" fill="hold">
                                          <p:stCondLst>
                                            <p:cond delay="375"/>
                                          </p:stCondLst>
                                        </p:cTn>
                                        <p:tgtEl>
                                          <p:spTgt spid="30"/>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animEffect transition="in" filter="fade">
                                      <p:cBhvr>
                                        <p:cTn id="10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7" fill="hold" display="0">
                  <p:stCondLst>
                    <p:cond delay="indefinite"/>
                  </p:stCondLst>
                </p:cTn>
                <p:tgtEl>
                  <p:spTgt spid="26"/>
                </p:tgtEl>
              </p:cMediaNode>
            </p:video>
          </p:childTnLst>
        </p:cTn>
      </p:par>
    </p:tnLst>
    <p:bldLst>
      <p:bldP spid="4"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30" grpId="0"/>
      <p:bldP spid="3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A0343BD-4B2F-4896-8139-7DB7AAE1C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79136" y="169637"/>
            <a:ext cx="5928527" cy="7781192"/>
          </a:xfrm>
          <a:prstGeom prst="rect">
            <a:avLst/>
          </a:prstGeom>
        </p:spPr>
      </p:pic>
      <p:sp>
        <p:nvSpPr>
          <p:cNvPr id="6" name="TextBox 5">
            <a:extLst>
              <a:ext uri="{FF2B5EF4-FFF2-40B4-BE49-F238E27FC236}">
                <a16:creationId xmlns:a16="http://schemas.microsoft.com/office/drawing/2014/main" id="{97E0D5BA-4175-46AA-AB0D-ADADF445EE90}"/>
              </a:ext>
            </a:extLst>
          </p:cNvPr>
          <p:cNvSpPr txBox="1"/>
          <p:nvPr/>
        </p:nvSpPr>
        <p:spPr>
          <a:xfrm>
            <a:off x="4343400" y="169637"/>
            <a:ext cx="7848600" cy="1569660"/>
          </a:xfrm>
          <a:prstGeom prst="rect">
            <a:avLst/>
          </a:prstGeom>
          <a:noFill/>
        </p:spPr>
        <p:txBody>
          <a:bodyPr wrap="square" rtlCol="0">
            <a:spAutoFit/>
          </a:bodyPr>
          <a:lstStyle/>
          <a:p>
            <a:pPr algn="just"/>
            <a:r>
              <a:rPr lang="vi-VN" sz="3200" dirty="0"/>
              <a:t>Hoa bị vấp ngã, đau chân không đi lại được. Cơ quan nào trên cơ thể Hoa bị tổn thương? Em sẽ làm gì để giúp đỡ bạn?</a:t>
            </a:r>
            <a:endParaRPr lang="en-US" sz="3200" dirty="0"/>
          </a:p>
        </p:txBody>
      </p:sp>
    </p:spTree>
    <p:extLst>
      <p:ext uri="{BB962C8B-B14F-4D97-AF65-F5344CB8AC3E}">
        <p14:creationId xmlns:p14="http://schemas.microsoft.com/office/powerpoint/2010/main" val="34325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21DAC-9792-48DC-B907-F51C0285D6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9009" y="450138"/>
            <a:ext cx="11633982" cy="5957724"/>
          </a:xfrm>
          <a:prstGeom prst="rect">
            <a:avLst/>
          </a:prstGeom>
        </p:spPr>
      </p:pic>
    </p:spTree>
    <p:extLst>
      <p:ext uri="{BB962C8B-B14F-4D97-AF65-F5344CB8AC3E}">
        <p14:creationId xmlns:p14="http://schemas.microsoft.com/office/powerpoint/2010/main" val="558242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4BD775-4AFC-4849-B8E7-34B01F182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023045" y="1278694"/>
            <a:ext cx="7562850" cy="4610100"/>
          </a:xfrm>
          <a:prstGeom prst="rect">
            <a:avLst/>
          </a:prstGeom>
        </p:spPr>
      </p:pic>
      <p:pic>
        <p:nvPicPr>
          <p:cNvPr id="4098" name="Picture 2" descr="Các giai đoạn phát triển của bộ xương,Trẻ em lớn lên như thế nào">
            <a:extLst>
              <a:ext uri="{FF2B5EF4-FFF2-40B4-BE49-F238E27FC236}">
                <a16:creationId xmlns:a16="http://schemas.microsoft.com/office/drawing/2014/main" id="{9DC9D7FA-A314-4E42-B05A-6E93C839F583}"/>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4237" t="12933" r="66860"/>
          <a:stretch/>
        </p:blipFill>
        <p:spPr bwMode="auto">
          <a:xfrm>
            <a:off x="1426736" y="939486"/>
            <a:ext cx="2484082" cy="52879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D4922D-519D-4302-AA3D-9C6076CECD91}"/>
              </a:ext>
            </a:extLst>
          </p:cNvPr>
          <p:cNvSpPr txBox="1"/>
          <p:nvPr/>
        </p:nvSpPr>
        <p:spPr>
          <a:xfrm>
            <a:off x="4737094" y="170516"/>
            <a:ext cx="6938504" cy="954107"/>
          </a:xfrm>
          <a:prstGeom prst="rect">
            <a:avLst/>
          </a:prstGeom>
          <a:noFill/>
        </p:spPr>
        <p:txBody>
          <a:bodyPr wrap="square" rtlCol="0">
            <a:spAutoFit/>
          </a:bodyPr>
          <a:lstStyle/>
          <a:p>
            <a:pPr algn="just"/>
            <a:r>
              <a:rPr lang="vi-VN" sz="2800" dirty="0"/>
              <a:t>Chỉ và nói tên một số cơ, xương và khớp trên cơ thể em.</a:t>
            </a:r>
            <a:endParaRPr lang="en-US" sz="2800" dirty="0"/>
          </a:p>
        </p:txBody>
      </p:sp>
      <p:sp>
        <p:nvSpPr>
          <p:cNvPr id="3" name="Oval 2">
            <a:extLst>
              <a:ext uri="{FF2B5EF4-FFF2-40B4-BE49-F238E27FC236}">
                <a16:creationId xmlns:a16="http://schemas.microsoft.com/office/drawing/2014/main" id="{1EDFB70C-05A7-4C82-8A8F-398F4217141D}"/>
              </a:ext>
            </a:extLst>
          </p:cNvPr>
          <p:cNvSpPr/>
          <p:nvPr/>
        </p:nvSpPr>
        <p:spPr>
          <a:xfrm>
            <a:off x="1842867" y="3123026"/>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a:extLst>
              <a:ext uri="{FF2B5EF4-FFF2-40B4-BE49-F238E27FC236}">
                <a16:creationId xmlns:a16="http://schemas.microsoft.com/office/drawing/2014/main" id="{82892516-6690-46CA-9892-59B0F3312339}"/>
              </a:ext>
            </a:extLst>
          </p:cNvPr>
          <p:cNvSpPr/>
          <p:nvPr/>
        </p:nvSpPr>
        <p:spPr>
          <a:xfrm>
            <a:off x="2246746" y="2546251"/>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D7EE050D-5507-4891-A19E-D103C2A4F58F}"/>
              </a:ext>
            </a:extLst>
          </p:cNvPr>
          <p:cNvSpPr/>
          <p:nvPr/>
        </p:nvSpPr>
        <p:spPr>
          <a:xfrm>
            <a:off x="3076740" y="4529796"/>
            <a:ext cx="422031" cy="4501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352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heel(1)">
                                      <p:cBhvr>
                                        <p:cTn id="24" dur="1000"/>
                                        <p:tgtEl>
                                          <p:spTgt spid="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1000"/>
                                        <p:tgtEl>
                                          <p:spTgt spid="1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2225" y="116114"/>
            <a:ext cx="7809775" cy="2062103"/>
          </a:xfrm>
          <a:prstGeom prst="rect">
            <a:avLst/>
          </a:prstGeom>
          <a:noFill/>
        </p:spPr>
        <p:txBody>
          <a:bodyPr wrap="square" rtlCol="0">
            <a:spAutoFit/>
          </a:bodyPr>
          <a:lstStyle/>
          <a:p>
            <a:r>
              <a:rPr lang="en-US" sz="3200" b="1" dirty="0"/>
              <a:t>1. </a:t>
            </a:r>
            <a:r>
              <a:rPr lang="vi-VN" sz="3200" dirty="0"/>
              <a:t>Thực hiện cử động sau:</a:t>
            </a:r>
          </a:p>
          <a:p>
            <a:pPr algn="just"/>
            <a:r>
              <a:rPr lang="vi-VN" sz="3200" dirty="0"/>
              <a:t>Đặt một tay vào phần dưới của xương cột sống, đồng thời cúi gập người sao cho bàn tay còn lại chạm vào các ngón chân.</a:t>
            </a:r>
            <a:endParaRPr lang="en-US" sz="3200" dirty="0"/>
          </a:p>
        </p:txBody>
      </p:sp>
      <p:pic>
        <p:nvPicPr>
          <p:cNvPr id="2" name="Picture 1">
            <a:extLst>
              <a:ext uri="{FF2B5EF4-FFF2-40B4-BE49-F238E27FC236}">
                <a16:creationId xmlns:a16="http://schemas.microsoft.com/office/drawing/2014/main" id="{167BD229-CA8D-40F0-8A37-657E0A904B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7391" y="2344161"/>
            <a:ext cx="6204926" cy="3490913"/>
          </a:xfrm>
          <a:prstGeom prst="rect">
            <a:avLst/>
          </a:prstGeom>
        </p:spPr>
      </p:pic>
      <p:sp>
        <p:nvSpPr>
          <p:cNvPr id="7" name="TextBox 6">
            <a:extLst>
              <a:ext uri="{FF2B5EF4-FFF2-40B4-BE49-F238E27FC236}">
                <a16:creationId xmlns:a16="http://schemas.microsoft.com/office/drawing/2014/main" id="{C6F7D628-D76E-458C-B270-21E128E257E2}"/>
              </a:ext>
            </a:extLst>
          </p:cNvPr>
          <p:cNvSpPr txBox="1"/>
          <p:nvPr/>
        </p:nvSpPr>
        <p:spPr>
          <a:xfrm>
            <a:off x="6286501" y="2555689"/>
            <a:ext cx="5738812" cy="2062103"/>
          </a:xfrm>
          <a:prstGeom prst="rect">
            <a:avLst/>
          </a:prstGeom>
          <a:noFill/>
        </p:spPr>
        <p:txBody>
          <a:bodyPr wrap="square" rtlCol="0">
            <a:spAutoFit/>
          </a:bodyPr>
          <a:lstStyle/>
          <a:p>
            <a:pPr algn="just"/>
            <a:r>
              <a:rPr lang="vi-VN" sz="3200" b="1" dirty="0"/>
              <a:t>2. </a:t>
            </a:r>
            <a:r>
              <a:rPr lang="vi-VN" sz="3200" dirty="0"/>
              <a:t>Khi thực hiện cử động trên, tay em cảm nhận được xương cột sống thay đổi như thế nào?</a:t>
            </a:r>
            <a:endParaRPr lang="en-US" sz="3200" b="1" dirty="0"/>
          </a:p>
        </p:txBody>
      </p:sp>
      <p:sp>
        <p:nvSpPr>
          <p:cNvPr id="8" name="TextBox 7">
            <a:extLst>
              <a:ext uri="{FF2B5EF4-FFF2-40B4-BE49-F238E27FC236}">
                <a16:creationId xmlns:a16="http://schemas.microsoft.com/office/drawing/2014/main" id="{BAA54938-26A8-453B-A67B-57DEB3D45C02}"/>
              </a:ext>
            </a:extLst>
          </p:cNvPr>
          <p:cNvSpPr txBox="1"/>
          <p:nvPr/>
        </p:nvSpPr>
        <p:spPr>
          <a:xfrm>
            <a:off x="6286500" y="4668067"/>
            <a:ext cx="5738812" cy="1077218"/>
          </a:xfrm>
          <a:prstGeom prst="rect">
            <a:avLst/>
          </a:prstGeom>
          <a:noFill/>
        </p:spPr>
        <p:txBody>
          <a:bodyPr wrap="square" rtlCol="0">
            <a:spAutoFit/>
          </a:bodyPr>
          <a:lstStyle/>
          <a:p>
            <a:pPr algn="just"/>
            <a:r>
              <a:rPr lang="vi-VN" sz="3200" b="1" dirty="0"/>
              <a:t>3. </a:t>
            </a:r>
            <a:r>
              <a:rPr lang="vi-VN" sz="3200" dirty="0"/>
              <a:t>Thực hiện cử động để xác định vị trí các khớp.</a:t>
            </a:r>
          </a:p>
        </p:txBody>
      </p:sp>
    </p:spTree>
    <p:extLst>
      <p:ext uri="{BB962C8B-B14F-4D97-AF65-F5344CB8AC3E}">
        <p14:creationId xmlns:p14="http://schemas.microsoft.com/office/powerpoint/2010/main" val="28758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F50A781-5DF4-4472-980E-7883F1059A0A}"/>
              </a:ext>
            </a:extLst>
          </p:cNvPr>
          <p:cNvSpPr/>
          <p:nvPr/>
        </p:nvSpPr>
        <p:spPr>
          <a:xfrm>
            <a:off x="4310743" y="2844801"/>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Nhạc thiếu nhi vui nhộn cho bé_ Tập thể dục buổi sáng">
            <a:hlinkClick r:id="" action="ppaction://media"/>
            <a:extLst>
              <a:ext uri="{FF2B5EF4-FFF2-40B4-BE49-F238E27FC236}">
                <a16:creationId xmlns:a16="http://schemas.microsoft.com/office/drawing/2014/main" id="{182F33F7-E49E-4585-B77B-1DAC66E1BC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0459" y="956163"/>
            <a:ext cx="8792308" cy="4945673"/>
          </a:xfrm>
          <a:prstGeom prst="rect">
            <a:avLst/>
          </a:prstGeom>
        </p:spPr>
      </p:pic>
      <p:sp>
        <p:nvSpPr>
          <p:cNvPr id="3" name="TextBox 2">
            <a:extLst>
              <a:ext uri="{FF2B5EF4-FFF2-40B4-BE49-F238E27FC236}">
                <a16:creationId xmlns:a16="http://schemas.microsoft.com/office/drawing/2014/main" id="{EEB0232B-2A97-4973-9ADC-EE7CA0DD1E8A}"/>
              </a:ext>
            </a:extLst>
          </p:cNvPr>
          <p:cNvSpPr txBox="1"/>
          <p:nvPr/>
        </p:nvSpPr>
        <p:spPr>
          <a:xfrm>
            <a:off x="1342134" y="179847"/>
            <a:ext cx="9507731" cy="584775"/>
          </a:xfrm>
          <a:prstGeom prst="rect">
            <a:avLst/>
          </a:prstGeom>
          <a:noFill/>
        </p:spPr>
        <p:txBody>
          <a:bodyPr wrap="none" rtlCol="0">
            <a:spAutoFit/>
          </a:bodyPr>
          <a:lstStyle/>
          <a:p>
            <a:r>
              <a:rPr lang="vi-VN" sz="3200" dirty="0">
                <a:solidFill>
                  <a:srgbClr val="FF5D5D"/>
                </a:solidFill>
                <a:latin typeface="+mj-lt"/>
              </a:rPr>
              <a:t>TẬP THỂ DỤC TĂNG CƯỜNG SỨC KHỎE XƯƠNG VÀ CƠ</a:t>
            </a:r>
          </a:p>
        </p:txBody>
      </p:sp>
      <p:grpSp>
        <p:nvGrpSpPr>
          <p:cNvPr id="5" name="Group 4">
            <a:extLst>
              <a:ext uri="{FF2B5EF4-FFF2-40B4-BE49-F238E27FC236}">
                <a16:creationId xmlns:a16="http://schemas.microsoft.com/office/drawing/2014/main" id="{94F8F374-70B7-49F4-A98F-0211FD5E3C77}"/>
              </a:ext>
            </a:extLst>
          </p:cNvPr>
          <p:cNvGrpSpPr/>
          <p:nvPr/>
        </p:nvGrpSpPr>
        <p:grpSpPr>
          <a:xfrm>
            <a:off x="221571" y="3680953"/>
            <a:ext cx="5057775" cy="2982686"/>
            <a:chOff x="428625" y="0"/>
            <a:chExt cx="11334750" cy="6858000"/>
          </a:xfrm>
        </p:grpSpPr>
        <p:sp>
          <p:nvSpPr>
            <p:cNvPr id="7" name="Oval 6">
              <a:extLst>
                <a:ext uri="{FF2B5EF4-FFF2-40B4-BE49-F238E27FC236}">
                  <a16:creationId xmlns:a16="http://schemas.microsoft.com/office/drawing/2014/main" id="{8EEC7A3C-8313-4521-AF32-F3BA375B1C01}"/>
                </a:ext>
              </a:extLst>
            </p:cNvPr>
            <p:cNvSpPr/>
            <p:nvPr/>
          </p:nvSpPr>
          <p:spPr>
            <a:xfrm>
              <a:off x="4310743" y="2844800"/>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EF95FD3D-A411-4A01-94B3-B2276AC1231E}"/>
                </a:ext>
              </a:extLst>
            </p:cNvPr>
            <p:cNvSpPr/>
            <p:nvPr/>
          </p:nvSpPr>
          <p:spPr>
            <a:xfrm>
              <a:off x="6364513" y="2788558"/>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a:extLst>
                <a:ext uri="{FF2B5EF4-FFF2-40B4-BE49-F238E27FC236}">
                  <a16:creationId xmlns:a16="http://schemas.microsoft.com/office/drawing/2014/main" id="{963500BE-B86E-4661-93F3-1CC3B7713631}"/>
                </a:ext>
              </a:extLst>
            </p:cNvPr>
            <p:cNvSpPr/>
            <p:nvPr/>
          </p:nvSpPr>
          <p:spPr>
            <a:xfrm>
              <a:off x="8643256" y="1583872"/>
              <a:ext cx="986972" cy="5261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124" name="Picture 4">
              <a:extLst>
                <a:ext uri="{FF2B5EF4-FFF2-40B4-BE49-F238E27FC236}">
                  <a16:creationId xmlns:a16="http://schemas.microsoft.com/office/drawing/2014/main" id="{0E904498-CAC3-4EFF-84B9-3057FBADF5F0}"/>
                </a:ext>
              </a:extLst>
            </p:cNvPr>
            <p:cNvPicPr>
              <a:picLocks noChangeAspect="1" noChangeArrowheads="1"/>
            </p:cNvPicPr>
            <p:nvPr/>
          </p:nvPicPr>
          <p:blipFill>
            <a:blip r:embed="rId5">
              <a:clrChange>
                <a:clrFrom>
                  <a:srgbClr val="F5F3F1"/>
                </a:clrFrom>
                <a:clrTo>
                  <a:srgbClr val="F5F3F1">
                    <a:alpha val="0"/>
                  </a:srgbClr>
                </a:clrTo>
              </a:clrChange>
              <a:extLst>
                <a:ext uri="{28A0092B-C50C-407E-A947-70E740481C1C}">
                  <a14:useLocalDpi xmlns:a14="http://schemas.microsoft.com/office/drawing/2010/main" val="0"/>
                </a:ext>
              </a:extLst>
            </a:blip>
            <a:srcRect/>
            <a:stretch>
              <a:fillRect/>
            </a:stretch>
          </p:blipFill>
          <p:spPr bwMode="auto">
            <a:xfrm>
              <a:off x="428625" y="0"/>
              <a:ext cx="11334750" cy="685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06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1" fill="hold" display="0">
                  <p:stCondLst>
                    <p:cond delay="indefinite"/>
                  </p:stCondLst>
                </p:cTn>
                <p:tgtEl>
                  <p:spTgt spid="2"/>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7E6DA-CA76-4ADF-826A-99FFA71AD0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35945" y="0"/>
            <a:ext cx="11120109" cy="3436257"/>
          </a:xfrm>
          <a:prstGeom prst="rect">
            <a:avLst/>
          </a:prstGeom>
        </p:spPr>
      </p:pic>
      <p:pic>
        <p:nvPicPr>
          <p:cNvPr id="3" name="Picture 2" descr="Sở giáo dục và đào tạo thành phố Hồ Chí Minh">
            <a:extLst>
              <a:ext uri="{FF2B5EF4-FFF2-40B4-BE49-F238E27FC236}">
                <a16:creationId xmlns:a16="http://schemas.microsoft.com/office/drawing/2014/main" id="{1001CF08-2FB0-4CFC-B53C-B63A8B944F4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270284" y="2365544"/>
            <a:ext cx="5957576" cy="3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17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8E613-EBB3-4346-A5CB-7ACD8B38A028}"/>
              </a:ext>
            </a:extLst>
          </p:cNvPr>
          <p:cNvSpPr txBox="1"/>
          <p:nvPr/>
        </p:nvSpPr>
        <p:spPr>
          <a:xfrm>
            <a:off x="4320046" y="169637"/>
            <a:ext cx="6938504" cy="1815882"/>
          </a:xfrm>
          <a:prstGeom prst="rect">
            <a:avLst/>
          </a:prstGeom>
          <a:noFill/>
        </p:spPr>
        <p:txBody>
          <a:bodyPr wrap="square" rtlCol="0">
            <a:spAutoFit/>
          </a:bodyPr>
          <a:lstStyle/>
          <a:p>
            <a:pPr algn="just"/>
            <a:r>
              <a:rPr lang="vi-VN" sz="2800" b="1" dirty="0"/>
              <a:t>1. </a:t>
            </a:r>
            <a:r>
              <a:rPr lang="vi-VN" sz="2800" dirty="0"/>
              <a:t>Làm động tác co và duỗi tay như hình vẽ. Theo dõi sự thay đổi của các cơ cánh tay kết hợp với quan sát các hình dưới đây và cho biết:</a:t>
            </a:r>
            <a:endParaRPr lang="en-US" sz="2800" dirty="0"/>
          </a:p>
        </p:txBody>
      </p:sp>
      <p:pic>
        <p:nvPicPr>
          <p:cNvPr id="3" name="Picture 2">
            <a:extLst>
              <a:ext uri="{FF2B5EF4-FFF2-40B4-BE49-F238E27FC236}">
                <a16:creationId xmlns:a16="http://schemas.microsoft.com/office/drawing/2014/main" id="{F51956E4-3AFD-487F-8D41-FFA048BE954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9097" y="1791927"/>
            <a:ext cx="3400425" cy="3569041"/>
          </a:xfrm>
          <a:prstGeom prst="rect">
            <a:avLst/>
          </a:prstGeom>
        </p:spPr>
      </p:pic>
      <p:pic>
        <p:nvPicPr>
          <p:cNvPr id="4" name="Picture 3">
            <a:extLst>
              <a:ext uri="{FF2B5EF4-FFF2-40B4-BE49-F238E27FC236}">
                <a16:creationId xmlns:a16="http://schemas.microsoft.com/office/drawing/2014/main" id="{03C8A133-C3D4-40CE-B8C5-53BD182C7CD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607996" y="2059213"/>
            <a:ext cx="3400425" cy="4629150"/>
          </a:xfrm>
          <a:prstGeom prst="rect">
            <a:avLst/>
          </a:prstGeom>
        </p:spPr>
      </p:pic>
      <p:sp>
        <p:nvSpPr>
          <p:cNvPr id="5" name="TextBox 4">
            <a:extLst>
              <a:ext uri="{FF2B5EF4-FFF2-40B4-BE49-F238E27FC236}">
                <a16:creationId xmlns:a16="http://schemas.microsoft.com/office/drawing/2014/main" id="{FE7637D5-0D08-4697-962E-9B651C25B647}"/>
              </a:ext>
            </a:extLst>
          </p:cNvPr>
          <p:cNvSpPr txBox="1"/>
          <p:nvPr/>
        </p:nvSpPr>
        <p:spPr>
          <a:xfrm>
            <a:off x="7106895" y="2059213"/>
            <a:ext cx="4400477"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t>Khi tay co hoặc duỗi, các cơ ở cánh tay thay đổi như thế nào?</a:t>
            </a:r>
          </a:p>
          <a:p>
            <a:pPr marL="457200" indent="-457200" algn="just">
              <a:buFont typeface="Arial" panose="020B0604020202020204" pitchFamily="34" charset="0"/>
              <a:buChar char="•"/>
            </a:pPr>
            <a:r>
              <a:rPr lang="vi-VN" sz="2800" dirty="0"/>
              <a:t>Cử động của tay sẽ bị ảnh hưởng như thế nào nếu xương cánh tay bị gãy?</a:t>
            </a:r>
          </a:p>
          <a:p>
            <a:pPr marL="457200" indent="-457200" algn="just">
              <a:buFont typeface="Arial" panose="020B0604020202020204" pitchFamily="34" charset="0"/>
              <a:buChar char="•"/>
            </a:pPr>
            <a:r>
              <a:rPr lang="vi-VN" sz="2800" dirty="0"/>
              <a:t>Bộ xương, hệ cơ và khớp có chức năng gì?</a:t>
            </a:r>
            <a:endParaRPr lang="en-US" sz="2800" dirty="0"/>
          </a:p>
        </p:txBody>
      </p:sp>
    </p:spTree>
    <p:extLst>
      <p:ext uri="{BB962C8B-B14F-4D97-AF65-F5344CB8AC3E}">
        <p14:creationId xmlns:p14="http://schemas.microsoft.com/office/powerpoint/2010/main" val="39960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ãy xương: Trường hợp nào cần mổ? | Vinmec">
            <a:extLst>
              <a:ext uri="{FF2B5EF4-FFF2-40B4-BE49-F238E27FC236}">
                <a16:creationId xmlns:a16="http://schemas.microsoft.com/office/drawing/2014/main" id="{8B6E5816-EFAC-4A77-8D95-833D0B196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12680"/>
          <a:stretch/>
        </p:blipFill>
        <p:spPr bwMode="auto">
          <a:xfrm>
            <a:off x="207499" y="1026940"/>
            <a:ext cx="8006862" cy="4533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2911A8-F8E5-4F33-849B-3E126EA759FE}"/>
              </a:ext>
            </a:extLst>
          </p:cNvPr>
          <p:cNvSpPr txBox="1"/>
          <p:nvPr/>
        </p:nvSpPr>
        <p:spPr>
          <a:xfrm>
            <a:off x="613759" y="264253"/>
            <a:ext cx="7194342" cy="584775"/>
          </a:xfrm>
          <a:prstGeom prst="rect">
            <a:avLst/>
          </a:prstGeom>
          <a:noFill/>
        </p:spPr>
        <p:txBody>
          <a:bodyPr wrap="none" rtlCol="0">
            <a:spAutoFit/>
          </a:bodyPr>
          <a:lstStyle/>
          <a:p>
            <a:r>
              <a:rPr lang="vi-VN" sz="3200">
                <a:solidFill>
                  <a:schemeClr val="accent5">
                    <a:lumMod val="75000"/>
                  </a:schemeClr>
                </a:solidFill>
                <a:latin typeface="+mj-lt"/>
              </a:rPr>
              <a:t>HÌNH ẢNH CÁC KHỚP XƯƠNG KHI BỊ GÃY</a:t>
            </a:r>
            <a:endParaRPr lang="vi-VN" sz="3200" dirty="0">
              <a:solidFill>
                <a:schemeClr val="accent5">
                  <a:lumMod val="75000"/>
                </a:schemeClr>
              </a:solidFill>
              <a:latin typeface="+mj-lt"/>
            </a:endParaRPr>
          </a:p>
        </p:txBody>
      </p:sp>
      <p:sp>
        <p:nvSpPr>
          <p:cNvPr id="4" name="TextBox 3">
            <a:extLst>
              <a:ext uri="{FF2B5EF4-FFF2-40B4-BE49-F238E27FC236}">
                <a16:creationId xmlns:a16="http://schemas.microsoft.com/office/drawing/2014/main" id="{52F0860D-0173-45F5-A752-418D88F6AC91}"/>
              </a:ext>
            </a:extLst>
          </p:cNvPr>
          <p:cNvSpPr txBox="1"/>
          <p:nvPr/>
        </p:nvSpPr>
        <p:spPr>
          <a:xfrm>
            <a:off x="8429257" y="877488"/>
            <a:ext cx="3401671" cy="4832092"/>
          </a:xfrm>
          <a:prstGeom prst="rect">
            <a:avLst/>
          </a:prstGeom>
          <a:noFill/>
        </p:spPr>
        <p:txBody>
          <a:bodyPr wrap="square" rtlCol="0">
            <a:spAutoFit/>
          </a:bodyPr>
          <a:lstStyle/>
          <a:p>
            <a:pPr marL="457200" indent="-457200">
              <a:buFont typeface="Arial" panose="020B0604020202020204" pitchFamily="34" charset="0"/>
              <a:buChar char="•"/>
            </a:pPr>
            <a:r>
              <a:rPr lang="vi-VN" sz="2800" dirty="0">
                <a:solidFill>
                  <a:srgbClr val="FF0000"/>
                </a:solidFill>
              </a:rPr>
              <a:t>Các khớp xương đau nhức, đau nhiều hơn khi chuyển động.</a:t>
            </a:r>
          </a:p>
          <a:p>
            <a:pPr marL="457200" indent="-457200">
              <a:buFont typeface="Arial" panose="020B0604020202020204" pitchFamily="34" charset="0"/>
              <a:buChar char="•"/>
            </a:pPr>
            <a:r>
              <a:rPr lang="vi-VN" sz="2800" dirty="0">
                <a:solidFill>
                  <a:srgbClr val="FF0000"/>
                </a:solidFill>
              </a:rPr>
              <a:t>Bị sưng, bầm tím,... Có thể bị biến dạng.</a:t>
            </a:r>
          </a:p>
          <a:p>
            <a:pPr marL="457200" indent="-457200">
              <a:buFont typeface="Arial" panose="020B0604020202020204" pitchFamily="34" charset="0"/>
              <a:buChar char="•"/>
            </a:pPr>
            <a:r>
              <a:rPr lang="vi-VN" sz="2800" dirty="0">
                <a:solidFill>
                  <a:srgbClr val="FF0000"/>
                </a:solidFill>
              </a:rPr>
              <a:t>Không thể xoay, cử động các phần khớp gãy.</a:t>
            </a:r>
          </a:p>
          <a:p>
            <a:pPr marL="457200" indent="-457200">
              <a:buFont typeface="Arial" panose="020B0604020202020204" pitchFamily="34" charset="0"/>
              <a:buChar char="•"/>
            </a:pPr>
            <a:endParaRPr lang="en-US" sz="2800" dirty="0">
              <a:solidFill>
                <a:srgbClr val="FF0000"/>
              </a:solidFill>
            </a:endParaRPr>
          </a:p>
        </p:txBody>
      </p:sp>
    </p:spTree>
    <p:extLst>
      <p:ext uri="{BB962C8B-B14F-4D97-AF65-F5344CB8AC3E}">
        <p14:creationId xmlns:p14="http://schemas.microsoft.com/office/powerpoint/2010/main" val="19904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E5ADB-30A4-47D5-9E3A-6C63AE609BC4}"/>
              </a:ext>
            </a:extLst>
          </p:cNvPr>
          <p:cNvSpPr txBox="1"/>
          <p:nvPr/>
        </p:nvSpPr>
        <p:spPr>
          <a:xfrm>
            <a:off x="229771" y="324381"/>
            <a:ext cx="11844997" cy="523220"/>
          </a:xfrm>
          <a:prstGeom prst="rect">
            <a:avLst/>
          </a:prstGeom>
          <a:noFill/>
        </p:spPr>
        <p:txBody>
          <a:bodyPr wrap="square" rtlCol="0">
            <a:spAutoFit/>
          </a:bodyPr>
          <a:lstStyle/>
          <a:p>
            <a:pPr algn="just"/>
            <a:r>
              <a:rPr lang="vi-VN" sz="2800" b="1" dirty="0"/>
              <a:t>2. </a:t>
            </a:r>
            <a:r>
              <a:rPr lang="vi-VN" sz="2800" dirty="0"/>
              <a:t>Quan sát các hình sau và cho biết cơ mặt đang biểu lộ cảm xúc nào.</a:t>
            </a:r>
            <a:endParaRPr lang="en-US" sz="2800" b="1" dirty="0"/>
          </a:p>
        </p:txBody>
      </p:sp>
      <p:grpSp>
        <p:nvGrpSpPr>
          <p:cNvPr id="6" name="Group 5">
            <a:extLst>
              <a:ext uri="{FF2B5EF4-FFF2-40B4-BE49-F238E27FC236}">
                <a16:creationId xmlns:a16="http://schemas.microsoft.com/office/drawing/2014/main" id="{2CF03C48-F98B-41CE-96C4-B13FD54D5053}"/>
              </a:ext>
            </a:extLst>
          </p:cNvPr>
          <p:cNvGrpSpPr/>
          <p:nvPr/>
        </p:nvGrpSpPr>
        <p:grpSpPr>
          <a:xfrm>
            <a:off x="864428" y="1388817"/>
            <a:ext cx="10749182" cy="3095626"/>
            <a:chOff x="808158" y="924584"/>
            <a:chExt cx="10749182" cy="3095626"/>
          </a:xfrm>
        </p:grpSpPr>
        <p:pic>
          <p:nvPicPr>
            <p:cNvPr id="2" name="Picture 1">
              <a:extLst>
                <a:ext uri="{FF2B5EF4-FFF2-40B4-BE49-F238E27FC236}">
                  <a16:creationId xmlns:a16="http://schemas.microsoft.com/office/drawing/2014/main" id="{98CD1408-F67C-4C23-BB70-1C7B2B28DB2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68265"/>
            <a:stretch/>
          </p:blipFill>
          <p:spPr>
            <a:xfrm>
              <a:off x="808158" y="924585"/>
              <a:ext cx="2835374" cy="3095625"/>
            </a:xfrm>
            <a:prstGeom prst="rect">
              <a:avLst/>
            </a:prstGeom>
          </p:spPr>
        </p:pic>
        <p:pic>
          <p:nvPicPr>
            <p:cNvPr id="4" name="Picture 3">
              <a:extLst>
                <a:ext uri="{FF2B5EF4-FFF2-40B4-BE49-F238E27FC236}">
                  <a16:creationId xmlns:a16="http://schemas.microsoft.com/office/drawing/2014/main" id="{BE1D158D-8335-40C1-BB8A-4ACE5D0B741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994" r="35270"/>
            <a:stretch/>
          </p:blipFill>
          <p:spPr>
            <a:xfrm>
              <a:off x="4678313" y="924584"/>
              <a:ext cx="2835374" cy="3095625"/>
            </a:xfrm>
            <a:prstGeom prst="rect">
              <a:avLst/>
            </a:prstGeom>
          </p:spPr>
        </p:pic>
        <p:pic>
          <p:nvPicPr>
            <p:cNvPr id="5" name="Picture 4">
              <a:extLst>
                <a:ext uri="{FF2B5EF4-FFF2-40B4-BE49-F238E27FC236}">
                  <a16:creationId xmlns:a16="http://schemas.microsoft.com/office/drawing/2014/main" id="{9E1DF3BE-D327-4011-8B06-DF62757DC8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8265"/>
            <a:stretch/>
          </p:blipFill>
          <p:spPr>
            <a:xfrm>
              <a:off x="8721965" y="924584"/>
              <a:ext cx="2835375" cy="3095625"/>
            </a:xfrm>
            <a:prstGeom prst="rect">
              <a:avLst/>
            </a:prstGeom>
          </p:spPr>
        </p:pic>
      </p:grpSp>
      <p:sp>
        <p:nvSpPr>
          <p:cNvPr id="7" name="TextBox 6">
            <a:extLst>
              <a:ext uri="{FF2B5EF4-FFF2-40B4-BE49-F238E27FC236}">
                <a16:creationId xmlns:a16="http://schemas.microsoft.com/office/drawing/2014/main" id="{6C7D02FA-EFA6-41B6-968E-8572F11D20D5}"/>
              </a:ext>
            </a:extLst>
          </p:cNvPr>
          <p:cNvSpPr txBox="1"/>
          <p:nvPr/>
        </p:nvSpPr>
        <p:spPr>
          <a:xfrm>
            <a:off x="1252024" y="4716171"/>
            <a:ext cx="1754006"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a:t>Cười vui</a:t>
            </a:r>
          </a:p>
        </p:txBody>
      </p:sp>
      <p:sp>
        <p:nvSpPr>
          <p:cNvPr id="8" name="TextBox 7">
            <a:extLst>
              <a:ext uri="{FF2B5EF4-FFF2-40B4-BE49-F238E27FC236}">
                <a16:creationId xmlns:a16="http://schemas.microsoft.com/office/drawing/2014/main" id="{6F9DD310-7D7A-49F8-A199-B6213DD304CF}"/>
              </a:ext>
            </a:extLst>
          </p:cNvPr>
          <p:cNvSpPr txBox="1"/>
          <p:nvPr/>
        </p:nvSpPr>
        <p:spPr>
          <a:xfrm>
            <a:off x="5284644" y="4716171"/>
            <a:ext cx="1710725"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dirty="0"/>
              <a:t>Buồn bã</a:t>
            </a:r>
          </a:p>
        </p:txBody>
      </p:sp>
      <p:sp>
        <p:nvSpPr>
          <p:cNvPr id="9" name="TextBox 8">
            <a:extLst>
              <a:ext uri="{FF2B5EF4-FFF2-40B4-BE49-F238E27FC236}">
                <a16:creationId xmlns:a16="http://schemas.microsoft.com/office/drawing/2014/main" id="{A47F2126-F447-4584-9868-FE270FA39823}"/>
              </a:ext>
            </a:extLst>
          </p:cNvPr>
          <p:cNvSpPr txBox="1"/>
          <p:nvPr/>
        </p:nvSpPr>
        <p:spPr>
          <a:xfrm>
            <a:off x="9273983" y="4716171"/>
            <a:ext cx="1802096" cy="584775"/>
          </a:xfrm>
          <a:prstGeom prst="rect">
            <a:avLst/>
          </a:prstGeom>
          <a:noFill/>
          <a:ln w="28575">
            <a:solidFill>
              <a:srgbClr val="FF5D5D"/>
            </a:solidFill>
          </a:ln>
          <a:effectLst>
            <a:outerShdw blurRad="63500" sx="102000" sy="102000" algn="ctr" rotWithShape="0">
              <a:prstClr val="black">
                <a:alpha val="40000"/>
              </a:prstClr>
            </a:outerShdw>
          </a:effectLst>
        </p:spPr>
        <p:txBody>
          <a:bodyPr wrap="none" rtlCol="0">
            <a:spAutoFit/>
          </a:bodyPr>
          <a:lstStyle/>
          <a:p>
            <a:r>
              <a:rPr lang="vi-VN" sz="3200"/>
              <a:t>Tức giận</a:t>
            </a:r>
            <a:endParaRPr lang="vi-VN" sz="3200" dirty="0"/>
          </a:p>
        </p:txBody>
      </p:sp>
    </p:spTree>
    <p:extLst>
      <p:ext uri="{BB962C8B-B14F-4D97-AF65-F5344CB8AC3E}">
        <p14:creationId xmlns:p14="http://schemas.microsoft.com/office/powerpoint/2010/main" val="19228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F2443E-7BF5-406B-B4F9-940D06A396E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096000" y="1412410"/>
            <a:ext cx="5807305" cy="3627088"/>
          </a:xfrm>
          <a:prstGeom prst="rect">
            <a:avLst/>
          </a:prstGeom>
        </p:spPr>
      </p:pic>
      <p:sp>
        <p:nvSpPr>
          <p:cNvPr id="3" name="TextBox 2">
            <a:extLst>
              <a:ext uri="{FF2B5EF4-FFF2-40B4-BE49-F238E27FC236}">
                <a16:creationId xmlns:a16="http://schemas.microsoft.com/office/drawing/2014/main" id="{5C6DDEE5-9C02-43E4-97F4-8ECBD39BD3CF}"/>
              </a:ext>
            </a:extLst>
          </p:cNvPr>
          <p:cNvSpPr txBox="1"/>
          <p:nvPr/>
        </p:nvSpPr>
        <p:spPr>
          <a:xfrm>
            <a:off x="4840550" y="169637"/>
            <a:ext cx="6938504" cy="584775"/>
          </a:xfrm>
          <a:prstGeom prst="rect">
            <a:avLst/>
          </a:prstGeom>
          <a:noFill/>
        </p:spPr>
        <p:txBody>
          <a:bodyPr wrap="square" rtlCol="0">
            <a:spAutoFit/>
          </a:bodyPr>
          <a:lstStyle/>
          <a:p>
            <a:pPr algn="just"/>
            <a:r>
              <a:rPr lang="vi-VN" sz="3200" b="1" dirty="0"/>
              <a:t>1. </a:t>
            </a:r>
            <a:r>
              <a:rPr lang="vi-VN" sz="3200" dirty="0"/>
              <a:t>Chơi trò chơi: Vật tay.</a:t>
            </a:r>
            <a:endParaRPr lang="en-US" sz="3200" dirty="0"/>
          </a:p>
        </p:txBody>
      </p:sp>
      <p:sp>
        <p:nvSpPr>
          <p:cNvPr id="5" name="TextBox 4">
            <a:extLst>
              <a:ext uri="{FF2B5EF4-FFF2-40B4-BE49-F238E27FC236}">
                <a16:creationId xmlns:a16="http://schemas.microsoft.com/office/drawing/2014/main" id="{0B18D068-8E53-4C3D-A61F-EA0A5E5CC522}"/>
              </a:ext>
            </a:extLst>
          </p:cNvPr>
          <p:cNvSpPr txBox="1"/>
          <p:nvPr/>
        </p:nvSpPr>
        <p:spPr>
          <a:xfrm>
            <a:off x="268551" y="1942759"/>
            <a:ext cx="4874950" cy="584775"/>
          </a:xfrm>
          <a:prstGeom prst="rect">
            <a:avLst/>
          </a:prstGeom>
          <a:noFill/>
        </p:spPr>
        <p:txBody>
          <a:bodyPr wrap="square" rtlCol="0">
            <a:spAutoFit/>
          </a:bodyPr>
          <a:lstStyle/>
          <a:p>
            <a:pPr algn="just"/>
            <a:r>
              <a:rPr lang="vi-VN" sz="3200" b="1" dirty="0"/>
              <a:t>2. </a:t>
            </a:r>
            <a:r>
              <a:rPr lang="vi-VN" sz="3200" dirty="0"/>
              <a:t>Trả lời các câu hỏi sau:</a:t>
            </a:r>
            <a:endParaRPr lang="en-US" sz="3200" b="1" dirty="0"/>
          </a:p>
        </p:txBody>
      </p:sp>
      <p:sp>
        <p:nvSpPr>
          <p:cNvPr id="6" name="TextBox 5">
            <a:extLst>
              <a:ext uri="{FF2B5EF4-FFF2-40B4-BE49-F238E27FC236}">
                <a16:creationId xmlns:a16="http://schemas.microsoft.com/office/drawing/2014/main" id="{B055E72B-78BE-4148-BD2E-3C20EF808869}"/>
              </a:ext>
            </a:extLst>
          </p:cNvPr>
          <p:cNvSpPr txBox="1"/>
          <p:nvPr/>
        </p:nvSpPr>
        <p:spPr>
          <a:xfrm>
            <a:off x="133350" y="2527534"/>
            <a:ext cx="5429250"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dirty="0"/>
              <a:t>Có những cơ, xương và khớp nào tham gia thực hiện động tác vật tay?</a:t>
            </a:r>
          </a:p>
          <a:p>
            <a:pPr marL="457200" indent="-457200" algn="just">
              <a:buFont typeface="Arial" panose="020B0604020202020204" pitchFamily="34" charset="0"/>
              <a:buChar char="•"/>
            </a:pPr>
            <a:r>
              <a:rPr lang="vi-VN" sz="3200" dirty="0"/>
              <a:t>Em cảm thấy tay mình thế nào nếu chơi vật tay quá lâu?</a:t>
            </a:r>
            <a:endParaRPr lang="en-US" sz="3200" dirty="0"/>
          </a:p>
        </p:txBody>
      </p:sp>
    </p:spTree>
    <p:extLst>
      <p:ext uri="{BB962C8B-B14F-4D97-AF65-F5344CB8AC3E}">
        <p14:creationId xmlns:p14="http://schemas.microsoft.com/office/powerpoint/2010/main" val="14716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376</Words>
  <Application>Microsoft Office PowerPoint</Application>
  <PresentationFormat>Widescreen</PresentationFormat>
  <Paragraphs>38</Paragraphs>
  <Slides>11</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Windows 10</cp:lastModifiedBy>
  <cp:revision>39</cp:revision>
  <dcterms:created xsi:type="dcterms:W3CDTF">2021-06-02T02:35:09Z</dcterms:created>
  <dcterms:modified xsi:type="dcterms:W3CDTF">2023-12-28T02:24:43Z</dcterms:modified>
</cp:coreProperties>
</file>