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D5F-2B16-4583-A6CC-A4568665C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D51D3-753A-4AD8-89C5-543E00FC3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D0AFE-D69A-4182-B406-3A8D9115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C8A1-2141-4594-95B4-C6FF51DF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2D95-3D80-4225-896F-C956621A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8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AB0C-A9CA-4C32-9B03-22813889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27ACD-84C2-40FB-A19A-099475EA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1221A-F711-45C8-B136-2A9AAFDC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53917-4E93-47FF-A980-B69D688F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D43E-36B2-41FD-A81B-230D5343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26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F18CD-C2E8-4437-99D2-163155656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EE2D7-4509-47F6-94D8-F019DC328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C317-0F3F-47EB-9116-4FCCB10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45E23-0502-4B79-8F52-D1660553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849E0-1D39-46E8-B920-A9AE49E8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52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1BFE-9A3C-49C3-926E-3F563595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D274-1B4A-4AA0-971E-8149B13A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51A1-F643-4AF1-996C-02F8A36D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C70E-F0B9-46A3-B0A7-8A23CEC0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FB0B-F55B-4A31-A33E-1C7E555D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76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787-3C07-459F-90BA-6BE16836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80B7C-7F33-4DAC-BB47-3CFE1330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777C-5D33-4EB9-8470-08C0BE92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3C65-6F5F-4BE8-AF25-0C8CDC96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AAB67-7C2C-4ECE-9C95-6EE45A1F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50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7E63-006D-458C-9F2D-EE37CBFF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36B0-36C7-45ED-A7D6-376B8A34C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D263B-B5E6-4B0D-A948-B98C4CC6F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7F5C-8B0F-4B7E-9453-F2F562BD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32869-2753-4D69-9870-9CE6072A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457DA-7E94-42FB-9A35-5E5F1B3A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0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0394-BEDB-4362-B95F-8183A6AA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B05F0-F0B3-4B29-B462-CA050958A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D3253-06A3-426D-B6A8-2A435BD42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B6FDA-E314-424C-B32E-683FDE69E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202-4D44-4071-8B1F-FF49D3AAD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61E7C-07A2-4324-98DC-3EAFFC4E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14E1C-AAA3-4F72-9CC9-C8030B62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777A7-E960-461F-84B7-258E83A4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3148-7817-47A8-90D1-FDBD9C45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4FAEA-A379-45E7-AA8D-602D0366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D0878-428D-4496-870B-3BEC4BE9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C11E7-6D69-4356-9A1B-C2FCCBBA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22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D6B37-25C4-4AAD-958C-DBCCA681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D9582-0AD5-43EA-A673-8C259F68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5652D-4E5E-4BF5-9D97-3263DE8F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17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EDB2-0E74-4065-9D93-D6C3C32D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8759-E651-4FCC-A9DD-7D903D8C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9EA97-EDC8-466A-ADAA-9C44AC32E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9AA6D-1F56-47B0-B891-EB72CF0D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481AD-DFA9-4A14-B4AD-E5AE002D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E990D-B530-422C-A2AC-8A769D16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79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7B9C-5F30-4E13-B15F-0363F602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44DF-ABA0-49E6-8D92-951A0F7E1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ADA4C-C598-4FD2-A703-E57462AA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AB13D-1CB0-416E-A27C-1E36D285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7E72E-8682-46EC-A049-A1810141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C3C6-27DE-42B8-8669-73341858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297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B8EA4-3BA5-4A60-B8B1-80ED53E9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FA019-1FA7-449F-9BDE-8383314D1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624E4-54D5-4DEC-9947-36BE54790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3A78-1186-44F0-8896-7F0F9A839013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6C2F-CB62-4224-B841-47F69EFBF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F704-A953-459A-B7FD-03090FC07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8D5A-7946-4832-89AF-F7273AFB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2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6877-A677-4729-8556-8DE2E76A4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135"/>
            <a:ext cx="9144000" cy="1245065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TIỀN PHONG</a:t>
            </a:r>
            <a:b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ĐẠI DIỆN CMHS</a:t>
            </a:r>
            <a:endParaRPr lang="vi-VN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88C04-C3CB-411F-8230-38C3ED84D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60914"/>
            <a:ext cx="12192000" cy="2296886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MẶT - TRI ÂN THẦY CÔ</a:t>
            </a:r>
          </a:p>
          <a:p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NGÀY NHÀ GIÁO VIỆT NAM 20/11/2023</a:t>
            </a:r>
            <a:endParaRPr lang="vi-VN" sz="4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DA8E1-AB85-4635-857D-C1A39587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1031" cy="21118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81206E-D80C-4E2D-823B-CC7E13683E88}"/>
              </a:ext>
            </a:extLst>
          </p:cNvPr>
          <p:cNvCxnSpPr/>
          <p:nvPr/>
        </p:nvCxnSpPr>
        <p:spPr>
          <a:xfrm>
            <a:off x="4078514" y="1600200"/>
            <a:ext cx="39914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8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TRƯỜNG TIỂU HỌC TIỀN PHONG BAN ĐẠI DIỆN CMHS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tiền phong ban đại diện cmhs</dc:title>
  <dc:creator>GVTH Đào Hải Cương</dc:creator>
  <cp:lastModifiedBy>GVTH Đào Hải Cương</cp:lastModifiedBy>
  <cp:revision>6</cp:revision>
  <dcterms:created xsi:type="dcterms:W3CDTF">2023-11-19T23:52:45Z</dcterms:created>
  <dcterms:modified xsi:type="dcterms:W3CDTF">2023-11-20T00:08:49Z</dcterms:modified>
</cp:coreProperties>
</file>