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activeX/activeX1.xml" ContentType="application/vnd.ms-office.activeX+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activeX/activeX2.xml" ContentType="application/vnd.ms-office.activeX+xml"/>
  <Override PartName="/ppt/tags/tag2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82" r:id="rId3"/>
    <p:sldId id="257" r:id="rId4"/>
    <p:sldId id="260" r:id="rId5"/>
    <p:sldId id="263" r:id="rId6"/>
    <p:sldId id="274" r:id="rId7"/>
    <p:sldId id="264" r:id="rId8"/>
    <p:sldId id="11693" r:id="rId9"/>
    <p:sldId id="283" r:id="rId10"/>
    <p:sldId id="267" r:id="rId11"/>
    <p:sldId id="268" r:id="rId12"/>
    <p:sldId id="285" r:id="rId13"/>
    <p:sldId id="266" r:id="rId14"/>
    <p:sldId id="284" r:id="rId15"/>
    <p:sldId id="287" r:id="rId16"/>
    <p:sldId id="269" r:id="rId17"/>
    <p:sldId id="270" r:id="rId18"/>
    <p:sldId id="272" r:id="rId19"/>
    <p:sldId id="273" r:id="rId20"/>
    <p:sldId id="288" r:id="rId21"/>
    <p:sldId id="280" r:id="rId22"/>
    <p:sldId id="289" r:id="rId23"/>
    <p:sldId id="11694" r:id="rId24"/>
    <p:sldId id="292" r:id="rId25"/>
    <p:sldId id="293" r:id="rId26"/>
    <p:sldId id="281"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0418" autoAdjust="0"/>
  </p:normalViewPr>
  <p:slideViewPr>
    <p:cSldViewPr snapToGrid="0">
      <p:cViewPr varScale="1">
        <p:scale>
          <a:sx n="71" d="100"/>
          <a:sy n="71" d="100"/>
        </p:scale>
        <p:origin x="4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19</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23</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4</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6</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11</a:t>
            </a:fld>
            <a:endParaRPr lang="en-US"/>
          </a:p>
        </p:txBody>
      </p:sp>
    </p:spTree>
    <p:extLst>
      <p:ext uri="{BB962C8B-B14F-4D97-AF65-F5344CB8AC3E}">
        <p14:creationId xmlns:p14="http://schemas.microsoft.com/office/powerpoint/2010/main" val="56202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15</a:t>
            </a:fld>
            <a:endParaRPr lang="en-US"/>
          </a:p>
        </p:txBody>
      </p:sp>
    </p:spTree>
    <p:extLst>
      <p:ext uri="{BB962C8B-B14F-4D97-AF65-F5344CB8AC3E}">
        <p14:creationId xmlns:p14="http://schemas.microsoft.com/office/powerpoint/2010/main" val="289391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27841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35246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1604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7057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0159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88464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3713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8620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967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33717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7467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76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6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312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274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1" name="Picture 10" descr="A white circle with leaves and blue text&#10;&#10;Description automatically generated">
            <a:extLst>
              <a:ext uri="{FF2B5EF4-FFF2-40B4-BE49-F238E27FC236}">
                <a16:creationId xmlns:a16="http://schemas.microsoft.com/office/drawing/2014/main" id="{57915E7E-B988-53C6-DED8-668D5D898D3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687539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0.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4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control" Target="../activeX/activeX1.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id="{C657E681-00BA-E428-F822-F2A4595B06D1}"/>
              </a:ext>
            </a:extLst>
          </p:cNvPr>
          <p:cNvSpPr txBox="1"/>
          <p:nvPr/>
        </p:nvSpPr>
        <p:spPr>
          <a:xfrm>
            <a:off x="2905125" y="1143000"/>
            <a:ext cx="60960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2050" name="TextBox1" r:id="rId2" imgW="5038560" imgH="828720"/>
        </mc:Choice>
        <mc:Fallback>
          <p:control name="TextBox1" r:id="rId2" imgW="5038560" imgH="82872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7"/>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xmlns=""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6"/>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7"/>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1026" name="TextBox1" r:id="rId3" imgW="3371760" imgH="1495440"/>
        </mc:Choice>
        <mc:Fallback>
          <p:control name="TextBox1" r:id="rId3" imgW="3371760" imgH="149544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8"/>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2|0.3"/>
</p:tagLst>
</file>

<file path=ppt/tags/tag11.xml><?xml version="1.0" encoding="utf-8"?>
<p:tagLst xmlns:a="http://schemas.openxmlformats.org/drawingml/2006/main" xmlns:r="http://schemas.openxmlformats.org/officeDocument/2006/relationships" xmlns:p="http://schemas.openxmlformats.org/presentationml/2006/main">
  <p:tag name="TIMING" val="|0.3|0.4|0.3"/>
</p:tagLst>
</file>

<file path=ppt/tags/tag12.xml><?xml version="1.0" encoding="utf-8"?>
<p:tagLst xmlns:a="http://schemas.openxmlformats.org/drawingml/2006/main" xmlns:r="http://schemas.openxmlformats.org/officeDocument/2006/relationships" xmlns:p="http://schemas.openxmlformats.org/presentationml/2006/main">
  <p:tag name="TIMING" val="|0.3|0.2|0.3|0.3"/>
</p:tagLst>
</file>

<file path=ppt/tags/tag13.xml><?xml version="1.0" encoding="utf-8"?>
<p:tagLst xmlns:a="http://schemas.openxmlformats.org/drawingml/2006/main" xmlns:r="http://schemas.openxmlformats.org/officeDocument/2006/relationships" xmlns:p="http://schemas.openxmlformats.org/presentationml/2006/main">
  <p:tag name="TIMING" val="|0.2|0.1|0.1|0.2"/>
</p:tagLst>
</file>

<file path=ppt/tags/tag14.xml><?xml version="1.0" encoding="utf-8"?>
<p:tagLst xmlns:a="http://schemas.openxmlformats.org/drawingml/2006/main" xmlns:r="http://schemas.openxmlformats.org/officeDocument/2006/relationships" xmlns:p="http://schemas.openxmlformats.org/presentationml/2006/main">
  <p:tag name="TIMING" val="|0.2|0.2|0.1|0.1"/>
</p:tagLst>
</file>

<file path=ppt/tags/tag15.xml><?xml version="1.0" encoding="utf-8"?>
<p:tagLst xmlns:a="http://schemas.openxmlformats.org/drawingml/2006/main" xmlns:r="http://schemas.openxmlformats.org/officeDocument/2006/relationships" xmlns:p="http://schemas.openxmlformats.org/presentationml/2006/main">
  <p:tag name="TIMING" val="|0.1|0.1|0.1"/>
</p:tagLst>
</file>

<file path=ppt/tags/tag16.xml><?xml version="1.0" encoding="utf-8"?>
<p:tagLst xmlns:a="http://schemas.openxmlformats.org/drawingml/2006/main" xmlns:r="http://schemas.openxmlformats.org/officeDocument/2006/relationships" xmlns:p="http://schemas.openxmlformats.org/presentationml/2006/main">
  <p:tag name="TIMING" val="|0.1|0|0.4|0.2"/>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2|0.3|0.5"/>
</p:tagLst>
</file>

<file path=ppt/tags/tag19.xml><?xml version="1.0" encoding="utf-8"?>
<p:tagLst xmlns:a="http://schemas.openxmlformats.org/drawingml/2006/main" xmlns:r="http://schemas.openxmlformats.org/officeDocument/2006/relationships" xmlns:p="http://schemas.openxmlformats.org/presentationml/2006/main">
  <p:tag name="TIMING" val="|0.2|0.2|0.3"/>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3|0.3"/>
</p:tagLst>
</file>

<file path=ppt/tags/tag5.xml><?xml version="1.0" encoding="utf-8"?>
<p:tagLst xmlns:a="http://schemas.openxmlformats.org/drawingml/2006/main" xmlns:r="http://schemas.openxmlformats.org/officeDocument/2006/relationships" xmlns:p="http://schemas.openxmlformats.org/presentationml/2006/main">
  <p:tag name="TIMING" val="|0.2|0.2|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3|0.3|0.3|0.2|0.3|0.3"/>
</p:tagLst>
</file>

<file path=ppt/tags/tag9.xml><?xml version="1.0" encoding="utf-8"?>
<p:tagLst xmlns:a="http://schemas.openxmlformats.org/drawingml/2006/main" xmlns:r="http://schemas.openxmlformats.org/officeDocument/2006/relationships" xmlns:p="http://schemas.openxmlformats.org/presentationml/2006/main">
  <p:tag name="TIMING" val="|0.2|0.3|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1050</Words>
  <Application>Microsoft Office PowerPoint</Application>
  <PresentationFormat>Widescreen</PresentationFormat>
  <Paragraphs>208</Paragraphs>
  <Slides>26</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#9Slide03 Arima Madurai Black</vt:lpstr>
      <vt:lpstr>Arial</vt:lpstr>
      <vt:lpstr>Arial-Rounded</vt:lpstr>
      <vt:lpstr>Calibri</vt:lpstr>
      <vt:lpstr>Cambria</vt:lpstr>
      <vt:lpstr>Coiny</vt:lpstr>
      <vt:lpstr>等线</vt:lpstr>
      <vt:lpstr>等线 Light</vt:lpstr>
      <vt:lpstr>inpin heiti</vt:lpstr>
      <vt:lpstr>Jua</vt:lpstr>
      <vt:lpstr>Times New Roman</vt:lpstr>
      <vt:lpstr>包图简圆体</vt:lpstr>
      <vt:lpstr>思源黑体 CN Bold</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2023-08-16T01:46:32Z</dcterms:created>
  <dcterms:modified xsi:type="dcterms:W3CDTF">2023-11-06T06:30:14Z</dcterms:modified>
</cp:coreProperties>
</file>