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lPZkmSMOttGpj9HmBEhGpEkdu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Tuần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9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2762120" y="2149901"/>
            <a:ext cx="624651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ÔN TẬP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GIỮA HỌC KÌ I</a:t>
            </a:r>
            <a:endParaRPr sz="60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6265966" y="4457783"/>
            <a:ext cx="451923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Tiết 9 - 10</a:t>
            </a:r>
            <a:endParaRPr sz="60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0460" y="3345366"/>
            <a:ext cx="4761570" cy="3800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0"/>
            <a:ext cx="3611383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0"/>
          <p:cNvSpPr txBox="1"/>
          <p:nvPr/>
        </p:nvSpPr>
        <p:spPr>
          <a:xfrm>
            <a:off x="1640448" y="2362200"/>
            <a:ext cx="763314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sym typeface="Arial"/>
              </a:rPr>
              <a:t>Tạm</a:t>
            </a:r>
            <a:r>
              <a:rPr lang="en-US" sz="3200" b="1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sym typeface="Arial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sym typeface="Arial"/>
              </a:rPr>
              <a:t>và</a:t>
            </a:r>
            <a:r>
              <a:rPr lang="en-US" sz="3200" b="1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sym typeface="Arial"/>
              </a:rPr>
              <a:t>hẹn</a:t>
            </a:r>
            <a:r>
              <a:rPr lang="en-US" sz="3200" b="1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sym typeface="Arial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sym typeface="Arial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sym typeface="Arial"/>
              </a:rPr>
              <a:t> </a:t>
            </a:r>
            <a:endParaRPr b="1"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sym typeface="Arial"/>
              </a:rPr>
              <a:t>các</a:t>
            </a:r>
            <a:r>
              <a:rPr lang="en-US" sz="3200" b="1" dirty="0">
                <a:solidFill>
                  <a:srgbClr val="FF0000"/>
                </a:solidFill>
                <a:sym typeface="Arial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sym typeface="Arial"/>
              </a:rPr>
              <a:t>vào</a:t>
            </a:r>
            <a:r>
              <a:rPr lang="en-US" sz="3200" b="1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sym typeface="Arial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sym typeface="Arial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sym typeface="Arial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sym typeface="Arial"/>
              </a:rPr>
              <a:t>sau</a:t>
            </a:r>
            <a:r>
              <a:rPr lang="en-US" sz="3200" b="1" dirty="0">
                <a:solidFill>
                  <a:srgbClr val="FF0000"/>
                </a:solidFill>
                <a:sym typeface="Arial"/>
              </a:rPr>
              <a:t>!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82292" y="557679"/>
            <a:ext cx="8899186" cy="637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Ngày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xưa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ở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gia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đình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kia,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hai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anh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Lúc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nhỏ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anh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rất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hòa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thuận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Khi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lớn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lên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anh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vợ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chồng</a:t>
            </a:r>
            <a:r>
              <a:rPr lang="en-US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mỗi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người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nhưng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vẫn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hay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va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chạm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Thấy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yêu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thương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nhau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người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cha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rất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buồn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phiền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hôm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ông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đặt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bó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đũa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túi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tiền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ên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mặt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bàn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</a:t>
            </a:r>
            <a:r>
              <a:rPr lang="en-US" sz="2400" i="0" u="none" strike="noStrike" cap="none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lại</a:t>
            </a:r>
            <a:r>
              <a:rPr lang="en-US" sz="2400" i="0" u="none" strike="noStrike" cap="none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bảo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- Ai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bẻ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gãy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bó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đũa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này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cha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thưởng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túi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tiền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Bốn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người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lần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lượt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bẻ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bó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đũa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Ai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cũng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cố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hết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sức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mà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sao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bẻ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gãy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Người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cha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bèn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cởi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bó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đũa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ra,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thong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thả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bẻ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gãy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từng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chiếc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cách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dễ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dàng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dirty="0">
                <a:solidFill>
                  <a:schemeClr val="tx1"/>
                </a:solidFill>
                <a:ea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Thấy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vậy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bốn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người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cùng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nói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-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Thưa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cha,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lấy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từng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chiếc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mà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bẻ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khó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!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Người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cha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liền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bảo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: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-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thế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đều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thấy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rằng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chia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lẻ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ra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yếu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hợp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lại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mạnh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Vậy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phải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biết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yêu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thương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đùm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bọc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lẫn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nhau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đoàn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kết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mới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sức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mạnh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tx1"/>
                </a:solidFill>
                <a:latin typeface="Arial Rounded"/>
                <a:sym typeface="Arial Rounded"/>
              </a:rPr>
              <a:t>(Theo </a:t>
            </a:r>
            <a:r>
              <a:rPr lang="en-US" sz="2400" i="1" dirty="0" err="1">
                <a:solidFill>
                  <a:schemeClr val="tx1"/>
                </a:solidFill>
                <a:latin typeface="Arial Rounded"/>
                <a:sym typeface="Arial Rounded"/>
              </a:rPr>
              <a:t>Ngụ</a:t>
            </a:r>
            <a:r>
              <a:rPr lang="en-US" sz="2400" i="1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 Rounded"/>
                <a:sym typeface="Arial Rounded"/>
              </a:rPr>
              <a:t>ngôn</a:t>
            </a:r>
            <a:r>
              <a:rPr lang="en-US" sz="2400" i="1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 Rounded"/>
                <a:sym typeface="Arial Rounded"/>
              </a:rPr>
              <a:t>Việt</a:t>
            </a:r>
            <a:r>
              <a:rPr lang="en-US" sz="2400" i="1" dirty="0">
                <a:solidFill>
                  <a:schemeClr val="tx1"/>
                </a:solidFill>
                <a:latin typeface="Arial Rounded"/>
                <a:sym typeface="Arial Rounded"/>
              </a:rPr>
              <a:t> Nam)</a:t>
            </a:r>
            <a:endParaRPr i="1" dirty="0">
              <a:solidFill>
                <a:schemeClr val="tx1"/>
              </a:solidFill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2555203" y="74214"/>
            <a:ext cx="451923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Câu chuyện bó đũa</a:t>
            </a:r>
            <a:endParaRPr sz="3200" b="1" i="0" u="none" strike="noStrike" cap="none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E0F669-69D5-4931-9E66-8A2C028E1943}"/>
              </a:ext>
            </a:extLst>
          </p:cNvPr>
          <p:cNvGrpSpPr/>
          <p:nvPr/>
        </p:nvGrpSpPr>
        <p:grpSpPr>
          <a:xfrm rot="21225808">
            <a:off x="9631167" y="68044"/>
            <a:ext cx="2247859" cy="1666715"/>
            <a:chOff x="7031196" y="5166567"/>
            <a:chExt cx="2854575" cy="23197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36046FA-21BC-4C6E-9811-F6633B579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3055" y="5166567"/>
              <a:ext cx="2822716" cy="2319725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12DC08E-06D5-40B8-BD89-FA3441925ED4}"/>
                </a:ext>
              </a:extLst>
            </p:cNvPr>
            <p:cNvSpPr/>
            <p:nvPr/>
          </p:nvSpPr>
          <p:spPr>
            <a:xfrm>
              <a:off x="7031196" y="5174456"/>
              <a:ext cx="392109" cy="32268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5C0CBF-730A-4FA9-878F-32AE1FA55F8D}"/>
              </a:ext>
            </a:extLst>
          </p:cNvPr>
          <p:cNvGrpSpPr/>
          <p:nvPr/>
        </p:nvGrpSpPr>
        <p:grpSpPr>
          <a:xfrm rot="257768">
            <a:off x="9619550" y="1937831"/>
            <a:ext cx="2175956" cy="1500660"/>
            <a:chOff x="9320823" y="1564534"/>
            <a:chExt cx="2883371" cy="224003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9C50CEB-CEA5-43B8-94E2-F6AD8B026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81478" y="1590877"/>
              <a:ext cx="2822716" cy="2213692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5CC353B-73D4-4A34-86DA-3A84A2092956}"/>
                </a:ext>
              </a:extLst>
            </p:cNvPr>
            <p:cNvSpPr/>
            <p:nvPr/>
          </p:nvSpPr>
          <p:spPr>
            <a:xfrm>
              <a:off x="9320823" y="1564534"/>
              <a:ext cx="392109" cy="32268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2F5867-DA48-4A54-A11B-398FD07C5644}"/>
              </a:ext>
            </a:extLst>
          </p:cNvPr>
          <p:cNvGrpSpPr/>
          <p:nvPr/>
        </p:nvGrpSpPr>
        <p:grpSpPr>
          <a:xfrm>
            <a:off x="9662621" y="3582348"/>
            <a:ext cx="2085617" cy="1434014"/>
            <a:chOff x="10956983" y="4192403"/>
            <a:chExt cx="2838400" cy="22610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D1F774-CB16-47CA-BEA8-95B42EB3C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72668" y="4199583"/>
              <a:ext cx="2822715" cy="2253879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9C54091-D892-4F0B-9041-D3DF3488589B}"/>
                </a:ext>
              </a:extLst>
            </p:cNvPr>
            <p:cNvSpPr/>
            <p:nvPr/>
          </p:nvSpPr>
          <p:spPr>
            <a:xfrm>
              <a:off x="10956983" y="4192403"/>
              <a:ext cx="392109" cy="32268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DDB40E-DA44-4524-92D1-3008E1505A2D}"/>
              </a:ext>
            </a:extLst>
          </p:cNvPr>
          <p:cNvGrpSpPr/>
          <p:nvPr/>
        </p:nvGrpSpPr>
        <p:grpSpPr>
          <a:xfrm rot="21169386">
            <a:off x="9684478" y="5209975"/>
            <a:ext cx="2090422" cy="1527982"/>
            <a:chOff x="8855133" y="4837767"/>
            <a:chExt cx="2854574" cy="232584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2B7EC0-A905-43F8-BA19-ABC47F6A8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86992" y="4837767"/>
              <a:ext cx="2822715" cy="2325843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9A15984-2980-4297-8357-1CB7FBF4CC7E}"/>
                </a:ext>
              </a:extLst>
            </p:cNvPr>
            <p:cNvSpPr/>
            <p:nvPr/>
          </p:nvSpPr>
          <p:spPr>
            <a:xfrm>
              <a:off x="8855133" y="4851774"/>
              <a:ext cx="392109" cy="32268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4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836234" y="726369"/>
            <a:ext cx="1038086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a. Khi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lớn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lên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tình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cảm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giữa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anh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thế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2800" b="1" i="0" u="none" strike="noStrike" cap="none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1243488" y="1505856"/>
            <a:ext cx="23884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oà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thuận</a:t>
            </a:r>
            <a:endParaRPr sz="2800" b="1" i="0" u="none" strike="noStrike" cap="none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4252118" y="1505856"/>
            <a:ext cx="289544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hông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thay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đổi</a:t>
            </a:r>
            <a:endParaRPr sz="2800" b="1" i="0" u="none" strike="noStrike" cap="none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7851176" y="1505856"/>
            <a:ext cx="309733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hông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hoà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thuận</a:t>
            </a:r>
            <a:endParaRPr sz="2800" b="1" i="0" u="none" strike="noStrike" cap="none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836234" y="2345265"/>
            <a:ext cx="1038086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b.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Người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cha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nghĩ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ra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cách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để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khuyên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bảo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con?</a:t>
            </a:r>
            <a:endParaRPr sz="2800" b="1" i="0" u="none" strike="noStrike" cap="none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938046" y="3010094"/>
            <a:ext cx="1017724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Người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cha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thử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thách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bẻ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gãy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bó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đũa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để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khuyên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bảo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con.</a:t>
            </a:r>
            <a:endParaRPr sz="2800" b="1" i="0" u="none" strike="noStrike" cap="none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65F664-B62C-4C08-B5CA-DA3DE03C5AD1}"/>
              </a:ext>
            </a:extLst>
          </p:cNvPr>
          <p:cNvSpPr txBox="1"/>
          <p:nvPr/>
        </p:nvSpPr>
        <p:spPr>
          <a:xfrm>
            <a:off x="836234" y="139298"/>
            <a:ext cx="9252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hỏi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thực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yêu</a:t>
            </a:r>
            <a:r>
              <a:rPr lang="en-US" sz="2800" b="1" dirty="0"/>
              <a:t> </a:t>
            </a:r>
            <a:r>
              <a:rPr lang="en-US" sz="2800" b="1" dirty="0" err="1"/>
              <a:t>cầu</a:t>
            </a:r>
            <a:r>
              <a:rPr lang="en-US" sz="2800" b="1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8AD8A5-94CC-4ABE-91DD-368F46A64198}"/>
              </a:ext>
            </a:extLst>
          </p:cNvPr>
          <p:cNvSpPr/>
          <p:nvPr/>
        </p:nvSpPr>
        <p:spPr>
          <a:xfrm>
            <a:off x="836234" y="1561003"/>
            <a:ext cx="407254" cy="41288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A6931A-26D8-49CC-92B7-D5EEFE1ADFA4}"/>
              </a:ext>
            </a:extLst>
          </p:cNvPr>
          <p:cNvSpPr/>
          <p:nvPr/>
        </p:nvSpPr>
        <p:spPr>
          <a:xfrm>
            <a:off x="3889825" y="1561003"/>
            <a:ext cx="407254" cy="41288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F9F1F7-7DDC-48C1-A60E-E58FB7CE0643}"/>
              </a:ext>
            </a:extLst>
          </p:cNvPr>
          <p:cNvSpPr/>
          <p:nvPr/>
        </p:nvSpPr>
        <p:spPr>
          <a:xfrm>
            <a:off x="7498794" y="1561003"/>
            <a:ext cx="407254" cy="41288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7E9934-5A12-4BA0-89EC-864FAB75D440}"/>
              </a:ext>
            </a:extLst>
          </p:cNvPr>
          <p:cNvSpPr txBox="1"/>
          <p:nvPr/>
        </p:nvSpPr>
        <p:spPr>
          <a:xfrm>
            <a:off x="7511352" y="1536612"/>
            <a:ext cx="73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Google Shape;125;p4">
            <a:extLst>
              <a:ext uri="{FF2B5EF4-FFF2-40B4-BE49-F238E27FC236}">
                <a16:creationId xmlns:a16="http://schemas.microsoft.com/office/drawing/2014/main" id="{1E9C2968-F665-46DC-9E5C-43C0964ADD15}"/>
              </a:ext>
            </a:extLst>
          </p:cNvPr>
          <p:cNvSpPr txBox="1"/>
          <p:nvPr/>
        </p:nvSpPr>
        <p:spPr>
          <a:xfrm>
            <a:off x="836234" y="4226754"/>
            <a:ext cx="1094603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c.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sao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4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người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đều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bẻ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bó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đũa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2800" b="1" i="0" u="none" strike="noStrike" cap="none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9" name="Google Shape;130;p4">
            <a:extLst>
              <a:ext uri="{FF2B5EF4-FFF2-40B4-BE49-F238E27FC236}">
                <a16:creationId xmlns:a16="http://schemas.microsoft.com/office/drawing/2014/main" id="{2ADF93A7-C0C9-485C-ABF2-E98FDAED13B0}"/>
              </a:ext>
            </a:extLst>
          </p:cNvPr>
          <p:cNvSpPr txBox="1"/>
          <p:nvPr/>
        </p:nvSpPr>
        <p:spPr>
          <a:xfrm>
            <a:off x="836233" y="4891583"/>
            <a:ext cx="1094603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4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người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đều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bẻ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bó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đũa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họ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cầm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bó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đũa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để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bẻ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2800" b="1" i="0" u="none" strike="noStrike" cap="none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/>
          <p:nvPr/>
        </p:nvSpPr>
        <p:spPr>
          <a:xfrm>
            <a:off x="452572" y="401365"/>
            <a:ext cx="1087999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d.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Người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cha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bẻ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gãy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bó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đũa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cách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2800" b="1" i="0" u="none" strike="noStrike" cap="none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452572" y="1058462"/>
            <a:ext cx="1134067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Ông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tháo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bó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đũa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ra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bẻ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từng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chiếc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đến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hết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bó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đũa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2800" b="1" i="0" u="none" strike="noStrike" cap="none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452572" y="1731042"/>
            <a:ext cx="1134067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e.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Người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cha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muốn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khuyên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điều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2800" b="1" i="0" u="none" strike="noStrike" cap="none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452571" y="2403622"/>
            <a:ext cx="1134067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Người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cha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muốn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khuyên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đoàn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kết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yêu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thương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tâm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giúp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đỡ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nhau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2800" b="1" i="0" u="none" strike="noStrike" cap="none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/>
        </p:nvSpPr>
        <p:spPr>
          <a:xfrm>
            <a:off x="6898521" y="1219088"/>
            <a:ext cx="2191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endParaRPr sz="3200" b="1" i="0" u="none" strike="noStrike" cap="none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759058" y="1205419"/>
            <a:ext cx="2191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</a:t>
            </a:r>
            <a:endParaRPr sz="3200" b="1" i="0" u="none" strike="noStrike" cap="none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4889770" y="1944146"/>
            <a:ext cx="6473376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4705"/>
            </a:srgbClr>
          </a:solidFill>
          <a:ln w="38100" cap="flat" cmpd="sng">
            <a:solidFill>
              <a:srgbClr val="31538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buồn và lo nghĩ, không yên lòng.</a:t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4889770" y="3349513"/>
            <a:ext cx="7107158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4705"/>
            </a:srgbClr>
          </a:solidFill>
          <a:ln w="38100" cap="flat" cmpd="sng">
            <a:solidFill>
              <a:srgbClr val="31538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êm</a:t>
            </a:r>
            <a:r>
              <a:rPr lang="en-US" sz="30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0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en-US" sz="30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0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</a:t>
            </a:r>
            <a:r>
              <a:rPr lang="en-US" sz="30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0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0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0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xích</a:t>
            </a:r>
            <a:r>
              <a:rPr lang="en-US" sz="30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0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mích</a:t>
            </a:r>
            <a:r>
              <a:rPr lang="en-US" sz="30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dirty="0"/>
          </a:p>
        </p:txBody>
      </p:sp>
      <p:sp>
        <p:nvSpPr>
          <p:cNvPr id="144" name="Google Shape;144;p5"/>
          <p:cNvSpPr/>
          <p:nvPr/>
        </p:nvSpPr>
        <p:spPr>
          <a:xfrm>
            <a:off x="4889770" y="4754880"/>
            <a:ext cx="6473376" cy="1115568"/>
          </a:xfrm>
          <a:prstGeom prst="roundRect">
            <a:avLst>
              <a:gd name="adj" fmla="val 28581"/>
            </a:avLst>
          </a:prstGeom>
          <a:solidFill>
            <a:srgbClr val="FF0D6F">
              <a:alpha val="24705"/>
            </a:srgbClr>
          </a:solidFill>
          <a:ln w="38100" cap="flat" cmpd="sng">
            <a:solidFill>
              <a:srgbClr val="31538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tình cảm gắn bó tha thiết, quan tâm, chăm sóc hết lòng. </a:t>
            </a:r>
            <a:endParaRPr/>
          </a:p>
        </p:txBody>
      </p:sp>
      <p:sp>
        <p:nvSpPr>
          <p:cNvPr id="145" name="Google Shape;145;p5"/>
          <p:cNvSpPr/>
          <p:nvPr/>
        </p:nvSpPr>
        <p:spPr>
          <a:xfrm>
            <a:off x="496417" y="1944146"/>
            <a:ext cx="2716683" cy="945358"/>
          </a:xfrm>
          <a:prstGeom prst="roundRect">
            <a:avLst>
              <a:gd name="adj" fmla="val 28581"/>
            </a:avLst>
          </a:prstGeom>
          <a:solidFill>
            <a:schemeClr val="accent6">
              <a:alpha val="24705"/>
            </a:schemeClr>
          </a:solidFill>
          <a:ln w="38100" cap="flat" cmpd="sng">
            <a:solidFill>
              <a:schemeClr val="accent6">
                <a:lumMod val="75000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hoà thuận</a:t>
            </a:r>
            <a:endParaRPr sz="3000" b="1" i="0" u="none" strike="noStrike" cap="none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496417" y="3349513"/>
            <a:ext cx="2716683" cy="945358"/>
          </a:xfrm>
          <a:prstGeom prst="roundRect">
            <a:avLst>
              <a:gd name="adj" fmla="val 28581"/>
            </a:avLst>
          </a:prstGeom>
          <a:solidFill>
            <a:schemeClr val="accent6">
              <a:alpha val="24705"/>
            </a:schemeClr>
          </a:solidFill>
          <a:ln w="38100" cap="flat" cmpd="sng">
            <a:solidFill>
              <a:schemeClr val="accent6">
                <a:lumMod val="75000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yêu thương</a:t>
            </a:r>
            <a:endParaRPr sz="3000" b="1" i="0" u="none" strike="noStrike" cap="none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496417" y="4754880"/>
            <a:ext cx="2716683" cy="945358"/>
          </a:xfrm>
          <a:prstGeom prst="roundRect">
            <a:avLst>
              <a:gd name="adj" fmla="val 28581"/>
            </a:avLst>
          </a:prstGeom>
          <a:solidFill>
            <a:schemeClr val="accent6">
              <a:alpha val="24705"/>
            </a:schemeClr>
          </a:solidFill>
          <a:ln w="38100" cap="flat" cmpd="sng">
            <a:solidFill>
              <a:schemeClr val="accent6">
                <a:lumMod val="75000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buồn phiền</a:t>
            </a:r>
            <a:endParaRPr sz="3000" b="1" i="0" u="none" strike="noStrike" cap="none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148" name="Google Shape;148;p5"/>
          <p:cNvCxnSpPr/>
          <p:nvPr/>
        </p:nvCxnSpPr>
        <p:spPr>
          <a:xfrm>
            <a:off x="3213100" y="2416825"/>
            <a:ext cx="1676670" cy="143991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5"/>
          <p:cNvCxnSpPr>
            <a:endCxn id="144" idx="1"/>
          </p:cNvCxnSpPr>
          <p:nvPr/>
        </p:nvCxnSpPr>
        <p:spPr>
          <a:xfrm>
            <a:off x="3213070" y="3856764"/>
            <a:ext cx="1676700" cy="14559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5"/>
          <p:cNvCxnSpPr>
            <a:endCxn id="142" idx="1"/>
          </p:cNvCxnSpPr>
          <p:nvPr/>
        </p:nvCxnSpPr>
        <p:spPr>
          <a:xfrm rot="10800000" flipH="1">
            <a:off x="3213070" y="2416825"/>
            <a:ext cx="1676700" cy="28269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5"/>
          <p:cNvSpPr txBox="1"/>
          <p:nvPr/>
        </p:nvSpPr>
        <p:spPr>
          <a:xfrm>
            <a:off x="496417" y="428614"/>
            <a:ext cx="975380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g.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từ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ngữ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ở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cột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A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phù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hợp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nghĩa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ở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cột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B</a:t>
            </a:r>
            <a:endParaRPr sz="2800" b="1" i="0" u="none" strike="noStrike" cap="none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/>
        </p:nvSpPr>
        <p:spPr>
          <a:xfrm>
            <a:off x="462725" y="349258"/>
            <a:ext cx="114594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h.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Xếp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từ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ngữ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dưới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đây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vào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b="1" i="0" u="none" strike="noStrike" cap="none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hợp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2800" b="1" i="0" u="none" strike="noStrike" cap="none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pSp>
        <p:nvGrpSpPr>
          <p:cNvPr id="157" name="Google Shape;157;p6"/>
          <p:cNvGrpSpPr/>
          <p:nvPr/>
        </p:nvGrpSpPr>
        <p:grpSpPr>
          <a:xfrm>
            <a:off x="654292" y="3939257"/>
            <a:ext cx="3081129" cy="2702205"/>
            <a:chOff x="654292" y="3939257"/>
            <a:chExt cx="3081129" cy="2702205"/>
          </a:xfrm>
        </p:grpSpPr>
        <p:grpSp>
          <p:nvGrpSpPr>
            <p:cNvPr id="158" name="Google Shape;158;p6"/>
            <p:cNvGrpSpPr/>
            <p:nvPr/>
          </p:nvGrpSpPr>
          <p:grpSpPr>
            <a:xfrm>
              <a:off x="654292" y="3939257"/>
              <a:ext cx="3081129" cy="2702205"/>
              <a:chOff x="7537299" y="2003897"/>
              <a:chExt cx="5069748" cy="4854103"/>
            </a:xfrm>
          </p:grpSpPr>
          <p:pic>
            <p:nvPicPr>
              <p:cNvPr id="159" name="Google Shape;159;p6"/>
              <p:cNvPicPr preferRelativeResize="0"/>
              <p:nvPr/>
            </p:nvPicPr>
            <p:blipFill rotWithShape="1">
              <a:blip r:embed="rId3">
                <a:alphaModFix/>
              </a:blip>
              <a:srcRect l="15477" t="15010" r="10598" b="14209"/>
              <a:stretch/>
            </p:blipFill>
            <p:spPr>
              <a:xfrm>
                <a:off x="7537299" y="2003897"/>
                <a:ext cx="5069748" cy="48541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Google Shape;160;p6"/>
              <p:cNvPicPr preferRelativeResize="0"/>
              <p:nvPr/>
            </p:nvPicPr>
            <p:blipFill rotWithShape="1">
              <a:blip r:embed="rId4">
                <a:alphaModFix/>
              </a:blip>
              <a:srcRect l="35116" t="52859" r="31597" b="14232"/>
              <a:stretch/>
            </p:blipFill>
            <p:spPr>
              <a:xfrm>
                <a:off x="7791298" y="3098183"/>
                <a:ext cx="2568103" cy="22568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1" name="Google Shape;161;p6"/>
            <p:cNvSpPr txBox="1"/>
            <p:nvPr/>
          </p:nvSpPr>
          <p:spPr>
            <a:xfrm>
              <a:off x="1328662" y="5443984"/>
              <a:ext cx="156075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 dirty="0" err="1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Từ</a:t>
              </a:r>
              <a:r>
                <a:rPr lang="en-US" sz="3200" b="1" i="0" u="none" strike="noStrike" cap="none" dirty="0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chỉ</a:t>
              </a:r>
              <a:r>
                <a:rPr lang="en-US" sz="3200" b="1" i="0" u="none" strike="noStrike" cap="none" dirty="0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sự</a:t>
              </a:r>
              <a:r>
                <a:rPr lang="en-US" sz="3200" b="1" i="0" u="none" strike="noStrike" cap="none" dirty="0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 </a:t>
              </a:r>
              <a:r>
                <a:rPr lang="en-US" sz="3200" b="1" i="0" u="none" strike="noStrike" cap="none" dirty="0" err="1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vật</a:t>
              </a:r>
              <a:endParaRPr sz="32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162" name="Google Shape;162;p6"/>
          <p:cNvGrpSpPr/>
          <p:nvPr/>
        </p:nvGrpSpPr>
        <p:grpSpPr>
          <a:xfrm>
            <a:off x="8741924" y="3855560"/>
            <a:ext cx="3081129" cy="2785902"/>
            <a:chOff x="8741924" y="3855560"/>
            <a:chExt cx="3081129" cy="2785902"/>
          </a:xfrm>
        </p:grpSpPr>
        <p:grpSp>
          <p:nvGrpSpPr>
            <p:cNvPr id="163" name="Google Shape;163;p6"/>
            <p:cNvGrpSpPr/>
            <p:nvPr/>
          </p:nvGrpSpPr>
          <p:grpSpPr>
            <a:xfrm>
              <a:off x="8741924" y="3855560"/>
              <a:ext cx="3081129" cy="2785902"/>
              <a:chOff x="-544749" y="2003897"/>
              <a:chExt cx="5069748" cy="4854103"/>
            </a:xfrm>
          </p:grpSpPr>
          <p:pic>
            <p:nvPicPr>
              <p:cNvPr id="164" name="Google Shape;164;p6"/>
              <p:cNvPicPr preferRelativeResize="0"/>
              <p:nvPr/>
            </p:nvPicPr>
            <p:blipFill rotWithShape="1">
              <a:blip r:embed="rId5">
                <a:alphaModFix/>
              </a:blip>
              <a:srcRect l="15334" t="15010" r="10741" b="14209"/>
              <a:stretch/>
            </p:blipFill>
            <p:spPr>
              <a:xfrm>
                <a:off x="-544749" y="2003897"/>
                <a:ext cx="5069748" cy="48541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5" name="Google Shape;165;p6"/>
              <p:cNvPicPr preferRelativeResize="0"/>
              <p:nvPr/>
            </p:nvPicPr>
            <p:blipFill rotWithShape="1">
              <a:blip r:embed="rId4">
                <a:alphaModFix/>
              </a:blip>
              <a:srcRect l="35116" t="52859" r="31597" b="14232"/>
              <a:stretch/>
            </p:blipFill>
            <p:spPr>
              <a:xfrm>
                <a:off x="-271476" y="3033543"/>
                <a:ext cx="2568103" cy="22568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6" name="Google Shape;166;p6"/>
            <p:cNvSpPr txBox="1"/>
            <p:nvPr/>
          </p:nvSpPr>
          <p:spPr>
            <a:xfrm>
              <a:off x="9021317" y="5322133"/>
              <a:ext cx="2522342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 dirty="0" err="1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Từ</a:t>
              </a:r>
              <a:r>
                <a:rPr lang="en-US" sz="3200" b="1" i="0" u="none" strike="noStrike" cap="none" dirty="0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chỉ</a:t>
              </a:r>
              <a:r>
                <a:rPr lang="en-US" sz="3200" b="1" i="0" u="none" strike="noStrike" cap="none" dirty="0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 dirty="0" err="1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hoạt</a:t>
              </a:r>
              <a:r>
                <a:rPr lang="en-US" sz="3200" b="1" i="0" u="none" strike="noStrike" cap="none" dirty="0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động</a:t>
              </a:r>
              <a:endParaRPr sz="32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167" name="Google Shape;167;p6"/>
          <p:cNvGrpSpPr/>
          <p:nvPr/>
        </p:nvGrpSpPr>
        <p:grpSpPr>
          <a:xfrm rot="1462782">
            <a:off x="6777018" y="1369652"/>
            <a:ext cx="1774633" cy="1081255"/>
            <a:chOff x="1926946" y="2028768"/>
            <a:chExt cx="1774633" cy="1081255"/>
          </a:xfrm>
        </p:grpSpPr>
        <p:pic>
          <p:nvPicPr>
            <p:cNvPr id="168" name="Google Shape;168;p6"/>
            <p:cNvPicPr preferRelativeResize="0"/>
            <p:nvPr/>
          </p:nvPicPr>
          <p:blipFill rotWithShape="1">
            <a:blip r:embed="rId6">
              <a:alphaModFix/>
            </a:blip>
            <a:srcRect l="19724" t="28738" r="27542" b="39248"/>
            <a:stretch/>
          </p:blipFill>
          <p:spPr>
            <a:xfrm>
              <a:off x="1926946" y="2028768"/>
              <a:ext cx="1774633" cy="1081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6"/>
            <p:cNvSpPr txBox="1"/>
            <p:nvPr/>
          </p:nvSpPr>
          <p:spPr>
            <a:xfrm>
              <a:off x="2402901" y="2259161"/>
              <a:ext cx="936867" cy="5847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 dirty="0" err="1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đặt</a:t>
              </a:r>
              <a:endParaRPr sz="32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170" name="Google Shape;170;p6"/>
          <p:cNvGrpSpPr/>
          <p:nvPr/>
        </p:nvGrpSpPr>
        <p:grpSpPr>
          <a:xfrm rot="1569221">
            <a:off x="1643976" y="2030451"/>
            <a:ext cx="2438400" cy="1270535"/>
            <a:chOff x="4876800" y="2021305"/>
            <a:chExt cx="2438400" cy="1270535"/>
          </a:xfrm>
        </p:grpSpPr>
        <p:pic>
          <p:nvPicPr>
            <p:cNvPr id="171" name="Google Shape;171;p6"/>
            <p:cNvPicPr preferRelativeResize="0"/>
            <p:nvPr/>
          </p:nvPicPr>
          <p:blipFill rotWithShape="1">
            <a:blip r:embed="rId7">
              <a:alphaModFix/>
            </a:blip>
            <a:srcRect t="24118" b="23777"/>
            <a:stretch/>
          </p:blipFill>
          <p:spPr>
            <a:xfrm>
              <a:off x="4876800" y="2021305"/>
              <a:ext cx="2438400" cy="12705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6"/>
            <p:cNvSpPr txBox="1"/>
            <p:nvPr/>
          </p:nvSpPr>
          <p:spPr>
            <a:xfrm>
              <a:off x="5641438" y="2277009"/>
              <a:ext cx="90912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gọi</a:t>
              </a:r>
              <a:endParaRPr sz="32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173" name="Google Shape;173;p6"/>
          <p:cNvGrpSpPr/>
          <p:nvPr/>
        </p:nvGrpSpPr>
        <p:grpSpPr>
          <a:xfrm rot="1945887">
            <a:off x="3472128" y="3849338"/>
            <a:ext cx="1774633" cy="1081255"/>
            <a:chOff x="2814263" y="3214813"/>
            <a:chExt cx="1774633" cy="1081255"/>
          </a:xfrm>
        </p:grpSpPr>
        <p:pic>
          <p:nvPicPr>
            <p:cNvPr id="174" name="Google Shape;174;p6"/>
            <p:cNvPicPr preferRelativeResize="0"/>
            <p:nvPr/>
          </p:nvPicPr>
          <p:blipFill rotWithShape="1">
            <a:blip r:embed="rId6">
              <a:alphaModFix/>
            </a:blip>
            <a:srcRect l="19724" t="28738" r="27542" b="39248"/>
            <a:stretch/>
          </p:blipFill>
          <p:spPr>
            <a:xfrm>
              <a:off x="2814263" y="3214813"/>
              <a:ext cx="1774633" cy="1081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6"/>
            <p:cNvSpPr txBox="1"/>
            <p:nvPr/>
          </p:nvSpPr>
          <p:spPr>
            <a:xfrm>
              <a:off x="3362266" y="3463052"/>
              <a:ext cx="746310" cy="5847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bẻ</a:t>
              </a:r>
              <a:endParaRPr sz="32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176" name="Google Shape;176;p6"/>
          <p:cNvGrpSpPr/>
          <p:nvPr/>
        </p:nvGrpSpPr>
        <p:grpSpPr>
          <a:xfrm rot="806173">
            <a:off x="6571372" y="4168208"/>
            <a:ext cx="1774633" cy="1081255"/>
            <a:chOff x="4790412" y="4007801"/>
            <a:chExt cx="1774633" cy="1081255"/>
          </a:xfrm>
        </p:grpSpPr>
        <p:pic>
          <p:nvPicPr>
            <p:cNvPr id="177" name="Google Shape;177;p6"/>
            <p:cNvPicPr preferRelativeResize="0"/>
            <p:nvPr/>
          </p:nvPicPr>
          <p:blipFill rotWithShape="1">
            <a:blip r:embed="rId6">
              <a:alphaModFix/>
            </a:blip>
            <a:srcRect l="19724" t="28738" r="27542" b="39248"/>
            <a:stretch/>
          </p:blipFill>
          <p:spPr>
            <a:xfrm>
              <a:off x="4790412" y="4007801"/>
              <a:ext cx="1774633" cy="1081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6"/>
            <p:cNvSpPr txBox="1"/>
            <p:nvPr/>
          </p:nvSpPr>
          <p:spPr>
            <a:xfrm>
              <a:off x="5365439" y="4256040"/>
              <a:ext cx="730560" cy="5847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túi</a:t>
              </a:r>
              <a:endParaRPr sz="32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179" name="Google Shape;179;p6"/>
          <p:cNvGrpSpPr/>
          <p:nvPr/>
        </p:nvGrpSpPr>
        <p:grpSpPr>
          <a:xfrm rot="-1170394">
            <a:off x="4377000" y="1395520"/>
            <a:ext cx="1774633" cy="1081255"/>
            <a:chOff x="6787975" y="3429000"/>
            <a:chExt cx="1774633" cy="1081255"/>
          </a:xfrm>
        </p:grpSpPr>
        <p:pic>
          <p:nvPicPr>
            <p:cNvPr id="180" name="Google Shape;180;p6"/>
            <p:cNvPicPr preferRelativeResize="0"/>
            <p:nvPr/>
          </p:nvPicPr>
          <p:blipFill rotWithShape="1">
            <a:blip r:embed="rId6">
              <a:alphaModFix/>
            </a:blip>
            <a:srcRect l="19724" t="28738" r="27542" b="39248"/>
            <a:stretch/>
          </p:blipFill>
          <p:spPr>
            <a:xfrm>
              <a:off x="6787975" y="3429000"/>
              <a:ext cx="1774633" cy="1081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6"/>
            <p:cNvSpPr txBox="1"/>
            <p:nvPr/>
          </p:nvSpPr>
          <p:spPr>
            <a:xfrm>
              <a:off x="7217159" y="3690530"/>
              <a:ext cx="1074216" cy="5847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 dirty="0" err="1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nhà</a:t>
              </a:r>
              <a:endParaRPr sz="32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182" name="Google Shape;182;p6"/>
          <p:cNvGrpSpPr/>
          <p:nvPr/>
        </p:nvGrpSpPr>
        <p:grpSpPr>
          <a:xfrm rot="998147">
            <a:off x="8695026" y="2415013"/>
            <a:ext cx="2438400" cy="1270535"/>
            <a:chOff x="4876800" y="2021305"/>
            <a:chExt cx="2438400" cy="1270535"/>
          </a:xfrm>
        </p:grpSpPr>
        <p:pic>
          <p:nvPicPr>
            <p:cNvPr id="183" name="Google Shape;183;p6"/>
            <p:cNvPicPr preferRelativeResize="0"/>
            <p:nvPr/>
          </p:nvPicPr>
          <p:blipFill rotWithShape="1">
            <a:blip r:embed="rId7">
              <a:alphaModFix/>
            </a:blip>
            <a:srcRect t="24118" b="23777"/>
            <a:stretch/>
          </p:blipFill>
          <p:spPr>
            <a:xfrm>
              <a:off x="4876800" y="2021305"/>
              <a:ext cx="2438400" cy="12705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6"/>
            <p:cNvSpPr txBox="1"/>
            <p:nvPr/>
          </p:nvSpPr>
          <p:spPr>
            <a:xfrm>
              <a:off x="5625374" y="2310421"/>
              <a:ext cx="90912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 dirty="0" err="1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nói</a:t>
              </a:r>
              <a:endParaRPr sz="3200" b="1" i="0" u="none" strike="noStrike" cap="none" dirty="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185" name="Google Shape;185;p6"/>
          <p:cNvGrpSpPr/>
          <p:nvPr/>
        </p:nvGrpSpPr>
        <p:grpSpPr>
          <a:xfrm>
            <a:off x="4973239" y="2657497"/>
            <a:ext cx="2438400" cy="1270535"/>
            <a:chOff x="4876800" y="2021305"/>
            <a:chExt cx="2438400" cy="1270535"/>
          </a:xfrm>
        </p:grpSpPr>
        <p:pic>
          <p:nvPicPr>
            <p:cNvPr id="186" name="Google Shape;186;p6"/>
            <p:cNvPicPr preferRelativeResize="0"/>
            <p:nvPr/>
          </p:nvPicPr>
          <p:blipFill rotWithShape="1">
            <a:blip r:embed="rId7">
              <a:alphaModFix/>
            </a:blip>
            <a:srcRect t="24118" b="23777"/>
            <a:stretch/>
          </p:blipFill>
          <p:spPr>
            <a:xfrm>
              <a:off x="4876800" y="2021305"/>
              <a:ext cx="2438400" cy="12705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6"/>
            <p:cNvSpPr txBox="1"/>
            <p:nvPr/>
          </p:nvSpPr>
          <p:spPr>
            <a:xfrm>
              <a:off x="5258617" y="2337464"/>
              <a:ext cx="169590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 err="1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bó</a:t>
              </a:r>
              <a:r>
                <a:rPr lang="en-US" sz="2800" b="1" i="0" u="none" strike="noStrike" cap="none" dirty="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i="0" u="none" strike="noStrike" cap="none" dirty="0" err="1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đũa</a:t>
              </a:r>
              <a:endParaRPr sz="2800" b="1" i="0" u="none" strike="noStrike" cap="none" dirty="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7"/>
          <p:cNvGrpSpPr/>
          <p:nvPr/>
        </p:nvGrpSpPr>
        <p:grpSpPr>
          <a:xfrm>
            <a:off x="1246042" y="252996"/>
            <a:ext cx="3081129" cy="2702205"/>
            <a:chOff x="654292" y="3939257"/>
            <a:chExt cx="3081129" cy="2702205"/>
          </a:xfrm>
        </p:grpSpPr>
        <p:grpSp>
          <p:nvGrpSpPr>
            <p:cNvPr id="193" name="Google Shape;193;p7"/>
            <p:cNvGrpSpPr/>
            <p:nvPr/>
          </p:nvGrpSpPr>
          <p:grpSpPr>
            <a:xfrm>
              <a:off x="654292" y="3939257"/>
              <a:ext cx="3081129" cy="2702205"/>
              <a:chOff x="7537299" y="2003897"/>
              <a:chExt cx="5069748" cy="4854103"/>
            </a:xfrm>
          </p:grpSpPr>
          <p:pic>
            <p:nvPicPr>
              <p:cNvPr id="194" name="Google Shape;194;p7"/>
              <p:cNvPicPr preferRelativeResize="0"/>
              <p:nvPr/>
            </p:nvPicPr>
            <p:blipFill rotWithShape="1">
              <a:blip r:embed="rId3">
                <a:alphaModFix/>
              </a:blip>
              <a:srcRect l="15477" t="15010" r="10598" b="14209"/>
              <a:stretch/>
            </p:blipFill>
            <p:spPr>
              <a:xfrm>
                <a:off x="7537299" y="2003897"/>
                <a:ext cx="5069748" cy="48541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5" name="Google Shape;195;p7"/>
              <p:cNvPicPr preferRelativeResize="0"/>
              <p:nvPr/>
            </p:nvPicPr>
            <p:blipFill rotWithShape="1">
              <a:blip r:embed="rId4">
                <a:alphaModFix/>
              </a:blip>
              <a:srcRect l="35116" t="52859" r="31597" b="14232"/>
              <a:stretch/>
            </p:blipFill>
            <p:spPr>
              <a:xfrm>
                <a:off x="7791298" y="3098183"/>
                <a:ext cx="2568103" cy="22568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6" name="Google Shape;196;p7"/>
            <p:cNvSpPr txBox="1"/>
            <p:nvPr/>
          </p:nvSpPr>
          <p:spPr>
            <a:xfrm>
              <a:off x="1328662" y="5443984"/>
              <a:ext cx="156075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Từ chỉ sự  vật</a:t>
              </a:r>
              <a:endParaRPr sz="32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197" name="Google Shape;197;p7"/>
          <p:cNvGrpSpPr/>
          <p:nvPr/>
        </p:nvGrpSpPr>
        <p:grpSpPr>
          <a:xfrm>
            <a:off x="1351546" y="3462926"/>
            <a:ext cx="3081129" cy="2785902"/>
            <a:chOff x="8741924" y="3855560"/>
            <a:chExt cx="3081129" cy="2785902"/>
          </a:xfrm>
        </p:grpSpPr>
        <p:grpSp>
          <p:nvGrpSpPr>
            <p:cNvPr id="198" name="Google Shape;198;p7"/>
            <p:cNvGrpSpPr/>
            <p:nvPr/>
          </p:nvGrpSpPr>
          <p:grpSpPr>
            <a:xfrm>
              <a:off x="8741924" y="3855560"/>
              <a:ext cx="3081129" cy="2785902"/>
              <a:chOff x="-544749" y="2003897"/>
              <a:chExt cx="5069748" cy="4854103"/>
            </a:xfrm>
          </p:grpSpPr>
          <p:pic>
            <p:nvPicPr>
              <p:cNvPr id="199" name="Google Shape;199;p7"/>
              <p:cNvPicPr preferRelativeResize="0"/>
              <p:nvPr/>
            </p:nvPicPr>
            <p:blipFill rotWithShape="1">
              <a:blip r:embed="rId5">
                <a:alphaModFix/>
              </a:blip>
              <a:srcRect l="15334" t="15010" r="10741" b="14209"/>
              <a:stretch/>
            </p:blipFill>
            <p:spPr>
              <a:xfrm>
                <a:off x="-544749" y="2003897"/>
                <a:ext cx="5069748" cy="48541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0" name="Google Shape;200;p7"/>
              <p:cNvPicPr preferRelativeResize="0"/>
              <p:nvPr/>
            </p:nvPicPr>
            <p:blipFill rotWithShape="1">
              <a:blip r:embed="rId4">
                <a:alphaModFix/>
              </a:blip>
              <a:srcRect l="35116" t="52859" r="31597" b="14232"/>
              <a:stretch/>
            </p:blipFill>
            <p:spPr>
              <a:xfrm>
                <a:off x="-271476" y="3033543"/>
                <a:ext cx="2568103" cy="22568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1" name="Google Shape;201;p7"/>
            <p:cNvSpPr txBox="1"/>
            <p:nvPr/>
          </p:nvSpPr>
          <p:spPr>
            <a:xfrm>
              <a:off x="9048649" y="5384168"/>
              <a:ext cx="2380812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 dirty="0" err="1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Từ</a:t>
              </a:r>
              <a:r>
                <a:rPr lang="en-US" sz="3200" b="1" i="0" u="none" strike="noStrike" cap="none" dirty="0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chỉ</a:t>
              </a:r>
              <a:r>
                <a:rPr lang="en-US" sz="3200" b="1" i="0" u="none" strike="noStrike" cap="none" dirty="0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hoạt</a:t>
              </a:r>
              <a:r>
                <a:rPr lang="en-US" sz="3200" b="1" dirty="0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động</a:t>
              </a:r>
              <a:endParaRPr sz="32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202" name="Google Shape;202;p7"/>
          <p:cNvGrpSpPr/>
          <p:nvPr/>
        </p:nvGrpSpPr>
        <p:grpSpPr>
          <a:xfrm>
            <a:off x="7547058" y="3895371"/>
            <a:ext cx="1774633" cy="1081255"/>
            <a:chOff x="1926946" y="2028768"/>
            <a:chExt cx="1774633" cy="1081255"/>
          </a:xfrm>
        </p:grpSpPr>
        <p:pic>
          <p:nvPicPr>
            <p:cNvPr id="203" name="Google Shape;203;p7"/>
            <p:cNvPicPr preferRelativeResize="0"/>
            <p:nvPr/>
          </p:nvPicPr>
          <p:blipFill rotWithShape="1">
            <a:blip r:embed="rId6">
              <a:alphaModFix/>
            </a:blip>
            <a:srcRect l="19724" t="28738" r="27542" b="39248"/>
            <a:stretch/>
          </p:blipFill>
          <p:spPr>
            <a:xfrm>
              <a:off x="1926946" y="2028768"/>
              <a:ext cx="1774633" cy="1081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7"/>
            <p:cNvSpPr txBox="1"/>
            <p:nvPr/>
          </p:nvSpPr>
          <p:spPr>
            <a:xfrm>
              <a:off x="2335283" y="2277007"/>
              <a:ext cx="957957" cy="5847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 dirty="0" err="1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đặt</a:t>
              </a:r>
              <a:endParaRPr sz="32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205" name="Google Shape;205;p7"/>
          <p:cNvGrpSpPr/>
          <p:nvPr/>
        </p:nvGrpSpPr>
        <p:grpSpPr>
          <a:xfrm rot="-523772" flipH="1">
            <a:off x="5450066" y="5038784"/>
            <a:ext cx="2218166" cy="1240956"/>
            <a:chOff x="4768405" y="2056083"/>
            <a:chExt cx="2016366" cy="1050633"/>
          </a:xfrm>
        </p:grpSpPr>
        <p:pic>
          <p:nvPicPr>
            <p:cNvPr id="206" name="Google Shape;206;p7"/>
            <p:cNvPicPr preferRelativeResize="0"/>
            <p:nvPr/>
          </p:nvPicPr>
          <p:blipFill rotWithShape="1">
            <a:blip r:embed="rId7">
              <a:alphaModFix/>
            </a:blip>
            <a:srcRect t="24118" b="23777"/>
            <a:stretch/>
          </p:blipFill>
          <p:spPr>
            <a:xfrm>
              <a:off x="4768405" y="2056083"/>
              <a:ext cx="2016366" cy="10506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7"/>
            <p:cNvSpPr txBox="1"/>
            <p:nvPr/>
          </p:nvSpPr>
          <p:spPr>
            <a:xfrm rot="-523772">
              <a:off x="5156189" y="2257020"/>
              <a:ext cx="90912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gọi</a:t>
              </a:r>
              <a:endParaRPr sz="32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208" name="Google Shape;208;p7"/>
          <p:cNvGrpSpPr/>
          <p:nvPr/>
        </p:nvGrpSpPr>
        <p:grpSpPr>
          <a:xfrm>
            <a:off x="5090235" y="3872776"/>
            <a:ext cx="1774633" cy="1081255"/>
            <a:chOff x="2814263" y="3214813"/>
            <a:chExt cx="1774633" cy="1081255"/>
          </a:xfrm>
        </p:grpSpPr>
        <p:pic>
          <p:nvPicPr>
            <p:cNvPr id="209" name="Google Shape;209;p7"/>
            <p:cNvPicPr preferRelativeResize="0"/>
            <p:nvPr/>
          </p:nvPicPr>
          <p:blipFill rotWithShape="1">
            <a:blip r:embed="rId6">
              <a:alphaModFix/>
            </a:blip>
            <a:srcRect l="19724" t="28738" r="27542" b="39248"/>
            <a:stretch/>
          </p:blipFill>
          <p:spPr>
            <a:xfrm>
              <a:off x="2814263" y="3214813"/>
              <a:ext cx="1774633" cy="1081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7"/>
            <p:cNvSpPr txBox="1"/>
            <p:nvPr/>
          </p:nvSpPr>
          <p:spPr>
            <a:xfrm>
              <a:off x="3362266" y="3463052"/>
              <a:ext cx="746310" cy="5847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bẻ</a:t>
              </a:r>
              <a:endParaRPr sz="32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211" name="Google Shape;211;p7"/>
          <p:cNvGrpSpPr/>
          <p:nvPr/>
        </p:nvGrpSpPr>
        <p:grpSpPr>
          <a:xfrm>
            <a:off x="4393473" y="1137768"/>
            <a:ext cx="1774633" cy="1081255"/>
            <a:chOff x="4790412" y="4007801"/>
            <a:chExt cx="1774633" cy="1081255"/>
          </a:xfrm>
        </p:grpSpPr>
        <p:pic>
          <p:nvPicPr>
            <p:cNvPr id="212" name="Google Shape;212;p7"/>
            <p:cNvPicPr preferRelativeResize="0"/>
            <p:nvPr/>
          </p:nvPicPr>
          <p:blipFill rotWithShape="1">
            <a:blip r:embed="rId6">
              <a:alphaModFix/>
            </a:blip>
            <a:srcRect l="19724" t="28738" r="27542" b="39248"/>
            <a:stretch/>
          </p:blipFill>
          <p:spPr>
            <a:xfrm>
              <a:off x="4790412" y="4007801"/>
              <a:ext cx="1774633" cy="1081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7"/>
            <p:cNvSpPr txBox="1"/>
            <p:nvPr/>
          </p:nvSpPr>
          <p:spPr>
            <a:xfrm>
              <a:off x="5365439" y="4256040"/>
              <a:ext cx="730560" cy="5847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túi</a:t>
              </a:r>
              <a:endParaRPr sz="32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214" name="Google Shape;214;p7"/>
          <p:cNvGrpSpPr/>
          <p:nvPr/>
        </p:nvGrpSpPr>
        <p:grpSpPr>
          <a:xfrm>
            <a:off x="6160909" y="1137768"/>
            <a:ext cx="1774633" cy="1081255"/>
            <a:chOff x="6787975" y="3429000"/>
            <a:chExt cx="1774633" cy="1081255"/>
          </a:xfrm>
        </p:grpSpPr>
        <p:pic>
          <p:nvPicPr>
            <p:cNvPr id="215" name="Google Shape;215;p7"/>
            <p:cNvPicPr preferRelativeResize="0"/>
            <p:nvPr/>
          </p:nvPicPr>
          <p:blipFill rotWithShape="1">
            <a:blip r:embed="rId6">
              <a:alphaModFix/>
            </a:blip>
            <a:srcRect l="19724" t="28738" r="27542" b="39248"/>
            <a:stretch/>
          </p:blipFill>
          <p:spPr>
            <a:xfrm>
              <a:off x="6787975" y="3429000"/>
              <a:ext cx="1774633" cy="1081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7"/>
            <p:cNvSpPr txBox="1"/>
            <p:nvPr/>
          </p:nvSpPr>
          <p:spPr>
            <a:xfrm>
              <a:off x="7131764" y="3677239"/>
              <a:ext cx="1061421" cy="5847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 dirty="0" err="1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nhà</a:t>
              </a:r>
              <a:endParaRPr sz="32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217" name="Google Shape;217;p7"/>
          <p:cNvGrpSpPr/>
          <p:nvPr/>
        </p:nvGrpSpPr>
        <p:grpSpPr>
          <a:xfrm rot="317015">
            <a:off x="8348735" y="5023994"/>
            <a:ext cx="2438400" cy="1270535"/>
            <a:chOff x="4876800" y="2021305"/>
            <a:chExt cx="2438400" cy="1270535"/>
          </a:xfrm>
        </p:grpSpPr>
        <p:pic>
          <p:nvPicPr>
            <p:cNvPr id="218" name="Google Shape;218;p7"/>
            <p:cNvPicPr preferRelativeResize="0"/>
            <p:nvPr/>
          </p:nvPicPr>
          <p:blipFill rotWithShape="1">
            <a:blip r:embed="rId8">
              <a:alphaModFix/>
            </a:blip>
            <a:srcRect t="24118" b="23777"/>
            <a:stretch/>
          </p:blipFill>
          <p:spPr>
            <a:xfrm>
              <a:off x="4876800" y="2021305"/>
              <a:ext cx="2438400" cy="12705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Google Shape;219;p7"/>
            <p:cNvSpPr txBox="1"/>
            <p:nvPr/>
          </p:nvSpPr>
          <p:spPr>
            <a:xfrm rot="-317015">
              <a:off x="5693971" y="2359326"/>
              <a:ext cx="90912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nói</a:t>
              </a:r>
              <a:endParaRPr sz="32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220" name="Google Shape;220;p7"/>
          <p:cNvGrpSpPr/>
          <p:nvPr/>
        </p:nvGrpSpPr>
        <p:grpSpPr>
          <a:xfrm rot="193088">
            <a:off x="8096247" y="1048370"/>
            <a:ext cx="2483835" cy="1360079"/>
            <a:chOff x="4854082" y="1976533"/>
            <a:chExt cx="2483835" cy="1360079"/>
          </a:xfrm>
        </p:grpSpPr>
        <p:pic>
          <p:nvPicPr>
            <p:cNvPr id="221" name="Google Shape;221;p7"/>
            <p:cNvPicPr preferRelativeResize="0"/>
            <p:nvPr/>
          </p:nvPicPr>
          <p:blipFill rotWithShape="1">
            <a:blip r:embed="rId8">
              <a:alphaModFix/>
            </a:blip>
            <a:srcRect t="24118" b="23777"/>
            <a:stretch/>
          </p:blipFill>
          <p:spPr>
            <a:xfrm rot="127503">
              <a:off x="4876800" y="2021305"/>
              <a:ext cx="2438400" cy="12705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7"/>
            <p:cNvSpPr txBox="1"/>
            <p:nvPr/>
          </p:nvSpPr>
          <p:spPr>
            <a:xfrm rot="-193088">
              <a:off x="5609318" y="2067655"/>
              <a:ext cx="909123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bó đũa</a:t>
              </a:r>
              <a:endParaRPr sz="32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 txBox="1"/>
          <p:nvPr/>
        </p:nvSpPr>
        <p:spPr>
          <a:xfrm>
            <a:off x="1084594" y="174491"/>
            <a:ext cx="1085161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r>
              <a:rPr lang="en-US" sz="3200" b="1" i="0" u="none" strike="noStrike" cap="none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3 – 4 </a:t>
            </a:r>
            <a:r>
              <a:rPr lang="en-US" sz="3200" b="1" i="0" u="none" strike="noStrike" cap="none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b="1" i="0" u="none" strike="noStrike" cap="none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giới</a:t>
            </a:r>
            <a:r>
              <a:rPr lang="en-US" sz="3200" b="1" i="0" u="none" strike="noStrike" cap="none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thiệu</a:t>
            </a:r>
            <a:r>
              <a:rPr lang="en-US" sz="3200" b="1" i="0" u="none" strike="noStrike" cap="none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b="1" i="0" u="none" strike="noStrike" cap="none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3200" b="1" i="0" u="none" strike="noStrike" cap="none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món</a:t>
            </a:r>
            <a:r>
              <a:rPr lang="en-US" sz="3200" b="1" i="0" u="none" strike="noStrike" cap="none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đồ</a:t>
            </a:r>
            <a:r>
              <a:rPr lang="en-US" sz="3200" b="1" i="0" u="none" strike="noStrike" cap="none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chơi</a:t>
            </a:r>
            <a:r>
              <a:rPr lang="en-US" sz="3200" b="1" i="0" u="none" strike="noStrike" cap="none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hoặc</a:t>
            </a:r>
            <a:r>
              <a:rPr lang="en-US" sz="3200" b="1" i="0" u="none" strike="noStrike" cap="none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3200" b="1" i="0" u="none" strike="noStrike" cap="none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đồ</a:t>
            </a:r>
            <a:r>
              <a:rPr lang="en-US" sz="3200" b="1" i="0" u="none" strike="noStrike" cap="none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dùng</a:t>
            </a:r>
            <a:r>
              <a:rPr lang="en-US" sz="3200" b="1" i="0" u="none" strike="noStrike" cap="none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gia</a:t>
            </a:r>
            <a:r>
              <a:rPr lang="en-US" sz="3200" b="1" i="0" u="none" strike="noStrike" cap="none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đình</a:t>
            </a:r>
            <a:r>
              <a:rPr lang="en-US" sz="3200" b="1" i="0" u="none" strike="noStrike" cap="none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b="1" dirty="0">
              <a:solidFill>
                <a:srgbClr val="0099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8" name="Google Shape;228;p8"/>
          <p:cNvSpPr/>
          <p:nvPr/>
        </p:nvSpPr>
        <p:spPr>
          <a:xfrm>
            <a:off x="91440" y="135410"/>
            <a:ext cx="800926" cy="744971"/>
          </a:xfrm>
          <a:prstGeom prst="ellipse">
            <a:avLst/>
          </a:prstGeom>
          <a:solidFill>
            <a:srgbClr val="009F4F"/>
          </a:solidFill>
          <a:ln w="12700" cap="flat" cmpd="sng">
            <a:solidFill>
              <a:srgbClr val="009F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14</a:t>
            </a:r>
            <a:endParaRPr sz="1100" b="1" dirty="0"/>
          </a:p>
        </p:txBody>
      </p:sp>
      <p:sp>
        <p:nvSpPr>
          <p:cNvPr id="229" name="Google Shape;229;p8"/>
          <p:cNvSpPr txBox="1"/>
          <p:nvPr/>
        </p:nvSpPr>
        <p:spPr>
          <a:xfrm>
            <a:off x="1303384" y="1534448"/>
            <a:ext cx="8245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</a:t>
            </a:r>
            <a:r>
              <a:rPr lang="en-US" sz="3200" b="1" i="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sz="3200" b="1" i="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2127979" y="1534448"/>
            <a:ext cx="908466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 Rounded"/>
              <a:buChar char="-"/>
            </a:pP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Đồ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muốn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giới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thiệu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 Rounded"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đâu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 Rounded"/>
              <a:buChar char="-"/>
            </a:pP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suy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nghĩ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ích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lợi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đồ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đó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b="1" i="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670192" y="3292479"/>
            <a:ext cx="22721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Ví dụ:</a:t>
            </a:r>
            <a:endParaRPr sz="3200" b="1" i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670192" y="4019498"/>
            <a:ext cx="10851615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	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Sinh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nhật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lần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thứ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6,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mẹ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mua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bé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búp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bê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thật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Khoác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trên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thân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mình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bé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bộ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quần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áo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rất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thời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vô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mọi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căng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dường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tan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biến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quý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này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b="1" i="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9"/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Củng cố - dặn dò</a:t>
            </a:r>
            <a:endParaRPr sz="4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1993001" y="2584686"/>
            <a:ext cx="9445416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Kể Câu chuyện bó đũa cho người thân nghe.  </a:t>
            </a:r>
            <a:endParaRPr/>
          </a:p>
        </p:txBody>
      </p:sp>
      <p:sp>
        <p:nvSpPr>
          <p:cNvPr id="241" name="Google Shape;241;p9"/>
          <p:cNvSpPr txBox="1"/>
          <p:nvPr/>
        </p:nvSpPr>
        <p:spPr>
          <a:xfrm>
            <a:off x="1993001" y="4384435"/>
            <a:ext cx="6525803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</a:t>
            </a:r>
            <a:endParaRPr sz="3200" b="1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2" name="Google Shape;242;p9"/>
          <p:cNvSpPr txBox="1"/>
          <p:nvPr/>
        </p:nvSpPr>
        <p:spPr>
          <a:xfrm>
            <a:off x="1993001" y="3543115"/>
            <a:ext cx="9445416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614</Words>
  <Application>Microsoft Office PowerPoint</Application>
  <PresentationFormat>Widescreen</PresentationFormat>
  <Paragraphs>78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Rounded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ANH KHOA</cp:lastModifiedBy>
  <cp:revision>5</cp:revision>
  <dcterms:created xsi:type="dcterms:W3CDTF">2019-11-27T07:37:57Z</dcterms:created>
  <dcterms:modified xsi:type="dcterms:W3CDTF">2023-11-25T16:51:47Z</dcterms:modified>
</cp:coreProperties>
</file>