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0" r:id="rId8"/>
    <p:sldId id="269" r:id="rId9"/>
    <p:sldId id="270" r:id="rId10"/>
    <p:sldId id="273" r:id="rId11"/>
    <p:sldId id="271" r:id="rId12"/>
    <p:sldId id="274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60484" y="4559418"/>
            <a:ext cx="6831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</a:t>
            </a:r>
            <a:endParaRPr lang="vi-VN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VN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293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45</cp:revision>
  <dcterms:created xsi:type="dcterms:W3CDTF">2021-06-02T02:35:09Z</dcterms:created>
  <dcterms:modified xsi:type="dcterms:W3CDTF">2023-11-24T17:25:51Z</dcterms:modified>
</cp:coreProperties>
</file>