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2" r:id="rId2"/>
    <p:sldId id="266" r:id="rId3"/>
    <p:sldId id="256" r:id="rId4"/>
    <p:sldId id="268" r:id="rId5"/>
    <p:sldId id="267" r:id="rId6"/>
    <p:sldId id="257" r:id="rId7"/>
    <p:sldId id="258" r:id="rId8"/>
    <p:sldId id="259" r:id="rId9"/>
    <p:sldId id="261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EB99-9A5A-4D71-91FE-7CD079025E7D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2CD9-5C84-4171-B53D-0E411489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4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7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2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4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3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2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0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A570-4044-44DE-8C8C-C308B5DC16B8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7" y="4892040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588159" y="3542942"/>
            <a:ext cx="830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 33: THỰC HÀNH VÀ TRẢI NGHIỆM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VỚI CÁC ĐƠN VỊ KI-LÔ-GAM, LÍT.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70969" y="1777604"/>
            <a:ext cx="94378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3: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LÀM QUEN VỚI KHỐI LƯỢNG, DUNG TÍCH</a:t>
            </a:r>
          </a:p>
        </p:txBody>
      </p:sp>
    </p:spTree>
    <p:extLst>
      <p:ext uri="{BB962C8B-B14F-4D97-AF65-F5344CB8AC3E}">
        <p14:creationId xmlns:p14="http://schemas.microsoft.com/office/powerpoint/2010/main" val="3253561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940446"/>
            <a:ext cx="91440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94900"/>
            <a:ext cx="3195436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1" y="3332119"/>
            <a:ext cx="495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 trước bài sau 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“Luyện tập”.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85337"/>
            <a:ext cx="4495800" cy="647681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5218737"/>
            <a:ext cx="6508533" cy="14434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743993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47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4" y="4034842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2151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8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4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784"/>
            <a:ext cx="9180286" cy="199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246432" y="3734273"/>
            <a:ext cx="2028024" cy="6278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3978" y="1986557"/>
            <a:ext cx="5555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65212" y="4867839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01945" y="753665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 1 l, chai 1 l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009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46042" r="48823" b="20161"/>
          <a:stretch/>
        </p:blipFill>
        <p:spPr bwMode="auto">
          <a:xfrm>
            <a:off x="271972" y="2609428"/>
            <a:ext cx="4173662" cy="254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8" t="45665" r="17324" b="21068"/>
          <a:stretch/>
        </p:blipFill>
        <p:spPr bwMode="auto">
          <a:xfrm>
            <a:off x="4833079" y="2583384"/>
            <a:ext cx="4071428" cy="25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096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</a:p>
        </p:txBody>
      </p:sp>
    </p:spTree>
    <p:extLst>
      <p:ext uri="{BB962C8B-B14F-4D97-AF65-F5344CB8AC3E}">
        <p14:creationId xmlns:p14="http://schemas.microsoft.com/office/powerpoint/2010/main" val="896998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5334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6593" r="47723" b="27923"/>
          <a:stretch/>
        </p:blipFill>
        <p:spPr bwMode="auto">
          <a:xfrm>
            <a:off x="271973" y="2344232"/>
            <a:ext cx="4292653" cy="280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 t="36593" r="16983" b="27923"/>
          <a:stretch/>
        </p:blipFill>
        <p:spPr bwMode="auto">
          <a:xfrm>
            <a:off x="4733514" y="2358980"/>
            <a:ext cx="4191000" cy="277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557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5" t="28749" r="16470" b="35626"/>
          <a:stretch/>
        </p:blipFill>
        <p:spPr bwMode="auto">
          <a:xfrm>
            <a:off x="4624905" y="2352342"/>
            <a:ext cx="4318790" cy="285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8730" r="47608" b="35635"/>
          <a:stretch/>
        </p:blipFill>
        <p:spPr bwMode="auto">
          <a:xfrm>
            <a:off x="304882" y="2404625"/>
            <a:ext cx="4195477" cy="27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0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334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</a:p>
        </p:txBody>
      </p:sp>
    </p:spTree>
    <p:extLst>
      <p:ext uri="{BB962C8B-B14F-4D97-AF65-F5344CB8AC3E}">
        <p14:creationId xmlns:p14="http://schemas.microsoft.com/office/powerpoint/2010/main" val="796496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4" t="31458" r="14116" b="17742"/>
          <a:stretch/>
        </p:blipFill>
        <p:spPr bwMode="auto">
          <a:xfrm>
            <a:off x="4183333" y="2441752"/>
            <a:ext cx="4602480" cy="371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2" t="54133" r="52941" b="24496"/>
          <a:stretch/>
        </p:blipFill>
        <p:spPr bwMode="auto">
          <a:xfrm>
            <a:off x="990600" y="4195670"/>
            <a:ext cx="2214716" cy="156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7" name="Flowchart: Document 6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8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9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0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04800" y="1706892"/>
            <a:ext cx="8481013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Em thực hành đo lượng nước bằng các ca 1 </a:t>
            </a:r>
            <a:r>
              <a:rPr lang="en-US" sz="28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chai 1 </a:t>
            </a:r>
            <a:r>
              <a:rPr lang="en-US" sz="28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hoặc các cốc nhỏ.</a:t>
            </a:r>
          </a:p>
        </p:txBody>
      </p:sp>
    </p:spTree>
    <p:extLst>
      <p:ext uri="{BB962C8B-B14F-4D97-AF65-F5344CB8AC3E}">
        <p14:creationId xmlns:p14="http://schemas.microsoft.com/office/powerpoint/2010/main" val="7347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42917" r="50000" b="21169"/>
          <a:stretch/>
        </p:blipFill>
        <p:spPr bwMode="auto">
          <a:xfrm>
            <a:off x="2146804" y="2418292"/>
            <a:ext cx="3810000" cy="229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43851" r="12428" b="18851"/>
          <a:stretch/>
        </p:blipFill>
        <p:spPr bwMode="auto">
          <a:xfrm>
            <a:off x="2176301" y="2259122"/>
            <a:ext cx="3827300" cy="245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6843" y="10474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đoán xem đồ vật nào nặng hơn, đồ vật nào nhẹ hơn?</a:t>
            </a: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1219200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046" y="51622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Quyển vở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bút chì.</a:t>
            </a:r>
          </a:p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Cái bút chì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quyển vở.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6045" y="5158596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bay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đá.</a:t>
            </a:r>
          </a:p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đá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bay.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AF4622-B8E3-4848-BD5D-DC6C3DCDC3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3" b="94295" l="6028" r="89983">
                        <a14:foregroundMark x1="18647" y1="13311" x2="22853" y2="20134"/>
                        <a14:foregroundMark x1="29792" y1="60515" x2="29662" y2="81096"/>
                        <a14:foregroundMark x1="31570" y1="57942" x2="35126" y2="68121"/>
                        <a14:foregroundMark x1="35906" y1="67002" x2="46487" y2="65884"/>
                        <a14:foregroundMark x1="46487" y1="62864" x2="50434" y2="59396"/>
                        <a14:foregroundMark x1="50564" y1="59396" x2="54076" y2="74049"/>
                        <a14:foregroundMark x1="54076" y1="74049" x2="52038" y2="82550"/>
                        <a14:foregroundMark x1="52038" y1="82550" x2="45577" y2="82550"/>
                        <a14:foregroundMark x1="45577" y1="82215" x2="29662" y2="81096"/>
                        <a14:foregroundMark x1="30919" y1="63199" x2="35212" y2="73154"/>
                        <a14:foregroundMark x1="37034" y1="71141" x2="40330" y2="72595"/>
                        <a14:foregroundMark x1="43192" y1="72036" x2="46574" y2="74385"/>
                        <a14:foregroundMark x1="48959" y1="64989" x2="49870" y2="77852"/>
                        <a14:foregroundMark x1="59193" y1="61409" x2="56722" y2="75503"/>
                        <a14:foregroundMark x1="59540" y1="60850" x2="66912" y2="62864"/>
                        <a14:foregroundMark x1="68170" y1="64989" x2="73504" y2="67002"/>
                        <a14:foregroundMark x1="74545" y1="67338" x2="79879" y2="67338"/>
                        <a14:foregroundMark x1="79879" y1="67338" x2="79532" y2="85794"/>
                        <a14:foregroundMark x1="79185" y1="86353" x2="75022" y2="89597"/>
                        <a14:foregroundMark x1="67389" y1="81096" x2="73851" y2="82886"/>
                        <a14:foregroundMark x1="57849" y1="80537" x2="65004" y2="82215"/>
                        <a14:foregroundMark x1="59107" y1="70470" x2="62056" y2="76957"/>
                        <a14:foregroundMark x1="65221" y1="70805" x2="67389" y2="76957"/>
                        <a14:foregroundMark x1="70685" y1="71141" x2="75022" y2="7662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7" t="3983" r="17955" b="5738"/>
          <a:stretch/>
        </p:blipFill>
        <p:spPr>
          <a:xfrm>
            <a:off x="128995" y="132413"/>
            <a:ext cx="2161306" cy="947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FDB800-0A16-4F9E-819C-22E3046BBB0C}"/>
              </a:ext>
            </a:extLst>
          </p:cNvPr>
          <p:cNvSpPr txBox="1"/>
          <p:nvPr/>
        </p:nvSpPr>
        <p:spPr>
          <a:xfrm>
            <a:off x="742586" y="2140370"/>
            <a:ext cx="740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D8E96A-F322-427A-932E-66D8DC47AEE1}"/>
              </a:ext>
            </a:extLst>
          </p:cNvPr>
          <p:cNvSpPr txBox="1"/>
          <p:nvPr/>
        </p:nvSpPr>
        <p:spPr>
          <a:xfrm>
            <a:off x="754349" y="2164717"/>
            <a:ext cx="740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9738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7" grpId="0" uiExpand="1" build="allAtOnce"/>
      <p:bldP spid="2" grpId="0"/>
      <p:bldP spid="2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6843" y="69026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40833" r="39294" b="24792"/>
          <a:stretch/>
        </p:blipFill>
        <p:spPr bwMode="auto">
          <a:xfrm>
            <a:off x="1744980" y="1600200"/>
            <a:ext cx="565404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1521" y="3962400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Em đoán xem quả bưởi và quả cam, quả nào nặng hơn?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521" y="4832477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mấy ki-lô-gam?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043" y="5406741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nặng hơn hay nhẹ hơn 1kg?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2043" y="3962400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Quả bưởi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cam.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999" y="4814117"/>
            <a:ext cx="6858000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1kg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043" y="5406741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1kg</a:t>
            </a:r>
          </a:p>
        </p:txBody>
      </p:sp>
    </p:spTree>
    <p:extLst>
      <p:ext uri="{BB962C8B-B14F-4D97-AF65-F5344CB8AC3E}">
        <p14:creationId xmlns:p14="http://schemas.microsoft.com/office/powerpoint/2010/main" val="194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82943" l="21103" r="37353">
                        <a14:foregroundMark x1="26912" y1="51432" x2="33015" y2="41406"/>
                        <a14:foregroundMark x1="26618" y1="40625" x2="36397" y2="55990"/>
                        <a14:foregroundMark x1="25147" y1="45833" x2="37353" y2="5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38750" r="63593" b="18548"/>
          <a:stretch/>
        </p:blipFill>
        <p:spPr bwMode="auto">
          <a:xfrm>
            <a:off x="1143000" y="1245279"/>
            <a:ext cx="1810680" cy="312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80" b="87500" l="53309" r="75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2" t="32292" r="24470" b="18548"/>
          <a:stretch/>
        </p:blipFill>
        <p:spPr bwMode="auto">
          <a:xfrm>
            <a:off x="5574173" y="946608"/>
            <a:ext cx="2579228" cy="341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6843" y="7162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849" y="488590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Mỗi túi nặng bao nhiêu ki-lô-gam?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24666" y="5531683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Túi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gạo nặng hơn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túi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muối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– 2 = 3kg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1816" y="4357703"/>
            <a:ext cx="79304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2kg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7263" y="4357703"/>
            <a:ext cx="79304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5kg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0491" y="4860611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Túi gạo nặng hơn túi muối bao nhiêu ki-lô-gam?</a:t>
            </a:r>
          </a:p>
        </p:txBody>
      </p:sp>
    </p:spTree>
    <p:extLst>
      <p:ext uri="{BB962C8B-B14F-4D97-AF65-F5344CB8AC3E}">
        <p14:creationId xmlns:p14="http://schemas.microsoft.com/office/powerpoint/2010/main" val="34446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  <p:bldP spid="15" grpId="1"/>
      <p:bldP spid="16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347</Words>
  <Application>Microsoft Office PowerPoint</Application>
  <PresentationFormat>On-screen Show (4:3)</PresentationFormat>
  <Paragraphs>43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微软雅黑</vt:lpstr>
      <vt:lpstr>宋体</vt:lpstr>
      <vt:lpstr>Arial</vt:lpstr>
      <vt:lpstr>Arial-Rounded</vt:lpstr>
      <vt:lpstr>Calibri</vt:lpstr>
      <vt:lpstr>iCiel Crocante</vt:lpstr>
      <vt:lpstr>iCiel PONY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ANH KHOA</cp:lastModifiedBy>
  <cp:revision>19</cp:revision>
  <dcterms:created xsi:type="dcterms:W3CDTF">2021-06-12T14:35:08Z</dcterms:created>
  <dcterms:modified xsi:type="dcterms:W3CDTF">2023-11-25T16:42:37Z</dcterms:modified>
</cp:coreProperties>
</file>