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4" r:id="rId7"/>
    <p:sldId id="285" r:id="rId8"/>
    <p:sldId id="286" r:id="rId9"/>
    <p:sldId id="279" r:id="rId10"/>
    <p:sldId id="287" r:id="rId11"/>
    <p:sldId id="28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90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11/27/2023</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11/27/2023</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11/27/2023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10</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170" fill="hold"/>
                                        <p:tgtEl>
                                          <p:spTgt spid="44"/>
                                        </p:tgtEl>
                                      </p:cBhvr>
                                    </p:cmd>
                                  </p:childTnLst>
                                </p:cTn>
                              </p:par>
                            </p:childTnLst>
                          </p:cTn>
                        </p:par>
                        <p:par>
                          <p:cTn id="7" fill="hold">
                            <p:stCondLst>
                              <p:cond delay="18317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8417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8467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18517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8567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18617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337863"/>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Nêu</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được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việc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làm</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của</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các</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bạn</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trong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tranh</a:t>
              </a:r>
              <a:r>
                <a:rPr lang="en-US" sz="2800" b="1" dirty="0">
                  <a:solidFill>
                    <a:srgbClr val="002060"/>
                  </a:solidFill>
                  <a:latin typeface="Arial-Rounded" pitchFamily="34" charset="0"/>
                  <a:ea typeface="Arial-Rounded" pitchFamily="34" charset="0"/>
                  <a:cs typeface="Arial-Rounded"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130738" y="3082850"/>
            <a:ext cx="11113705" cy="1186373"/>
            <a:chOff x="752655" y="2065203"/>
            <a:chExt cx="10209001"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954107"/>
            </a:xfrm>
            <a:prstGeom prst="rect">
              <a:avLst/>
            </a:prstGeom>
            <a:noFill/>
          </p:spPr>
          <p:txBody>
            <a:bodyPr wrap="square" rtlCol="0">
              <a:spAutoFit/>
            </a:bodyPr>
            <a:lstStyle/>
            <a:p>
              <a:r>
                <a:rPr lang="en-US" sz="2800" b="1" dirty="0" err="1">
                  <a:solidFill>
                    <a:srgbClr val="002060"/>
                  </a:solidFill>
                  <a:latin typeface="Arial-Rounded" pitchFamily="34" charset="0"/>
                  <a:ea typeface="Arial-Rounded" pitchFamily="34" charset="0"/>
                  <a:cs typeface="Arial-Rounded" pitchFamily="34" charset="0"/>
                </a:rPr>
                <a:t>Viết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được</a:t>
              </a:r>
              <a:r>
                <a:rPr lang="en-US" sz="2800" b="1" dirty="0">
                  <a:solidFill>
                    <a:srgbClr val="002060"/>
                  </a:solidFill>
                  <a:latin typeface="Arial-Rounded" pitchFamily="34" charset="0"/>
                  <a:ea typeface="Arial-Rounded" pitchFamily="34" charset="0"/>
                  <a:cs typeface="Arial-Rounded" pitchFamily="34" charset="0"/>
                </a:rPr>
                <a:t> 3-4 </a:t>
              </a:r>
              <a:r>
                <a:rPr lang="en-US" sz="2800" b="1" dirty="0" err="1">
                  <a:solidFill>
                    <a:srgbClr val="002060"/>
                  </a:solidFill>
                  <a:latin typeface="Arial-Rounded" pitchFamily="34" charset="0"/>
                  <a:ea typeface="Arial-Rounded" pitchFamily="34" charset="0"/>
                  <a:cs typeface="Arial-Rounded" pitchFamily="34" charset="0"/>
                </a:rPr>
                <a:t>câu</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kể</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về</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một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hoạt</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động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em</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tham</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gia</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cùng</a:t>
              </a:r>
              <a:r>
                <a:rPr lang="en-US" sz="2800" b="1" dirty="0">
                  <a:solidFill>
                    <a:srgbClr val="002060"/>
                  </a:solidFill>
                  <a:latin typeface="Arial-Rounded" pitchFamily="34" charset="0"/>
                  <a:ea typeface="Arial-Rounded" pitchFamily="34" charset="0"/>
                  <a:cs typeface="Arial-Rounded" pitchFamily="34" charset="0"/>
                </a:rPr>
                <a:t> </a:t>
              </a:r>
              <a:r>
                <a:rPr lang="en-US" sz="2800" b="1" dirty="0" err="1">
                  <a:solidFill>
                    <a:srgbClr val="002060"/>
                  </a:solidFill>
                  <a:latin typeface="Arial-Rounded" pitchFamily="34" charset="0"/>
                  <a:ea typeface="Arial-Rounded" pitchFamily="34" charset="0"/>
                  <a:cs typeface="Arial-Rounded" pitchFamily="34" charset="0"/>
                </a:rPr>
                <a:t>bạn</a:t>
              </a:r>
              <a:r>
                <a:rPr lang="en-US" sz="2800" b="1" dirty="0">
                  <a:solidFill>
                    <a:srgbClr val="00206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pPr algn="just"/>
            <a:r>
              <a:rPr lang="en-US" sz="3600" b="1" dirty="0">
                <a:solidFill>
                  <a:srgbClr val="002060"/>
                </a:solidFill>
                <a:latin typeface="Arial-Rounded" pitchFamily="34" charset="0"/>
                <a:ea typeface="Arial-Rounded" pitchFamily="34" charset="0"/>
                <a:cs typeface="Arial-Rounded" pitchFamily="34" charset="0"/>
              </a:rPr>
              <a:t> - Bức tranh nói về hai bạn học sinh đang nói chuyện ríu rít, trên vai khoác chiếc cặp nhỏ tung tăng đến trường.</a:t>
            </a:r>
          </a:p>
          <a:p>
            <a:pPr algn="just"/>
            <a:r>
              <a:rPr lang="en-US" sz="3600" b="1" dirty="0">
                <a:solidFill>
                  <a:srgbClr val="002060"/>
                </a:solidFill>
                <a:latin typeface="Arial-Rounded" pitchFamily="34" charset="0"/>
                <a:ea typeface="Arial-Rounded" pitchFamily="34" charset="0"/>
                <a:cs typeface="Arial-Rounded" pitchFamily="34" charset="0"/>
              </a:rPr>
              <a:t>- Phía xa xa, mẹ dắt con cùng đến trường, vừa đi vừa kể chuyện cho nhau nghe.</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582653" y="1540838"/>
            <a:ext cx="6377853"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696284" y="2038412"/>
            <a:ext cx="6142789" cy="2862322"/>
          </a:xfrm>
          <a:prstGeom prst="rect">
            <a:avLst/>
          </a:prstGeom>
          <a:noFill/>
        </p:spPr>
        <p:txBody>
          <a:bodyPr wrap="square" rtlCol="0">
            <a:spAutoFit/>
          </a:bodyPr>
          <a:lstStyle/>
          <a:p>
            <a:pPr algn="just"/>
            <a:r>
              <a:rPr lang="en-US" sz="3600" b="1" dirty="0">
                <a:solidFill>
                  <a:srgbClr val="002060"/>
                </a:solidFill>
                <a:latin typeface="Arial-Rounded" pitchFamily="34" charset="0"/>
                <a:ea typeface="Arial-Rounded" pitchFamily="34" charset="0"/>
                <a:cs typeface="Arial-Rounded" pitchFamily="34"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463005" y="1872331"/>
            <a:ext cx="6609346" cy="3194483"/>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696284" y="2038412"/>
            <a:ext cx="6142789" cy="3908762"/>
          </a:xfrm>
          <a:prstGeom prst="rect">
            <a:avLst/>
          </a:prstGeom>
          <a:noFill/>
        </p:spPr>
        <p:txBody>
          <a:bodyPr wrap="square" rtlCol="0">
            <a:spAutoFit/>
          </a:bodyPr>
          <a:lstStyle/>
          <a:p>
            <a:pPr algn="just"/>
            <a:r>
              <a:rPr lang="en-US" sz="3600" b="1" dirty="0">
                <a:solidFill>
                  <a:srgbClr val="002060"/>
                </a:solidFill>
                <a:latin typeface="Arial-Rounded" pitchFamily="34" charset="0"/>
                <a:ea typeface="Arial-Rounded" pitchFamily="34" charset="0"/>
                <a:cs typeface="Arial-Rounded" pitchFamily="34" charset="0"/>
              </a:rPr>
              <a:t> - Bức tranh nói về một giờ học thể dục hoặc giờ ra chơi của các bạn học sinh.</a:t>
            </a:r>
          </a:p>
          <a:p>
            <a:pPr marL="571500" indent="-571500" algn="just">
              <a:buFontTx/>
              <a:buChar char="-"/>
            </a:pPr>
            <a:r>
              <a:rPr lang="en-US" sz="3600" b="1" dirty="0">
                <a:solidFill>
                  <a:srgbClr val="002060"/>
                </a:solidFill>
                <a:latin typeface="Arial-Rounded" pitchFamily="34" charset="0"/>
                <a:ea typeface="Arial-Rounded" pitchFamily="34" charset="0"/>
                <a:cs typeface="Arial-Rounded" pitchFamily="34" charset="0"/>
              </a:rPr>
              <a:t>1 nhóm đang chơi đá cầu.</a:t>
            </a:r>
          </a:p>
          <a:p>
            <a:pPr marL="571500" indent="-571500" algn="just">
              <a:buFontTx/>
              <a:buChar char="-"/>
            </a:pPr>
            <a:r>
              <a:rPr lang="en-US" sz="3600" b="1" dirty="0">
                <a:solidFill>
                  <a:srgbClr val="002060"/>
                </a:solidFill>
                <a:latin typeface="Arial-Rounded" pitchFamily="34" charset="0"/>
                <a:ea typeface="Arial-Rounded" pitchFamily="34" charset="0"/>
                <a:cs typeface="Arial-Rounded" pitchFamily="34" charset="0"/>
              </a:rPr>
              <a:t>Xa xa có 2 bạn nữ đang chơi nhảy dây.</a:t>
            </a:r>
          </a:p>
          <a:p>
            <a:pPr algn="just"/>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351489" y="1858780"/>
            <a:ext cx="6609018" cy="3675746"/>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Arial-Rounded" pitchFamily="34" charset="0"/>
                  <a:ea typeface="Arial-Rounded" pitchFamily="34" charset="0"/>
                  <a:cs typeface="Arial-Rounded" pitchFamily="34" charset="0"/>
                </a:rPr>
                <a:t> Viết 3 – 4 câu kể về một hoạt động em tham gia </a:t>
              </a:r>
            </a:p>
            <a:p>
              <a:r>
                <a:rPr lang="en-US" sz="3200" b="1" dirty="0">
                  <a:solidFill>
                    <a:srgbClr val="008200"/>
                  </a:solidFill>
                  <a:latin typeface="Arial-Rounded" pitchFamily="34" charset="0"/>
                  <a:ea typeface="Arial-Rounded" pitchFamily="34" charset="0"/>
                  <a:cs typeface="Arial-Rounded" pitchFamily="34" charset="0"/>
                </a:rPr>
                <a:t>cùng các bạn.</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740568"/>
            <a:ext cx="10796337" cy="3352800"/>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022158" y="1893474"/>
            <a:ext cx="10227893" cy="3046988"/>
          </a:xfrm>
          <a:prstGeom prst="rect">
            <a:avLst/>
          </a:prstGeom>
          <a:noFill/>
        </p:spPr>
        <p:txBody>
          <a:bodyPr wrap="square" rtlCol="0">
            <a:spAutoFit/>
          </a:bodyPr>
          <a:lstStyle/>
          <a:p>
            <a:pPr marL="457200" indent="-457200" algn="just">
              <a:buFontTx/>
              <a:buChar char="-"/>
            </a:pPr>
            <a:r>
              <a:rPr lang="en-US" sz="3200" b="1" dirty="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457200" indent="-457200" algn="just">
              <a:buFontTx/>
              <a:buChar char="-"/>
            </a:pPr>
            <a:r>
              <a:rPr lang="en-US" sz="3200" b="1" dirty="0">
                <a:solidFill>
                  <a:srgbClr val="002060"/>
                </a:solidFill>
                <a:latin typeface="Arial-Rounded" pitchFamily="34" charset="0"/>
                <a:ea typeface="Arial-Rounded" pitchFamily="34" charset="0"/>
                <a:cs typeface="Arial-Rounded" pitchFamily="34" charset="0"/>
              </a:rPr>
              <a:t>Hoạt động đó diễn ra ở đâu? Có những bạn nào cùng tham gia?</a:t>
            </a:r>
          </a:p>
          <a:p>
            <a:pPr marL="457200" indent="-457200" algn="just">
              <a:buFontTx/>
              <a:buChar char="-"/>
            </a:pPr>
            <a:r>
              <a:rPr lang="en-US" sz="3200" b="1" dirty="0">
                <a:solidFill>
                  <a:srgbClr val="002060"/>
                </a:solidFill>
                <a:latin typeface="Arial-Rounded" pitchFamily="34" charset="0"/>
                <a:ea typeface="Arial-Rounded" pitchFamily="34" charset="0"/>
                <a:cs typeface="Arial-Rounded" pitchFamily="34" charset="0"/>
              </a:rPr>
              <a:t>Em và các bạn đã làm những việc gì?</a:t>
            </a:r>
          </a:p>
          <a:p>
            <a:pPr marL="457200" indent="-457200" algn="just">
              <a:buFontTx/>
              <a:buChar char="-"/>
            </a:pPr>
            <a:r>
              <a:rPr lang="en-US" sz="3200" b="1" dirty="0">
                <a:solidFill>
                  <a:srgbClr val="002060"/>
                </a:solidFill>
                <a:latin typeface="Arial-Rounded" pitchFamily="34" charset="0"/>
                <a:ea typeface="Arial-Rounded" pitchFamily="34" charset="0"/>
                <a:cs typeface="Arial-Rounded" pitchFamily="34" charset="0"/>
              </a:rPr>
              <a:t>Em cảm thấy thế nào khi tham gia những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4" y="1401595"/>
            <a:ext cx="11357811" cy="3785652"/>
          </a:xfrm>
          <a:prstGeom prst="rect">
            <a:avLst/>
          </a:prstGeom>
        </p:spPr>
        <p:txBody>
          <a:bodyPr wrap="square">
            <a:spAutoFit/>
          </a:bodyPr>
          <a:lstStyle/>
          <a:p>
            <a:pPr algn="just">
              <a:lnSpc>
                <a:spcPct val="150000"/>
              </a:lnSpc>
            </a:pPr>
            <a:r>
              <a:rPr lang="en-US" sz="3200" b="1" dirty="0">
                <a:solidFill>
                  <a:srgbClr val="002060"/>
                </a:solidFill>
                <a:latin typeface="Arial-Rounded" pitchFamily="34" charset="0"/>
                <a:ea typeface="Arial-Rounded" pitchFamily="34" charset="0"/>
                <a:cs typeface="Arial-Rounded" pitchFamily="34"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a:t>
            </a:r>
            <a:r>
              <a:rPr lang="en-US" sz="3200" b="1" dirty="0" err="1">
                <a:solidFill>
                  <a:srgbClr val="002060"/>
                </a:solidFill>
                <a:latin typeface="Arial-Rounded" pitchFamily="34" charset="0"/>
                <a:ea typeface="Arial-Rounded" pitchFamily="34" charset="0"/>
                <a:cs typeface="Arial-Rounded" pitchFamily="34" charset="0"/>
              </a:rPr>
              <a:t>cầu</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cùng</a:t>
            </a:r>
            <a:r>
              <a:rPr lang="en-US" sz="3200" b="1" dirty="0">
                <a:solidFill>
                  <a:srgbClr val="002060"/>
                </a:solidFill>
                <a:latin typeface="Arial-Rounded" pitchFamily="34" charset="0"/>
                <a:ea typeface="Arial-Rounded" pitchFamily="34" charset="0"/>
                <a:cs typeface="Arial-Rounded" pitchFamily="34" charset="0"/>
              </a:rPr>
              <a:t> </a:t>
            </a:r>
            <a:r>
              <a:rPr lang="en-US" sz="3200" b="1" dirty="0" err="1">
                <a:solidFill>
                  <a:srgbClr val="002060"/>
                </a:solidFill>
                <a:latin typeface="Arial-Rounded" pitchFamily="34" charset="0"/>
                <a:ea typeface="Arial-Rounded" pitchFamily="34" charset="0"/>
                <a:cs typeface="Arial-Rounded" pitchFamily="34" charset="0"/>
              </a:rPr>
              <a:t>bạn</a:t>
            </a:r>
            <a:r>
              <a:rPr lang="en-US" sz="3200" b="1" dirty="0">
                <a:solidFill>
                  <a:srgbClr val="002060"/>
                </a:solidFill>
                <a:latin typeface="Arial-Rounded" pitchFamily="34" charset="0"/>
                <a:ea typeface="Arial-Rounded" pitchFamily="34" charset="0"/>
                <a:cs typeface="Arial-Rounded" pitchFamily="34" charset="0"/>
              </a:rPr>
              <a:t> Tùng.</a:t>
            </a:r>
          </a:p>
        </p:txBody>
      </p:sp>
    </p:spTree>
    <p:extLst>
      <p:ext uri="{BB962C8B-B14F-4D97-AF65-F5344CB8AC3E}">
        <p14:creationId xmlns:p14="http://schemas.microsoft.com/office/powerpoint/2010/main" val="17898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gn="just">
              <a:lnSpc>
                <a:spcPct val="150000"/>
              </a:lnSpc>
            </a:pPr>
            <a:r>
              <a:rPr lang="en-US" sz="3200" b="1" dirty="0">
                <a:solidFill>
                  <a:srgbClr val="002060"/>
                </a:solidFill>
                <a:latin typeface="Arial-Rounded" pitchFamily="34" charset="0"/>
                <a:ea typeface="Arial-Rounded" pitchFamily="34" charset="0"/>
                <a:cs typeface="Arial-Rounded" pitchFamily="34" charset="0"/>
              </a:rPr>
              <a:t>       Cứ vào giờ ra chơi là nhóm lớp em sẽ xuống sân trường chơi nhảy dây. Nhóm của em chơi thường có năm đên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val="244203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473</Words>
  <Application>Microsoft Office PowerPoint</Application>
  <PresentationFormat>Widescreen</PresentationFormat>
  <Paragraphs>33</Paragraphs>
  <Slides>10</Slides>
  <Notes>1</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宋体</vt:lpstr>
      <vt:lpstr>Arial</vt:lpstr>
      <vt:lpstr>Arial-Rounded</vt:lpstr>
      <vt:lpstr>Calibri</vt:lpstr>
      <vt:lpstr>Calibri Light</vt:lpstr>
      <vt:lpstr>iCiel Cadena</vt:lpstr>
      <vt:lpstr>iCiel Crocante</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ANH KHOA</cp:lastModifiedBy>
  <cp:revision>206</cp:revision>
  <dcterms:created xsi:type="dcterms:W3CDTF">2021-05-29T04:05:18Z</dcterms:created>
  <dcterms:modified xsi:type="dcterms:W3CDTF">2023-11-26T17:05:12Z</dcterms:modified>
</cp:coreProperties>
</file>