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notesMasterIdLst>
    <p:notesMasterId r:id="rId24"/>
  </p:notesMasterIdLst>
  <p:sldIdLst>
    <p:sldId id="256" r:id="rId4"/>
    <p:sldId id="257" r:id="rId5"/>
    <p:sldId id="386" r:id="rId6"/>
    <p:sldId id="387" r:id="rId7"/>
    <p:sldId id="388" r:id="rId8"/>
    <p:sldId id="321" r:id="rId9"/>
    <p:sldId id="352" r:id="rId10"/>
    <p:sldId id="358" r:id="rId11"/>
    <p:sldId id="359" r:id="rId12"/>
    <p:sldId id="360" r:id="rId13"/>
    <p:sldId id="361" r:id="rId14"/>
    <p:sldId id="362" r:id="rId15"/>
    <p:sldId id="363" r:id="rId16"/>
    <p:sldId id="364" r:id="rId17"/>
    <p:sldId id="365" r:id="rId18"/>
    <p:sldId id="366" r:id="rId19"/>
    <p:sldId id="367" r:id="rId20"/>
    <p:sldId id="350" r:id="rId21"/>
    <p:sldId id="368" r:id="rId22"/>
    <p:sldId id="3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D4BE"/>
    <a:srgbClr val="F7ABC6"/>
    <a:srgbClr val="F3C86F"/>
    <a:srgbClr val="FFF1BB"/>
    <a:srgbClr val="F44A6E"/>
    <a:srgbClr val="48BCEB"/>
    <a:srgbClr val="6F3507"/>
    <a:srgbClr val="D3FFBE"/>
    <a:srgbClr val="633006"/>
    <a:srgbClr val="562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58" autoAdjust="0"/>
    <p:restoredTop sz="88462" autoAdjust="0"/>
  </p:normalViewPr>
  <p:slideViewPr>
    <p:cSldViewPr snapToGrid="0">
      <p:cViewPr varScale="1">
        <p:scale>
          <a:sx n="61" d="100"/>
          <a:sy n="61" d="100"/>
        </p:scale>
        <p:origin x="72"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113FE-E468-4D4E-AC21-33248DC190B4}" type="datetimeFigureOut">
              <a:rPr lang="en-US" smtClean="0"/>
              <a:t>10/14/2023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B113D-90BC-4CA8-B8AC-FCEF3FAF9A00}" type="slidenum">
              <a:rPr lang="en-US" smtClean="0"/>
              <a:t>‹#›</a:t>
            </a:fld>
            <a:endParaRPr lang="en-US"/>
          </a:p>
        </p:txBody>
      </p:sp>
    </p:spTree>
    <p:extLst>
      <p:ext uri="{BB962C8B-B14F-4D97-AF65-F5344CB8AC3E}">
        <p14:creationId xmlns:p14="http://schemas.microsoft.com/office/powerpoint/2010/main" val="3986046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a:t>
            </a:fld>
            <a:endParaRPr lang="en-US"/>
          </a:p>
        </p:txBody>
      </p:sp>
    </p:spTree>
    <p:extLst>
      <p:ext uri="{BB962C8B-B14F-4D97-AF65-F5344CB8AC3E}">
        <p14:creationId xmlns:p14="http://schemas.microsoft.com/office/powerpoint/2010/main" val="146278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19</a:t>
            </a:fld>
            <a:endParaRPr lang="en-US"/>
          </a:p>
        </p:txBody>
      </p:sp>
    </p:spTree>
    <p:extLst>
      <p:ext uri="{BB962C8B-B14F-4D97-AF65-F5344CB8AC3E}">
        <p14:creationId xmlns:p14="http://schemas.microsoft.com/office/powerpoint/2010/main" val="2778959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9D29D7-356F-48B7-9256-138F6FFF07F3}"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35935642"/>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576826082"/>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079784330"/>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949662"/>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5092787"/>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323" indent="0" algn="ctr">
              <a:buNone/>
              <a:defRPr>
                <a:solidFill>
                  <a:schemeClr val="tx1">
                    <a:tint val="75000"/>
                  </a:schemeClr>
                </a:solidFill>
              </a:defRPr>
            </a:lvl2pPr>
            <a:lvl3pPr marL="1662645" indent="0" algn="ctr">
              <a:buNone/>
              <a:defRPr>
                <a:solidFill>
                  <a:schemeClr val="tx1">
                    <a:tint val="75000"/>
                  </a:schemeClr>
                </a:solidFill>
              </a:defRPr>
            </a:lvl3pPr>
            <a:lvl4pPr marL="2493968" indent="0" algn="ctr">
              <a:buNone/>
              <a:defRPr>
                <a:solidFill>
                  <a:schemeClr val="tx1">
                    <a:tint val="75000"/>
                  </a:schemeClr>
                </a:solidFill>
              </a:defRPr>
            </a:lvl4pPr>
            <a:lvl5pPr marL="3325290" indent="0" algn="ctr">
              <a:buNone/>
              <a:defRPr>
                <a:solidFill>
                  <a:schemeClr val="tx1">
                    <a:tint val="75000"/>
                  </a:schemeClr>
                </a:solidFill>
              </a:defRPr>
            </a:lvl5pPr>
            <a:lvl6pPr marL="4156613" indent="0" algn="ctr">
              <a:buNone/>
              <a:defRPr>
                <a:solidFill>
                  <a:schemeClr val="tx1">
                    <a:tint val="75000"/>
                  </a:schemeClr>
                </a:solidFill>
              </a:defRPr>
            </a:lvl6pPr>
            <a:lvl7pPr marL="4987935" indent="0" algn="ctr">
              <a:buNone/>
              <a:defRPr>
                <a:solidFill>
                  <a:schemeClr val="tx1">
                    <a:tint val="75000"/>
                  </a:schemeClr>
                </a:solidFill>
              </a:defRPr>
            </a:lvl7pPr>
            <a:lvl8pPr marL="5819258" indent="0" algn="ctr">
              <a:buNone/>
              <a:defRPr>
                <a:solidFill>
                  <a:schemeClr val="tx1">
                    <a:tint val="75000"/>
                  </a:schemeClr>
                </a:solidFill>
              </a:defRPr>
            </a:lvl8pPr>
            <a:lvl9pPr marL="665058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2" y="11557003"/>
            <a:ext cx="4888440" cy="663863"/>
          </a:xfrm>
          <a:prstGeom prst="rect">
            <a:avLst/>
          </a:prstGeom>
        </p:spPr>
        <p:txBody>
          <a:bodyPr/>
          <a:lstStyle/>
          <a:p>
            <a:fld id="{1D8BD707-D9CF-40AE-B4C6-C98DA3205C09}" type="datetimeFigureOut">
              <a:rPr lang="en-US" smtClean="0"/>
              <a:pPr/>
              <a:t>10/14/2023</a:t>
            </a:fld>
            <a:endParaRPr lang="en-US"/>
          </a:p>
        </p:txBody>
      </p:sp>
      <p:sp>
        <p:nvSpPr>
          <p:cNvPr id="5" name="Footer Placeholder 4"/>
          <p:cNvSpPr>
            <a:spLocks noGrp="1"/>
          </p:cNvSpPr>
          <p:nvPr>
            <p:ph type="ftr" sz="quarter" idx="11"/>
          </p:nvPr>
        </p:nvSpPr>
        <p:spPr>
          <a:xfrm>
            <a:off x="7158072" y="11557003"/>
            <a:ext cx="6634311" cy="663863"/>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3"/>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6020698"/>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7524" y="2909458"/>
            <a:ext cx="18855407" cy="822902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3"/>
          </a:xfrm>
          <a:prstGeom prst="rect">
            <a:avLst/>
          </a:prstGeom>
        </p:spPr>
        <p:txBody>
          <a:bodyPr/>
          <a:lstStyle/>
          <a:p>
            <a:fld id="{1D8BD707-D9CF-40AE-B4C6-C98DA3205C09}" type="datetimeFigureOut">
              <a:rPr lang="en-US" smtClean="0"/>
              <a:pPr/>
              <a:t>10/14/2023</a:t>
            </a:fld>
            <a:endParaRPr lang="en-US"/>
          </a:p>
        </p:txBody>
      </p:sp>
      <p:sp>
        <p:nvSpPr>
          <p:cNvPr id="5" name="Footer Placeholder 4"/>
          <p:cNvSpPr>
            <a:spLocks noGrp="1"/>
          </p:cNvSpPr>
          <p:nvPr>
            <p:ph type="ftr" sz="quarter" idx="11"/>
          </p:nvPr>
        </p:nvSpPr>
        <p:spPr>
          <a:xfrm>
            <a:off x="7158072" y="11557003"/>
            <a:ext cx="6634311" cy="663863"/>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3"/>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5890462"/>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a:t>Click to edit Master title style</a:t>
            </a:r>
          </a:p>
        </p:txBody>
      </p:sp>
      <p:sp>
        <p:nvSpPr>
          <p:cNvPr id="3" name="Text Placeholder 2"/>
          <p:cNvSpPr>
            <a:spLocks noGrp="1"/>
          </p:cNvSpPr>
          <p:nvPr>
            <p:ph type="body" idx="1"/>
          </p:nvPr>
        </p:nvSpPr>
        <p:spPr>
          <a:xfrm>
            <a:off x="1654943" y="5284936"/>
            <a:ext cx="17807885" cy="2727613"/>
          </a:xfrm>
          <a:prstGeom prst="rect">
            <a:avLst/>
          </a:prstGeom>
        </p:spPr>
        <p:txBody>
          <a:bodyPr anchor="b"/>
          <a:lstStyle>
            <a:lvl1pPr marL="0" indent="0">
              <a:buNone/>
              <a:defRPr sz="3637">
                <a:solidFill>
                  <a:schemeClr val="tx1">
                    <a:tint val="75000"/>
                  </a:schemeClr>
                </a:solidFill>
              </a:defRPr>
            </a:lvl1pPr>
            <a:lvl2pPr marL="831323" indent="0">
              <a:buNone/>
              <a:defRPr sz="3273">
                <a:solidFill>
                  <a:schemeClr val="tx1">
                    <a:tint val="75000"/>
                  </a:schemeClr>
                </a:solidFill>
              </a:defRPr>
            </a:lvl2pPr>
            <a:lvl3pPr marL="1662645" indent="0">
              <a:buNone/>
              <a:defRPr sz="2909">
                <a:solidFill>
                  <a:schemeClr val="tx1">
                    <a:tint val="75000"/>
                  </a:schemeClr>
                </a:solidFill>
              </a:defRPr>
            </a:lvl3pPr>
            <a:lvl4pPr marL="2493968" indent="0">
              <a:buNone/>
              <a:defRPr sz="2545">
                <a:solidFill>
                  <a:schemeClr val="tx1">
                    <a:tint val="75000"/>
                  </a:schemeClr>
                </a:solidFill>
              </a:defRPr>
            </a:lvl4pPr>
            <a:lvl5pPr marL="3325290" indent="0">
              <a:buNone/>
              <a:defRPr sz="2545">
                <a:solidFill>
                  <a:schemeClr val="tx1">
                    <a:tint val="75000"/>
                  </a:schemeClr>
                </a:solidFill>
              </a:defRPr>
            </a:lvl5pPr>
            <a:lvl6pPr marL="4156613" indent="0">
              <a:buNone/>
              <a:defRPr sz="2545">
                <a:solidFill>
                  <a:schemeClr val="tx1">
                    <a:tint val="75000"/>
                  </a:schemeClr>
                </a:solidFill>
              </a:defRPr>
            </a:lvl6pPr>
            <a:lvl7pPr marL="4987935" indent="0">
              <a:buNone/>
              <a:defRPr sz="2545">
                <a:solidFill>
                  <a:schemeClr val="tx1">
                    <a:tint val="75000"/>
                  </a:schemeClr>
                </a:solidFill>
              </a:defRPr>
            </a:lvl7pPr>
            <a:lvl8pPr marL="5819258" indent="0">
              <a:buNone/>
              <a:defRPr sz="2545">
                <a:solidFill>
                  <a:schemeClr val="tx1">
                    <a:tint val="75000"/>
                  </a:schemeClr>
                </a:solidFill>
              </a:defRPr>
            </a:lvl8pPr>
            <a:lvl9pPr marL="6650581"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2" y="11557003"/>
            <a:ext cx="4888440" cy="663863"/>
          </a:xfrm>
          <a:prstGeom prst="rect">
            <a:avLst/>
          </a:prstGeom>
        </p:spPr>
        <p:txBody>
          <a:bodyPr/>
          <a:lstStyle/>
          <a:p>
            <a:fld id="{1D8BD707-D9CF-40AE-B4C6-C98DA3205C09}" type="datetimeFigureOut">
              <a:rPr lang="en-US" smtClean="0"/>
              <a:pPr/>
              <a:t>10/14/2023</a:t>
            </a:fld>
            <a:endParaRPr lang="en-US"/>
          </a:p>
        </p:txBody>
      </p:sp>
      <p:sp>
        <p:nvSpPr>
          <p:cNvPr id="5" name="Footer Placeholder 4"/>
          <p:cNvSpPr>
            <a:spLocks noGrp="1"/>
          </p:cNvSpPr>
          <p:nvPr>
            <p:ph type="ftr" sz="quarter" idx="11"/>
          </p:nvPr>
        </p:nvSpPr>
        <p:spPr>
          <a:xfrm>
            <a:off x="7158072" y="11557003"/>
            <a:ext cx="6634311" cy="663863"/>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3"/>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7529083"/>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47524" y="2909458"/>
            <a:ext cx="9253117" cy="8229023"/>
          </a:xfrm>
          <a:prstGeom prst="rect">
            <a:avLst/>
          </a:prstGeom>
        </p:spPr>
        <p:txBody>
          <a:bodyPr/>
          <a:lstStyle>
            <a:lvl1pPr>
              <a:defRPr sz="5091"/>
            </a:lvl1pPr>
            <a:lvl2pPr>
              <a:defRPr sz="4364"/>
            </a:lvl2pPr>
            <a:lvl3pPr>
              <a:defRPr sz="3637"/>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49815" y="2909458"/>
            <a:ext cx="9253117" cy="8229023"/>
          </a:xfrm>
          <a:prstGeom prst="rect">
            <a:avLst/>
          </a:prstGeom>
        </p:spPr>
        <p:txBody>
          <a:bodyPr/>
          <a:lstStyle>
            <a:lvl1pPr>
              <a:defRPr sz="5091"/>
            </a:lvl1pPr>
            <a:lvl2pPr>
              <a:defRPr sz="4364"/>
            </a:lvl2pPr>
            <a:lvl3pPr>
              <a:defRPr sz="3637"/>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7522" y="11557003"/>
            <a:ext cx="4888440" cy="663863"/>
          </a:xfrm>
          <a:prstGeom prst="rect">
            <a:avLst/>
          </a:prstGeom>
        </p:spPr>
        <p:txBody>
          <a:bodyPr/>
          <a:lstStyle/>
          <a:p>
            <a:fld id="{1D8BD707-D9CF-40AE-B4C6-C98DA3205C09}" type="datetimeFigureOut">
              <a:rPr lang="en-US" smtClean="0"/>
              <a:pPr/>
              <a:t>10/14/2023</a:t>
            </a:fld>
            <a:endParaRPr lang="en-US"/>
          </a:p>
        </p:txBody>
      </p:sp>
      <p:sp>
        <p:nvSpPr>
          <p:cNvPr id="6" name="Footer Placeholder 5"/>
          <p:cNvSpPr>
            <a:spLocks noGrp="1"/>
          </p:cNvSpPr>
          <p:nvPr>
            <p:ph type="ftr" sz="quarter" idx="11"/>
          </p:nvPr>
        </p:nvSpPr>
        <p:spPr>
          <a:xfrm>
            <a:off x="7158072" y="11557003"/>
            <a:ext cx="6634311" cy="663863"/>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3"/>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7737279"/>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5" y="2791115"/>
            <a:ext cx="9256755" cy="1163203"/>
          </a:xfrm>
          <a:prstGeom prst="rect">
            <a:avLst/>
          </a:prstGeom>
        </p:spPr>
        <p:txBody>
          <a:bodyPr anchor="b"/>
          <a:lstStyle>
            <a:lvl1pPr marL="0" indent="0">
              <a:buNone/>
              <a:defRPr sz="4364" b="1"/>
            </a:lvl1pPr>
            <a:lvl2pPr marL="831323" indent="0">
              <a:buNone/>
              <a:defRPr sz="3637" b="1"/>
            </a:lvl2pPr>
            <a:lvl3pPr marL="1662645" indent="0">
              <a:buNone/>
              <a:defRPr sz="3273" b="1"/>
            </a:lvl3pPr>
            <a:lvl4pPr marL="2493968" indent="0">
              <a:buNone/>
              <a:defRPr sz="2909" b="1"/>
            </a:lvl4pPr>
            <a:lvl5pPr marL="3325290" indent="0">
              <a:buNone/>
              <a:defRPr sz="2909" b="1"/>
            </a:lvl5pPr>
            <a:lvl6pPr marL="4156613" indent="0">
              <a:buNone/>
              <a:defRPr sz="2909" b="1"/>
            </a:lvl6pPr>
            <a:lvl7pPr marL="4987935" indent="0">
              <a:buNone/>
              <a:defRPr sz="2909" b="1"/>
            </a:lvl7pPr>
            <a:lvl8pPr marL="5819258" indent="0">
              <a:buNone/>
              <a:defRPr sz="2909" b="1"/>
            </a:lvl8pPr>
            <a:lvl9pPr marL="6650581" indent="0">
              <a:buNone/>
              <a:defRPr sz="2909" b="1"/>
            </a:lvl9pPr>
          </a:lstStyle>
          <a:p>
            <a:pPr lvl="0"/>
            <a:r>
              <a:rPr lang="en-US"/>
              <a:t>Click to edit Master text styles</a:t>
            </a:r>
          </a:p>
        </p:txBody>
      </p:sp>
      <p:sp>
        <p:nvSpPr>
          <p:cNvPr id="4" name="Content Placeholder 3"/>
          <p:cNvSpPr>
            <a:spLocks noGrp="1"/>
          </p:cNvSpPr>
          <p:nvPr>
            <p:ph sz="half" idx="2"/>
          </p:nvPr>
        </p:nvSpPr>
        <p:spPr>
          <a:xfrm>
            <a:off x="1047525" y="3954318"/>
            <a:ext cx="9256755" cy="7184160"/>
          </a:xfrm>
          <a:prstGeom prst="rect">
            <a:avLst/>
          </a:prstGeom>
        </p:spPr>
        <p:txBody>
          <a:bodyPr/>
          <a:lstStyle>
            <a:lvl1pPr>
              <a:defRPr sz="4364"/>
            </a:lvl1pPr>
            <a:lvl2pPr>
              <a:defRPr sz="3637"/>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41" y="2791115"/>
            <a:ext cx="9260391" cy="1163203"/>
          </a:xfrm>
          <a:prstGeom prst="rect">
            <a:avLst/>
          </a:prstGeom>
        </p:spPr>
        <p:txBody>
          <a:bodyPr anchor="b"/>
          <a:lstStyle>
            <a:lvl1pPr marL="0" indent="0">
              <a:buNone/>
              <a:defRPr sz="4364" b="1"/>
            </a:lvl1pPr>
            <a:lvl2pPr marL="831323" indent="0">
              <a:buNone/>
              <a:defRPr sz="3637" b="1"/>
            </a:lvl2pPr>
            <a:lvl3pPr marL="1662645" indent="0">
              <a:buNone/>
              <a:defRPr sz="3273" b="1"/>
            </a:lvl3pPr>
            <a:lvl4pPr marL="2493968" indent="0">
              <a:buNone/>
              <a:defRPr sz="2909" b="1"/>
            </a:lvl4pPr>
            <a:lvl5pPr marL="3325290" indent="0">
              <a:buNone/>
              <a:defRPr sz="2909" b="1"/>
            </a:lvl5pPr>
            <a:lvl6pPr marL="4156613" indent="0">
              <a:buNone/>
              <a:defRPr sz="2909" b="1"/>
            </a:lvl6pPr>
            <a:lvl7pPr marL="4987935" indent="0">
              <a:buNone/>
              <a:defRPr sz="2909" b="1"/>
            </a:lvl7pPr>
            <a:lvl8pPr marL="5819258" indent="0">
              <a:buNone/>
              <a:defRPr sz="2909" b="1"/>
            </a:lvl8pPr>
            <a:lvl9pPr marL="6650581" indent="0">
              <a:buNone/>
              <a:defRPr sz="2909" b="1"/>
            </a:lvl9pPr>
          </a:lstStyle>
          <a:p>
            <a:pPr lvl="0"/>
            <a:r>
              <a:rPr lang="en-US"/>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7"/>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2" y="11557003"/>
            <a:ext cx="4888440" cy="663863"/>
          </a:xfrm>
          <a:prstGeom prst="rect">
            <a:avLst/>
          </a:prstGeom>
        </p:spPr>
        <p:txBody>
          <a:bodyPr/>
          <a:lstStyle/>
          <a:p>
            <a:fld id="{1D8BD707-D9CF-40AE-B4C6-C98DA3205C09}" type="datetimeFigureOut">
              <a:rPr lang="en-US" smtClean="0"/>
              <a:pPr/>
              <a:t>10/14/2023</a:t>
            </a:fld>
            <a:endParaRPr lang="en-US"/>
          </a:p>
        </p:txBody>
      </p:sp>
      <p:sp>
        <p:nvSpPr>
          <p:cNvPr id="8" name="Footer Placeholder 7"/>
          <p:cNvSpPr>
            <a:spLocks noGrp="1"/>
          </p:cNvSpPr>
          <p:nvPr>
            <p:ph type="ftr" sz="quarter" idx="11"/>
          </p:nvPr>
        </p:nvSpPr>
        <p:spPr>
          <a:xfrm>
            <a:off x="7158072" y="11557003"/>
            <a:ext cx="6634311" cy="663863"/>
          </a:xfrm>
          <a:prstGeom prst="rect">
            <a:avLst/>
          </a:prstGeom>
        </p:spPr>
        <p:txBody>
          <a:bodyPr/>
          <a:lstStyle/>
          <a:p>
            <a:endParaRPr lang="en-US"/>
          </a:p>
        </p:txBody>
      </p:sp>
      <p:sp>
        <p:nvSpPr>
          <p:cNvPr id="9" name="Slide Number Placeholder 8"/>
          <p:cNvSpPr>
            <a:spLocks noGrp="1"/>
          </p:cNvSpPr>
          <p:nvPr>
            <p:ph type="sldNum" sz="quarter" idx="12"/>
          </p:nvPr>
        </p:nvSpPr>
        <p:spPr>
          <a:xfrm>
            <a:off x="15014491" y="11557003"/>
            <a:ext cx="4888440" cy="663863"/>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9797502"/>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47522" y="11557003"/>
            <a:ext cx="4888440" cy="663863"/>
          </a:xfrm>
          <a:prstGeom prst="rect">
            <a:avLst/>
          </a:prstGeom>
        </p:spPr>
        <p:txBody>
          <a:bodyPr/>
          <a:lstStyle/>
          <a:p>
            <a:fld id="{1D8BD707-D9CF-40AE-B4C6-C98DA3205C09}" type="datetimeFigureOut">
              <a:rPr lang="en-US" smtClean="0"/>
              <a:pPr/>
              <a:t>10/14/2023</a:t>
            </a:fld>
            <a:endParaRPr lang="en-US"/>
          </a:p>
        </p:txBody>
      </p:sp>
      <p:sp>
        <p:nvSpPr>
          <p:cNvPr id="4" name="Footer Placeholder 3"/>
          <p:cNvSpPr>
            <a:spLocks noGrp="1"/>
          </p:cNvSpPr>
          <p:nvPr>
            <p:ph type="ftr" sz="quarter" idx="11"/>
          </p:nvPr>
        </p:nvSpPr>
        <p:spPr>
          <a:xfrm>
            <a:off x="7158072" y="11557003"/>
            <a:ext cx="6634311" cy="663863"/>
          </a:xfrm>
          <a:prstGeom prst="rect">
            <a:avLst/>
          </a:prstGeom>
        </p:spPr>
        <p:txBody>
          <a:bodyPr/>
          <a:lstStyle/>
          <a:p>
            <a:endParaRPr lang="en-US"/>
          </a:p>
        </p:txBody>
      </p:sp>
      <p:sp>
        <p:nvSpPr>
          <p:cNvPr id="5" name="Slide Number Placeholder 4"/>
          <p:cNvSpPr>
            <a:spLocks noGrp="1"/>
          </p:cNvSpPr>
          <p:nvPr>
            <p:ph type="sldNum" sz="quarter" idx="12"/>
          </p:nvPr>
        </p:nvSpPr>
        <p:spPr>
          <a:xfrm>
            <a:off x="15014491" y="11557003"/>
            <a:ext cx="4888440" cy="663863"/>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1625582"/>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361916156"/>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3"/>
          </a:xfrm>
          <a:prstGeom prst="rect">
            <a:avLst/>
          </a:prstGeom>
        </p:spPr>
        <p:txBody>
          <a:bodyPr/>
          <a:lstStyle/>
          <a:p>
            <a:fld id="{1D8BD707-D9CF-40AE-B4C6-C98DA3205C09}" type="datetimeFigureOut">
              <a:rPr lang="en-US" smtClean="0"/>
              <a:pPr/>
              <a:t>10/14/2023</a:t>
            </a:fld>
            <a:endParaRPr lang="en-US"/>
          </a:p>
        </p:txBody>
      </p:sp>
      <p:sp>
        <p:nvSpPr>
          <p:cNvPr id="3" name="Footer Placeholder 2"/>
          <p:cNvSpPr>
            <a:spLocks noGrp="1"/>
          </p:cNvSpPr>
          <p:nvPr>
            <p:ph type="ftr" sz="quarter" idx="11"/>
          </p:nvPr>
        </p:nvSpPr>
        <p:spPr>
          <a:xfrm>
            <a:off x="7158072" y="11557003"/>
            <a:ext cx="6634311" cy="663863"/>
          </a:xfrm>
          <a:prstGeom prst="rect">
            <a:avLst/>
          </a:prstGeom>
        </p:spPr>
        <p:txBody>
          <a:bodyPr/>
          <a:lstStyle/>
          <a:p>
            <a:endParaRPr lang="en-US"/>
          </a:p>
        </p:txBody>
      </p:sp>
      <p:sp>
        <p:nvSpPr>
          <p:cNvPr id="4" name="Slide Number Placeholder 3"/>
          <p:cNvSpPr>
            <a:spLocks noGrp="1"/>
          </p:cNvSpPr>
          <p:nvPr>
            <p:ph type="sldNum" sz="quarter" idx="12"/>
          </p:nvPr>
        </p:nvSpPr>
        <p:spPr>
          <a:xfrm>
            <a:off x="15014491" y="11557003"/>
            <a:ext cx="4888440" cy="663863"/>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9482500"/>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251495"/>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5" y="496455"/>
            <a:ext cx="6892555" cy="2112818"/>
          </a:xfrm>
          <a:prstGeom prst="rect">
            <a:avLst/>
          </a:prstGeom>
        </p:spPr>
        <p:txBody>
          <a:bodyPr anchor="b"/>
          <a:lstStyle>
            <a:lvl1pPr algn="l">
              <a:defRPr sz="3637" b="1"/>
            </a:lvl1pPr>
          </a:lstStyle>
          <a:p>
            <a:r>
              <a:rPr lang="en-US"/>
              <a:t>Click to edit Master title style</a:t>
            </a:r>
          </a:p>
        </p:txBody>
      </p:sp>
      <p:sp>
        <p:nvSpPr>
          <p:cNvPr id="3" name="Content Placeholder 2"/>
          <p:cNvSpPr>
            <a:spLocks noGrp="1"/>
          </p:cNvSpPr>
          <p:nvPr>
            <p:ph idx="1"/>
          </p:nvPr>
        </p:nvSpPr>
        <p:spPr>
          <a:xfrm>
            <a:off x="8191047" y="496458"/>
            <a:ext cx="11711885" cy="10642023"/>
          </a:xfrm>
          <a:prstGeom prst="rect">
            <a:avLst/>
          </a:prstGeom>
        </p:spPr>
        <p:txBody>
          <a:bodyPr/>
          <a:lstStyle>
            <a:lvl1pPr>
              <a:defRPr sz="5818"/>
            </a:lvl1pPr>
            <a:lvl2pPr>
              <a:defRPr sz="5091"/>
            </a:lvl2pPr>
            <a:lvl3pPr>
              <a:defRPr sz="4364"/>
            </a:lvl3pPr>
            <a:lvl4pPr>
              <a:defRPr sz="3637"/>
            </a:lvl4pPr>
            <a:lvl5pPr>
              <a:defRPr sz="3637"/>
            </a:lvl5pPr>
            <a:lvl6pPr>
              <a:defRPr sz="3637"/>
            </a:lvl6pPr>
            <a:lvl7pPr>
              <a:defRPr sz="3637"/>
            </a:lvl7pPr>
            <a:lvl8pPr>
              <a:defRPr sz="3637"/>
            </a:lvl8pPr>
            <a:lvl9pPr>
              <a:defRPr sz="36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5" y="2609276"/>
            <a:ext cx="6892555" cy="8529205"/>
          </a:xfrm>
          <a:prstGeom prst="rect">
            <a:avLst/>
          </a:prstGeom>
        </p:spPr>
        <p:txBody>
          <a:bodyPr/>
          <a:lstStyle>
            <a:lvl1pPr marL="0" indent="0">
              <a:buNone/>
              <a:defRPr sz="2545"/>
            </a:lvl1pPr>
            <a:lvl2pPr marL="831323" indent="0">
              <a:buNone/>
              <a:defRPr sz="2182"/>
            </a:lvl2pPr>
            <a:lvl3pPr marL="1662645" indent="0">
              <a:buNone/>
              <a:defRPr sz="1818"/>
            </a:lvl3pPr>
            <a:lvl4pPr marL="2493968" indent="0">
              <a:buNone/>
              <a:defRPr sz="1637"/>
            </a:lvl4pPr>
            <a:lvl5pPr marL="3325290" indent="0">
              <a:buNone/>
              <a:defRPr sz="1637"/>
            </a:lvl5pPr>
            <a:lvl6pPr marL="4156613" indent="0">
              <a:buNone/>
              <a:defRPr sz="1637"/>
            </a:lvl6pPr>
            <a:lvl7pPr marL="4987935" indent="0">
              <a:buNone/>
              <a:defRPr sz="1637"/>
            </a:lvl7pPr>
            <a:lvl8pPr marL="5819258" indent="0">
              <a:buNone/>
              <a:defRPr sz="1637"/>
            </a:lvl8pPr>
            <a:lvl9pPr marL="6650581" indent="0">
              <a:buNone/>
              <a:defRPr sz="1637"/>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3"/>
          </a:xfrm>
          <a:prstGeom prst="rect">
            <a:avLst/>
          </a:prstGeom>
        </p:spPr>
        <p:txBody>
          <a:bodyPr/>
          <a:lstStyle/>
          <a:p>
            <a:fld id="{1D8BD707-D9CF-40AE-B4C6-C98DA3205C09}" type="datetimeFigureOut">
              <a:rPr lang="en-US" smtClean="0"/>
              <a:pPr/>
              <a:t>10/14/2023</a:t>
            </a:fld>
            <a:endParaRPr lang="en-US"/>
          </a:p>
        </p:txBody>
      </p:sp>
      <p:sp>
        <p:nvSpPr>
          <p:cNvPr id="6" name="Footer Placeholder 5"/>
          <p:cNvSpPr>
            <a:spLocks noGrp="1"/>
          </p:cNvSpPr>
          <p:nvPr>
            <p:ph type="ftr" sz="quarter" idx="11"/>
          </p:nvPr>
        </p:nvSpPr>
        <p:spPr>
          <a:xfrm>
            <a:off x="7158072" y="11557003"/>
            <a:ext cx="6634311" cy="663863"/>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3"/>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0849609"/>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5" y="8728364"/>
            <a:ext cx="12570273" cy="1030433"/>
          </a:xfrm>
          <a:prstGeom prst="rect">
            <a:avLst/>
          </a:prstGeom>
        </p:spPr>
        <p:txBody>
          <a:bodyPr anchor="b"/>
          <a:lstStyle>
            <a:lvl1pPr algn="l">
              <a:defRPr sz="3637" b="1"/>
            </a:lvl1pPr>
          </a:lstStyle>
          <a:p>
            <a:r>
              <a:rPr lang="en-US"/>
              <a:t>Click to edit Master title style</a:t>
            </a:r>
          </a:p>
        </p:txBody>
      </p:sp>
      <p:sp>
        <p:nvSpPr>
          <p:cNvPr id="3" name="Picture Placeholder 2"/>
          <p:cNvSpPr>
            <a:spLocks noGrp="1"/>
          </p:cNvSpPr>
          <p:nvPr>
            <p:ph type="pic" idx="1"/>
          </p:nvPr>
        </p:nvSpPr>
        <p:spPr>
          <a:xfrm>
            <a:off x="4106435" y="1114136"/>
            <a:ext cx="12570273" cy="7481455"/>
          </a:xfrm>
          <a:prstGeom prst="rect">
            <a:avLst/>
          </a:prstGeom>
        </p:spPr>
        <p:txBody>
          <a:bodyPr/>
          <a:lstStyle>
            <a:lvl1pPr marL="0" indent="0">
              <a:buNone/>
              <a:defRPr sz="5818"/>
            </a:lvl1pPr>
            <a:lvl2pPr marL="831323" indent="0">
              <a:buNone/>
              <a:defRPr sz="5091"/>
            </a:lvl2pPr>
            <a:lvl3pPr marL="1662645" indent="0">
              <a:buNone/>
              <a:defRPr sz="4364"/>
            </a:lvl3pPr>
            <a:lvl4pPr marL="2493968" indent="0">
              <a:buNone/>
              <a:defRPr sz="3637"/>
            </a:lvl4pPr>
            <a:lvl5pPr marL="3325290" indent="0">
              <a:buNone/>
              <a:defRPr sz="3637"/>
            </a:lvl5pPr>
            <a:lvl6pPr marL="4156613" indent="0">
              <a:buNone/>
              <a:defRPr sz="3637"/>
            </a:lvl6pPr>
            <a:lvl7pPr marL="4987935" indent="0">
              <a:buNone/>
              <a:defRPr sz="3637"/>
            </a:lvl7pPr>
            <a:lvl8pPr marL="5819258" indent="0">
              <a:buNone/>
              <a:defRPr sz="3637"/>
            </a:lvl8pPr>
            <a:lvl9pPr marL="6650581" indent="0">
              <a:buNone/>
              <a:defRPr sz="3637"/>
            </a:lvl9pPr>
          </a:lstStyle>
          <a:p>
            <a:endParaRPr lang="en-US"/>
          </a:p>
        </p:txBody>
      </p:sp>
      <p:sp>
        <p:nvSpPr>
          <p:cNvPr id="4" name="Text Placeholder 3"/>
          <p:cNvSpPr>
            <a:spLocks noGrp="1"/>
          </p:cNvSpPr>
          <p:nvPr>
            <p:ph type="body" sz="half" idx="2"/>
          </p:nvPr>
        </p:nvSpPr>
        <p:spPr>
          <a:xfrm>
            <a:off x="4106435" y="9758797"/>
            <a:ext cx="12570273" cy="1463385"/>
          </a:xfrm>
          <a:prstGeom prst="rect">
            <a:avLst/>
          </a:prstGeom>
        </p:spPr>
        <p:txBody>
          <a:bodyPr/>
          <a:lstStyle>
            <a:lvl1pPr marL="0" indent="0">
              <a:buNone/>
              <a:defRPr sz="2545"/>
            </a:lvl1pPr>
            <a:lvl2pPr marL="831323" indent="0">
              <a:buNone/>
              <a:defRPr sz="2182"/>
            </a:lvl2pPr>
            <a:lvl3pPr marL="1662645" indent="0">
              <a:buNone/>
              <a:defRPr sz="1818"/>
            </a:lvl3pPr>
            <a:lvl4pPr marL="2493968" indent="0">
              <a:buNone/>
              <a:defRPr sz="1637"/>
            </a:lvl4pPr>
            <a:lvl5pPr marL="3325290" indent="0">
              <a:buNone/>
              <a:defRPr sz="1637"/>
            </a:lvl5pPr>
            <a:lvl6pPr marL="4156613" indent="0">
              <a:buNone/>
              <a:defRPr sz="1637"/>
            </a:lvl6pPr>
            <a:lvl7pPr marL="4987935" indent="0">
              <a:buNone/>
              <a:defRPr sz="1637"/>
            </a:lvl7pPr>
            <a:lvl8pPr marL="5819258" indent="0">
              <a:buNone/>
              <a:defRPr sz="1637"/>
            </a:lvl8pPr>
            <a:lvl9pPr marL="6650581" indent="0">
              <a:buNone/>
              <a:defRPr sz="1637"/>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3"/>
          </a:xfrm>
          <a:prstGeom prst="rect">
            <a:avLst/>
          </a:prstGeom>
        </p:spPr>
        <p:txBody>
          <a:bodyPr/>
          <a:lstStyle/>
          <a:p>
            <a:fld id="{1D8BD707-D9CF-40AE-B4C6-C98DA3205C09}" type="datetimeFigureOut">
              <a:rPr lang="en-US" smtClean="0"/>
              <a:pPr/>
              <a:t>10/14/2023</a:t>
            </a:fld>
            <a:endParaRPr lang="en-US"/>
          </a:p>
        </p:txBody>
      </p:sp>
      <p:sp>
        <p:nvSpPr>
          <p:cNvPr id="6" name="Footer Placeholder 5"/>
          <p:cNvSpPr>
            <a:spLocks noGrp="1"/>
          </p:cNvSpPr>
          <p:nvPr>
            <p:ph type="ftr" sz="quarter" idx="11"/>
          </p:nvPr>
        </p:nvSpPr>
        <p:spPr>
          <a:xfrm>
            <a:off x="7158072" y="11557003"/>
            <a:ext cx="6634311" cy="663863"/>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3"/>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5032839"/>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47524" y="2909458"/>
            <a:ext cx="18855407" cy="822902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3"/>
          </a:xfrm>
          <a:prstGeom prst="rect">
            <a:avLst/>
          </a:prstGeom>
        </p:spPr>
        <p:txBody>
          <a:bodyPr/>
          <a:lstStyle/>
          <a:p>
            <a:fld id="{1D8BD707-D9CF-40AE-B4C6-C98DA3205C09}" type="datetimeFigureOut">
              <a:rPr lang="en-US" smtClean="0"/>
              <a:pPr/>
              <a:t>10/14/2023</a:t>
            </a:fld>
            <a:endParaRPr lang="en-US"/>
          </a:p>
        </p:txBody>
      </p:sp>
      <p:sp>
        <p:nvSpPr>
          <p:cNvPr id="5" name="Footer Placeholder 4"/>
          <p:cNvSpPr>
            <a:spLocks noGrp="1"/>
          </p:cNvSpPr>
          <p:nvPr>
            <p:ph type="ftr" sz="quarter" idx="11"/>
          </p:nvPr>
        </p:nvSpPr>
        <p:spPr>
          <a:xfrm>
            <a:off x="7158072" y="11557003"/>
            <a:ext cx="6634311" cy="663863"/>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3"/>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1843140"/>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80" y="499345"/>
            <a:ext cx="4713853" cy="1063913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2" y="499345"/>
            <a:ext cx="13792382" cy="106391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3"/>
          </a:xfrm>
          <a:prstGeom prst="rect">
            <a:avLst/>
          </a:prstGeom>
        </p:spPr>
        <p:txBody>
          <a:bodyPr/>
          <a:lstStyle/>
          <a:p>
            <a:fld id="{1D8BD707-D9CF-40AE-B4C6-C98DA3205C09}" type="datetimeFigureOut">
              <a:rPr lang="en-US" smtClean="0"/>
              <a:pPr/>
              <a:t>10/14/2023</a:t>
            </a:fld>
            <a:endParaRPr lang="en-US"/>
          </a:p>
        </p:txBody>
      </p:sp>
      <p:sp>
        <p:nvSpPr>
          <p:cNvPr id="5" name="Footer Placeholder 4"/>
          <p:cNvSpPr>
            <a:spLocks noGrp="1"/>
          </p:cNvSpPr>
          <p:nvPr>
            <p:ph type="ftr" sz="quarter" idx="11"/>
          </p:nvPr>
        </p:nvSpPr>
        <p:spPr>
          <a:xfrm>
            <a:off x="7158072" y="11557003"/>
            <a:ext cx="6634311" cy="663863"/>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3"/>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4228301"/>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9D29D7-356F-48B7-9256-138F6FFF07F3}"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002132999"/>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9D29D7-356F-48B7-9256-138F6FFF07F3}"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727954472"/>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9D29D7-356F-48B7-9256-138F6FFF07F3}" type="datetimeFigureOut">
              <a:rPr lang="en-US" smtClean="0"/>
              <a:t>10/14/2023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739791431"/>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9D29D7-356F-48B7-9256-138F6FFF07F3}" type="datetimeFigureOut">
              <a:rPr lang="en-US" smtClean="0"/>
              <a:t>10/14/2023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912118111"/>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D29D7-356F-48B7-9256-138F6FFF07F3}" type="datetimeFigureOut">
              <a:rPr lang="en-US" smtClean="0"/>
              <a:t>10/14/2023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849009948"/>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D29D7-356F-48B7-9256-138F6FFF07F3}"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244589045"/>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D29D7-356F-48B7-9256-138F6FFF07F3}"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352571972"/>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18"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4.png"/><Relationship Id="rId2" Type="http://schemas.openxmlformats.org/officeDocument/2006/relationships/slideLayout" Target="../slideLayouts/slideLayout15.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D29D7-356F-48B7-9256-138F6FFF07F3}" type="datetimeFigureOut">
              <a:rPr lang="en-US" smtClean="0"/>
              <a:t>10/14/2023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97776-62C2-4470-ACDA-2DD47B5166D3}" type="slidenum">
              <a:rPr lang="en-US" smtClean="0"/>
              <a:t>‹#›</a:t>
            </a:fld>
            <a:endParaRPr lang="en-US"/>
          </a:p>
        </p:txBody>
      </p:sp>
      <p:pic>
        <p:nvPicPr>
          <p:cNvPr id="7" name="Picture 6">
            <a:extLst>
              <a:ext uri="{FF2B5EF4-FFF2-40B4-BE49-F238E27FC236}">
                <a16:creationId xmlns:a16="http://schemas.microsoft.com/office/drawing/2014/main" id="{28F1AE58-BDA0-E411-1946-758A0A67B3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9E16416-92B7-55AB-7766-71CAD6C991E8}"/>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2FB60561-5ED3-0397-1E59-182B384CF448}"/>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D0DC9B44-B968-914F-C436-919800C6A8AC}"/>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11" name="Title 1">
            <a:extLst>
              <a:ext uri="{FF2B5EF4-FFF2-40B4-BE49-F238E27FC236}">
                <a16:creationId xmlns:a16="http://schemas.microsoft.com/office/drawing/2014/main" id="{D0DC9B44-B968-914F-C436-919800C6A8AC}"/>
              </a:ext>
            </a:extLst>
          </p:cNvPr>
          <p:cNvSpPr txBox="1">
            <a:spLocks/>
          </p:cNvSpPr>
          <p:nvPr userDrawn="1"/>
        </p:nvSpPr>
        <p:spPr>
          <a:xfrm>
            <a:off x="10408005" y="-22107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12" name="Title 1">
            <a:extLst>
              <a:ext uri="{FF2B5EF4-FFF2-40B4-BE49-F238E27FC236}">
                <a16:creationId xmlns:a16="http://schemas.microsoft.com/office/drawing/2014/main" id="{D0DC9B44-B968-914F-C436-919800C6A8AC}"/>
              </a:ext>
            </a:extLst>
          </p:cNvPr>
          <p:cNvSpPr txBox="1">
            <a:spLocks/>
          </p:cNvSpPr>
          <p:nvPr userDrawn="1"/>
        </p:nvSpPr>
        <p:spPr>
          <a:xfrm>
            <a:off x="-712124" y="6721475"/>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a:ln>
                  <a:noFill/>
                </a:ln>
                <a:solidFill>
                  <a:schemeClr val="tx1">
                    <a:lumMod val="85000"/>
                    <a:lumOff val="15000"/>
                  </a:schemeClr>
                </a:solidFill>
                <a:effectLst/>
                <a:uLnTx/>
                <a:uFillTx/>
                <a:latin typeface="#9Slide07 HoneyCream" pitchFamily="2" charset="0"/>
                <a:ea typeface="+mj-ea"/>
                <a:cs typeface="+mj-cs"/>
              </a:rPr>
              <a:t>Hồng Linh</a:t>
            </a:r>
          </a:p>
        </p:txBody>
      </p:sp>
    </p:spTree>
    <p:extLst>
      <p:ext uri="{BB962C8B-B14F-4D97-AF65-F5344CB8AC3E}">
        <p14:creationId xmlns:p14="http://schemas.microsoft.com/office/powerpoint/2010/main" val="3082164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F1AE58-BDA0-E411-1946-758A0A67B323}"/>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3" name="Picture 2">
            <a:extLst>
              <a:ext uri="{FF2B5EF4-FFF2-40B4-BE49-F238E27FC236}">
                <a16:creationId xmlns:a16="http://schemas.microsoft.com/office/drawing/2014/main" id="{59E16416-92B7-55AB-7766-71CAD6C991E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4" name="TextBox 3">
            <a:extLst>
              <a:ext uri="{FF2B5EF4-FFF2-40B4-BE49-F238E27FC236}">
                <a16:creationId xmlns:a16="http://schemas.microsoft.com/office/drawing/2014/main" id="{2FB60561-5ED3-0397-1E59-182B384CF448}"/>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7">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5" name="Title 1">
            <a:extLst>
              <a:ext uri="{FF2B5EF4-FFF2-40B4-BE49-F238E27FC236}">
                <a16:creationId xmlns:a16="http://schemas.microsoft.com/office/drawing/2014/main" id="{D0DC9B44-B968-914F-C436-919800C6A8AC}"/>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6" name="Title 1">
            <a:extLst>
              <a:ext uri="{FF2B5EF4-FFF2-40B4-BE49-F238E27FC236}">
                <a16:creationId xmlns:a16="http://schemas.microsoft.com/office/drawing/2014/main" id="{D0DC9B44-B968-914F-C436-919800C6A8AC}"/>
              </a:ext>
            </a:extLst>
          </p:cNvPr>
          <p:cNvSpPr txBox="1">
            <a:spLocks/>
          </p:cNvSpPr>
          <p:nvPr userDrawn="1"/>
        </p:nvSpPr>
        <p:spPr>
          <a:xfrm>
            <a:off x="10408005" y="-22107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7" name="Title 1">
            <a:extLst>
              <a:ext uri="{FF2B5EF4-FFF2-40B4-BE49-F238E27FC236}">
                <a16:creationId xmlns:a16="http://schemas.microsoft.com/office/drawing/2014/main" id="{D0DC9B44-B968-914F-C436-919800C6A8AC}"/>
              </a:ext>
            </a:extLst>
          </p:cNvPr>
          <p:cNvSpPr txBox="1">
            <a:spLocks/>
          </p:cNvSpPr>
          <p:nvPr userDrawn="1"/>
        </p:nvSpPr>
        <p:spPr>
          <a:xfrm>
            <a:off x="-712124" y="6721475"/>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a:ln>
                  <a:noFill/>
                </a:ln>
                <a:solidFill>
                  <a:schemeClr val="tx1">
                    <a:lumMod val="85000"/>
                    <a:lumOff val="15000"/>
                  </a:schemeClr>
                </a:solidFill>
                <a:effectLst/>
                <a:uLnTx/>
                <a:uFillTx/>
                <a:latin typeface="#9Slide07 HoneyCream" pitchFamily="2" charset="0"/>
                <a:ea typeface="+mj-ea"/>
                <a:cs typeface="+mj-cs"/>
              </a:rPr>
              <a:t>Hồng Linh</a:t>
            </a:r>
          </a:p>
        </p:txBody>
      </p:sp>
    </p:spTree>
    <p:extLst>
      <p:ext uri="{BB962C8B-B14F-4D97-AF65-F5344CB8AC3E}">
        <p14:creationId xmlns:p14="http://schemas.microsoft.com/office/powerpoint/2010/main" val="2946678779"/>
      </p:ext>
    </p:extLst>
  </p:cSld>
  <p:clrMap bg1="lt1" tx1="dk1" bg2="lt2" tx2="dk2" accent1="accent1" accent2="accent2" accent3="accent3" accent4="accent4" accent5="accent5" accent6="accent6" hlink="hlink" folHlink="folHlink"/>
  <p:sldLayoutIdLst>
    <p:sldLayoutId id="2147483661" r:id="rId1"/>
    <p:sldLayoutId id="2147483676" r:id="rId2"/>
  </p:sldLayoutIdLst>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3"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73"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73"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73"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3" tIns="36282" rIns="72563"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46"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1976690"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158510"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3" tIns="36282" rIns="72563"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46"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3" tIns="36282" rIns="72563"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46"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8"/>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251328119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xStyles>
    <p:titleStyle>
      <a:lvl1pPr algn="ctr" defTabSz="1662645" rtl="0" eaLnBrk="1" latinLnBrk="0" hangingPunct="1">
        <a:spcBef>
          <a:spcPct val="0"/>
        </a:spcBef>
        <a:buNone/>
        <a:defRPr sz="8000" kern="1200">
          <a:solidFill>
            <a:schemeClr val="tx1"/>
          </a:solidFill>
          <a:latin typeface="+mj-lt"/>
          <a:ea typeface="+mj-ea"/>
          <a:cs typeface="+mj-cs"/>
        </a:defRPr>
      </a:lvl1pPr>
    </p:titleStyle>
    <p:bodyStyle>
      <a:lvl1pPr marL="623492" indent="-623492" algn="l" defTabSz="1662645"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900" indent="-519577" algn="l" defTabSz="1662645"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307" indent="-415661" algn="l" defTabSz="1662645"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629" indent="-415661" algn="l" defTabSz="1662645" rtl="0" eaLnBrk="1" latinLnBrk="0" hangingPunct="1">
        <a:spcBef>
          <a:spcPct val="20000"/>
        </a:spcBef>
        <a:buFont typeface="Arial" pitchFamily="34" charset="0"/>
        <a:buChar char="–"/>
        <a:defRPr sz="3637" kern="1200">
          <a:solidFill>
            <a:schemeClr val="tx1"/>
          </a:solidFill>
          <a:latin typeface="+mn-lt"/>
          <a:ea typeface="+mn-ea"/>
          <a:cs typeface="+mn-cs"/>
        </a:defRPr>
      </a:lvl4pPr>
      <a:lvl5pPr marL="3740952" indent="-415661" algn="l" defTabSz="1662645" rtl="0" eaLnBrk="1" latinLnBrk="0" hangingPunct="1">
        <a:spcBef>
          <a:spcPct val="20000"/>
        </a:spcBef>
        <a:buFont typeface="Arial" pitchFamily="34" charset="0"/>
        <a:buChar char="»"/>
        <a:defRPr sz="3637" kern="1200">
          <a:solidFill>
            <a:schemeClr val="tx1"/>
          </a:solidFill>
          <a:latin typeface="+mn-lt"/>
          <a:ea typeface="+mn-ea"/>
          <a:cs typeface="+mn-cs"/>
        </a:defRPr>
      </a:lvl5pPr>
      <a:lvl6pPr marL="4572275" indent="-415661" algn="l" defTabSz="1662645" rtl="0" eaLnBrk="1" latinLnBrk="0" hangingPunct="1">
        <a:spcBef>
          <a:spcPct val="20000"/>
        </a:spcBef>
        <a:buFont typeface="Arial" pitchFamily="34" charset="0"/>
        <a:buChar char="•"/>
        <a:defRPr sz="3637" kern="1200">
          <a:solidFill>
            <a:schemeClr val="tx1"/>
          </a:solidFill>
          <a:latin typeface="+mn-lt"/>
          <a:ea typeface="+mn-ea"/>
          <a:cs typeface="+mn-cs"/>
        </a:defRPr>
      </a:lvl6pPr>
      <a:lvl7pPr marL="5403597" indent="-415661" algn="l" defTabSz="1662645" rtl="0" eaLnBrk="1" latinLnBrk="0" hangingPunct="1">
        <a:spcBef>
          <a:spcPct val="20000"/>
        </a:spcBef>
        <a:buFont typeface="Arial" pitchFamily="34" charset="0"/>
        <a:buChar char="•"/>
        <a:defRPr sz="3637" kern="1200">
          <a:solidFill>
            <a:schemeClr val="tx1"/>
          </a:solidFill>
          <a:latin typeface="+mn-lt"/>
          <a:ea typeface="+mn-ea"/>
          <a:cs typeface="+mn-cs"/>
        </a:defRPr>
      </a:lvl7pPr>
      <a:lvl8pPr marL="6234920" indent="-415661" algn="l" defTabSz="1662645" rtl="0" eaLnBrk="1" latinLnBrk="0" hangingPunct="1">
        <a:spcBef>
          <a:spcPct val="20000"/>
        </a:spcBef>
        <a:buFont typeface="Arial" pitchFamily="34" charset="0"/>
        <a:buChar char="•"/>
        <a:defRPr sz="3637" kern="1200">
          <a:solidFill>
            <a:schemeClr val="tx1"/>
          </a:solidFill>
          <a:latin typeface="+mn-lt"/>
          <a:ea typeface="+mn-ea"/>
          <a:cs typeface="+mn-cs"/>
        </a:defRPr>
      </a:lvl8pPr>
      <a:lvl9pPr marL="7066242" indent="-415661" algn="l" defTabSz="1662645" rtl="0" eaLnBrk="1" latinLnBrk="0" hangingPunct="1">
        <a:spcBef>
          <a:spcPct val="20000"/>
        </a:spcBef>
        <a:buFont typeface="Arial" pitchFamily="34" charset="0"/>
        <a:buChar char="•"/>
        <a:defRPr sz="3637" kern="1200">
          <a:solidFill>
            <a:schemeClr val="tx1"/>
          </a:solidFill>
          <a:latin typeface="+mn-lt"/>
          <a:ea typeface="+mn-ea"/>
          <a:cs typeface="+mn-cs"/>
        </a:defRPr>
      </a:lvl9pPr>
    </p:bodyStyle>
    <p:otherStyle>
      <a:defPPr>
        <a:defRPr lang="en-US"/>
      </a:defPPr>
      <a:lvl1pPr marL="0" algn="l" defTabSz="1662645" rtl="0" eaLnBrk="1" latinLnBrk="0" hangingPunct="1">
        <a:defRPr sz="3273" kern="1200">
          <a:solidFill>
            <a:schemeClr val="tx1"/>
          </a:solidFill>
          <a:latin typeface="+mn-lt"/>
          <a:ea typeface="+mn-ea"/>
          <a:cs typeface="+mn-cs"/>
        </a:defRPr>
      </a:lvl1pPr>
      <a:lvl2pPr marL="831323" algn="l" defTabSz="1662645" rtl="0" eaLnBrk="1" latinLnBrk="0" hangingPunct="1">
        <a:defRPr sz="3273" kern="1200">
          <a:solidFill>
            <a:schemeClr val="tx1"/>
          </a:solidFill>
          <a:latin typeface="+mn-lt"/>
          <a:ea typeface="+mn-ea"/>
          <a:cs typeface="+mn-cs"/>
        </a:defRPr>
      </a:lvl2pPr>
      <a:lvl3pPr marL="1662645" algn="l" defTabSz="1662645" rtl="0" eaLnBrk="1" latinLnBrk="0" hangingPunct="1">
        <a:defRPr sz="3273" kern="1200">
          <a:solidFill>
            <a:schemeClr val="tx1"/>
          </a:solidFill>
          <a:latin typeface="+mn-lt"/>
          <a:ea typeface="+mn-ea"/>
          <a:cs typeface="+mn-cs"/>
        </a:defRPr>
      </a:lvl3pPr>
      <a:lvl4pPr marL="2493968" algn="l" defTabSz="1662645" rtl="0" eaLnBrk="1" latinLnBrk="0" hangingPunct="1">
        <a:defRPr sz="3273" kern="1200">
          <a:solidFill>
            <a:schemeClr val="tx1"/>
          </a:solidFill>
          <a:latin typeface="+mn-lt"/>
          <a:ea typeface="+mn-ea"/>
          <a:cs typeface="+mn-cs"/>
        </a:defRPr>
      </a:lvl4pPr>
      <a:lvl5pPr marL="3325290" algn="l" defTabSz="1662645" rtl="0" eaLnBrk="1" latinLnBrk="0" hangingPunct="1">
        <a:defRPr sz="3273" kern="1200">
          <a:solidFill>
            <a:schemeClr val="tx1"/>
          </a:solidFill>
          <a:latin typeface="+mn-lt"/>
          <a:ea typeface="+mn-ea"/>
          <a:cs typeface="+mn-cs"/>
        </a:defRPr>
      </a:lvl5pPr>
      <a:lvl6pPr marL="4156613" algn="l" defTabSz="1662645" rtl="0" eaLnBrk="1" latinLnBrk="0" hangingPunct="1">
        <a:defRPr sz="3273" kern="1200">
          <a:solidFill>
            <a:schemeClr val="tx1"/>
          </a:solidFill>
          <a:latin typeface="+mn-lt"/>
          <a:ea typeface="+mn-ea"/>
          <a:cs typeface="+mn-cs"/>
        </a:defRPr>
      </a:lvl6pPr>
      <a:lvl7pPr marL="4987935" algn="l" defTabSz="1662645" rtl="0" eaLnBrk="1" latinLnBrk="0" hangingPunct="1">
        <a:defRPr sz="3273" kern="1200">
          <a:solidFill>
            <a:schemeClr val="tx1"/>
          </a:solidFill>
          <a:latin typeface="+mn-lt"/>
          <a:ea typeface="+mn-ea"/>
          <a:cs typeface="+mn-cs"/>
        </a:defRPr>
      </a:lvl7pPr>
      <a:lvl8pPr marL="5819258" algn="l" defTabSz="1662645" rtl="0" eaLnBrk="1" latinLnBrk="0" hangingPunct="1">
        <a:defRPr sz="3273" kern="1200">
          <a:solidFill>
            <a:schemeClr val="tx1"/>
          </a:solidFill>
          <a:latin typeface="+mn-lt"/>
          <a:ea typeface="+mn-ea"/>
          <a:cs typeface="+mn-cs"/>
        </a:defRPr>
      </a:lvl8pPr>
      <a:lvl9pPr marL="6650581" algn="l" defTabSz="1662645"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0.e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7.svg"/><Relationship Id="rId2" Type="http://schemas.openxmlformats.org/officeDocument/2006/relationships/image" Target="../media/image6.jpg"/><Relationship Id="rId1" Type="http://schemas.openxmlformats.org/officeDocument/2006/relationships/slideLayout" Target="../slideLayouts/slideLayout12.xml"/><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9.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1.png"/><Relationship Id="rId7"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3.png"/><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17.sv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7.sv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21.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8" name="Cloud 27">
            <a:extLst>
              <a:ext uri="{FF2B5EF4-FFF2-40B4-BE49-F238E27FC236}">
                <a16:creationId xmlns:a16="http://schemas.microsoft.com/office/drawing/2014/main" id="{DE3B9AED-CB5B-5D4F-AACE-C7381DAB0E87}"/>
              </a:ext>
            </a:extLst>
          </p:cNvPr>
          <p:cNvSpPr/>
          <p:nvPr/>
        </p:nvSpPr>
        <p:spPr>
          <a:xfrm rot="18912253">
            <a:off x="6911780" y="4906751"/>
            <a:ext cx="6561378" cy="4115909"/>
          </a:xfrm>
          <a:prstGeom prst="cloud">
            <a:avLst/>
          </a:prstGeom>
          <a:solidFill>
            <a:srgbClr val="A6D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Cloud 24">
            <a:extLst>
              <a:ext uri="{FF2B5EF4-FFF2-40B4-BE49-F238E27FC236}">
                <a16:creationId xmlns:a16="http://schemas.microsoft.com/office/drawing/2014/main" id="{CCF88A46-94EC-104E-9ACE-AAC68B36C8EE}"/>
              </a:ext>
            </a:extLst>
          </p:cNvPr>
          <p:cNvSpPr/>
          <p:nvPr/>
        </p:nvSpPr>
        <p:spPr>
          <a:xfrm rot="20097977">
            <a:off x="-2394212" y="-894991"/>
            <a:ext cx="6561378" cy="41159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28" name="Picture 4" descr="TLTH - Bộ SGK Lớp 6 - Kết nối tri thức với cuộc sống - Công ...">
            <a:extLst>
              <a:ext uri="{FF2B5EF4-FFF2-40B4-BE49-F238E27FC236}">
                <a16:creationId xmlns:a16="http://schemas.microsoft.com/office/drawing/2014/main" id="{DD4BD5EC-DF92-794B-AE31-FBC25D3F6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78" y="182634"/>
            <a:ext cx="1720647" cy="172064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8">
            <a:extLst>
              <a:ext uri="{FF2B5EF4-FFF2-40B4-BE49-F238E27FC236}">
                <a16:creationId xmlns:a16="http://schemas.microsoft.com/office/drawing/2014/main" id="{4634A46C-3F86-CB4D-B77A-5234DA19FC62}"/>
              </a:ext>
            </a:extLst>
          </p:cNvPr>
          <p:cNvSpPr/>
          <p:nvPr/>
        </p:nvSpPr>
        <p:spPr>
          <a:xfrm>
            <a:off x="608778" y="3778159"/>
            <a:ext cx="3977640" cy="3185665"/>
          </a:xfrm>
          <a:custGeom>
            <a:avLst/>
            <a:gdLst/>
            <a:ahLst/>
            <a:cxnLst/>
            <a:rect l="l" t="t" r="r" b="b"/>
            <a:pathLst>
              <a:path w="4114800" h="3399853">
                <a:moveTo>
                  <a:pt x="0" y="0"/>
                </a:moveTo>
                <a:lnTo>
                  <a:pt x="4114800" y="0"/>
                </a:lnTo>
                <a:lnTo>
                  <a:pt x="4114800" y="3399853"/>
                </a:lnTo>
                <a:lnTo>
                  <a:pt x="0" y="339985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7" name="Freeform 3">
            <a:extLst>
              <a:ext uri="{FF2B5EF4-FFF2-40B4-BE49-F238E27FC236}">
                <a16:creationId xmlns:a16="http://schemas.microsoft.com/office/drawing/2014/main" id="{E280C989-78AE-6B40-B786-19FE830858DD}"/>
              </a:ext>
            </a:extLst>
          </p:cNvPr>
          <p:cNvSpPr/>
          <p:nvPr/>
        </p:nvSpPr>
        <p:spPr>
          <a:xfrm>
            <a:off x="8341567" y="4054438"/>
            <a:ext cx="3701805" cy="3077268"/>
          </a:xfrm>
          <a:custGeom>
            <a:avLst/>
            <a:gdLst/>
            <a:ahLst/>
            <a:cxnLst/>
            <a:rect l="l" t="t" r="r" b="b"/>
            <a:pathLst>
              <a:path w="4114800" h="3245549">
                <a:moveTo>
                  <a:pt x="0" y="0"/>
                </a:moveTo>
                <a:lnTo>
                  <a:pt x="4114800" y="0"/>
                </a:lnTo>
                <a:lnTo>
                  <a:pt x="4114800" y="3245549"/>
                </a:lnTo>
                <a:lnTo>
                  <a:pt x="0" y="324554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pic>
        <p:nvPicPr>
          <p:cNvPr id="26" name="Picture 25">
            <a:extLst>
              <a:ext uri="{FF2B5EF4-FFF2-40B4-BE49-F238E27FC236}">
                <a16:creationId xmlns:a16="http://schemas.microsoft.com/office/drawing/2014/main" id="{C3995082-9DB2-9D41-8B43-8803D696634A}"/>
              </a:ext>
            </a:extLst>
          </p:cNvPr>
          <p:cNvPicPr>
            <a:picLocks noChangeAspect="1"/>
          </p:cNvPicPr>
          <p:nvPr/>
        </p:nvPicPr>
        <p:blipFill>
          <a:blip r:embed="rId9"/>
          <a:stretch>
            <a:fillRect/>
          </a:stretch>
        </p:blipFill>
        <p:spPr>
          <a:xfrm>
            <a:off x="246800" y="907392"/>
            <a:ext cx="11976100" cy="4254500"/>
          </a:xfrm>
          <a:prstGeom prst="rect">
            <a:avLst/>
          </a:prstGeom>
        </p:spPr>
      </p:pic>
    </p:spTree>
    <p:extLst>
      <p:ext uri="{BB962C8B-B14F-4D97-AF65-F5344CB8AC3E}">
        <p14:creationId xmlns:p14="http://schemas.microsoft.com/office/powerpoint/2010/main" val="901195527"/>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
                                        </p:tgtEl>
                                        <p:attrNameLst>
                                          <p:attrName>ppt_x</p:attrName>
                                          <p:attrName>ppt_y</p:attrName>
                                        </p:attrNameLst>
                                      </p:cBhvr>
                                    </p:animMotion>
                                    <p:animEffect transition="in" filter="fade">
                                      <p:cBhvr>
                                        <p:cTn id="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39"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grpSp>
        <p:nvGrpSpPr>
          <p:cNvPr id="29" name="Group 28">
            <a:extLst>
              <a:ext uri="{FF2B5EF4-FFF2-40B4-BE49-F238E27FC236}">
                <a16:creationId xmlns:a16="http://schemas.microsoft.com/office/drawing/2014/main" id="{F3B5D189-C791-CC43-A4B8-F4B682F7F498}"/>
              </a:ext>
            </a:extLst>
          </p:cNvPr>
          <p:cNvGrpSpPr/>
          <p:nvPr/>
        </p:nvGrpSpPr>
        <p:grpSpPr>
          <a:xfrm>
            <a:off x="1233416" y="2263548"/>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e. Trẻ em có bổn phận làm những việc phù hợp với khả năng</a:t>
              </a:r>
              <a:endParaRPr lang="en-US" sz="3200" dirty="0">
                <a:solidFill>
                  <a:schemeClr val="tx1"/>
                </a:solidFill>
                <a:latin typeface="Cambria" panose="02040503050406030204" pitchFamily="18" charset="0"/>
              </a:endParaRPr>
            </a:p>
          </p:txBody>
        </p:sp>
      </p:grpSp>
      <p:sp>
        <p:nvSpPr>
          <p:cNvPr id="5" name="TextBox 4">
            <a:extLst>
              <a:ext uri="{FF2B5EF4-FFF2-40B4-BE49-F238E27FC236}">
                <a16:creationId xmlns:a16="http://schemas.microsoft.com/office/drawing/2014/main" id="{CD8C9875-E94A-8B44-A668-C26F34CCD8CD}"/>
              </a:ext>
            </a:extLst>
          </p:cNvPr>
          <p:cNvSpPr txBox="1"/>
          <p:nvPr/>
        </p:nvSpPr>
        <p:spPr>
          <a:xfrm>
            <a:off x="1810681" y="4233638"/>
            <a:ext cx="8570635" cy="1569660"/>
          </a:xfrm>
          <a:prstGeom prst="rect">
            <a:avLst/>
          </a:prstGeom>
          <a:noFill/>
        </p:spPr>
        <p:txBody>
          <a:bodyPr wrap="square" rtlCol="0">
            <a:spAutoFit/>
          </a:bodyPr>
          <a:lstStyle/>
          <a:p>
            <a:pPr algn="just"/>
            <a:r>
              <a:rPr lang="vi-VN" sz="3200" dirty="0">
                <a:solidFill>
                  <a:srgbClr val="C00000"/>
                </a:solidFill>
                <a:latin typeface="Cambria" panose="02040503050406030204" pitchFamily="18" charset="0"/>
              </a:rPr>
              <a:t>ĐÚNG. </a:t>
            </a:r>
            <a:r>
              <a:rPr lang="vi-VN" sz="3200" dirty="0">
                <a:latin typeface="Cambria" panose="02040503050406030204" pitchFamily="18" charset="0"/>
              </a:rPr>
              <a:t>B</a:t>
            </a:r>
            <a:r>
              <a:rPr lang="vi-VN" sz="3200" b="0" i="0" dirty="0">
                <a:effectLst/>
                <a:latin typeface="Cambria" panose="02040503050406030204" pitchFamily="18" charset="0"/>
              </a:rPr>
              <a:t>ởi vì trẻ em nên hình thành thói quen lao động từ sớm để khi lớn lên chúng sẽ không ỷ lại vào người lớn. </a:t>
            </a:r>
            <a:endParaRPr lang="en-VN" sz="3200" dirty="0">
              <a:latin typeface="Cambria" panose="02040503050406030204" pitchFamily="18" charset="0"/>
            </a:endParaRPr>
          </a:p>
        </p:txBody>
      </p:sp>
      <p:pic>
        <p:nvPicPr>
          <p:cNvPr id="10" name="Picture 9"/>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803741451"/>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3027634" y="2648510"/>
            <a:ext cx="5781443" cy="3830318"/>
          </a:xfrm>
          <a:prstGeom prst="rect">
            <a:avLst/>
          </a:prstGeom>
        </p:spPr>
      </p:pic>
      <p:sp>
        <p:nvSpPr>
          <p:cNvPr id="36" name="Freeform 9">
            <a:extLst>
              <a:ext uri="{FF2B5EF4-FFF2-40B4-BE49-F238E27FC236}">
                <a16:creationId xmlns:a16="http://schemas.microsoft.com/office/drawing/2014/main" id="{356D0B34-7270-FC45-8DF0-262A8A83947E}"/>
              </a:ext>
            </a:extLst>
          </p:cNvPr>
          <p:cNvSpPr/>
          <p:nvPr/>
        </p:nvSpPr>
        <p:spPr>
          <a:xfrm>
            <a:off x="214852" y="3212140"/>
            <a:ext cx="2656890" cy="3369669"/>
          </a:xfrm>
          <a:custGeom>
            <a:avLst/>
            <a:gdLst/>
            <a:ahLst/>
            <a:cxnLst/>
            <a:rect l="l" t="t" r="r" b="b"/>
            <a:pathLst>
              <a:path w="2501011" h="3206424">
                <a:moveTo>
                  <a:pt x="0" y="0"/>
                </a:moveTo>
                <a:lnTo>
                  <a:pt x="2501011" y="0"/>
                </a:lnTo>
                <a:lnTo>
                  <a:pt x="2501011" y="3206424"/>
                </a:lnTo>
                <a:lnTo>
                  <a:pt x="0" y="3206424"/>
                </a:lnTo>
                <a:lnTo>
                  <a:pt x="0" y="0"/>
                </a:lnTo>
                <a:close/>
              </a:path>
            </a:pathLst>
          </a:custGeom>
          <a:blipFill>
            <a:blip r:embed="rId5">
              <a:extLst>
                <a:ext uri="{96DAC541-7B7A-43D3-8B79-37D633B846F1}">
                  <asvg:svgBlip xmlns:asvg="http://schemas.microsoft.com/office/drawing/2016/SVG/main" xmlns="" r:embed="rId7"/>
                </a:ext>
              </a:extLst>
            </a:blip>
            <a:stretch>
              <a:fillRect/>
            </a:stretch>
          </a:blipFill>
        </p:spPr>
      </p:sp>
      <p:sp>
        <p:nvSpPr>
          <p:cNvPr id="37" name="Freeform 6">
            <a:extLst>
              <a:ext uri="{FF2B5EF4-FFF2-40B4-BE49-F238E27FC236}">
                <a16:creationId xmlns:a16="http://schemas.microsoft.com/office/drawing/2014/main" id="{6AB455F1-6CF4-A04C-90CB-69F24D733433}"/>
              </a:ext>
            </a:extLst>
          </p:cNvPr>
          <p:cNvSpPr/>
          <p:nvPr/>
        </p:nvSpPr>
        <p:spPr>
          <a:xfrm>
            <a:off x="9120848" y="4139379"/>
            <a:ext cx="2656890" cy="2531595"/>
          </a:xfrm>
          <a:custGeom>
            <a:avLst/>
            <a:gdLst/>
            <a:ahLst/>
            <a:cxnLst/>
            <a:rect l="l" t="t" r="r" b="b"/>
            <a:pathLst>
              <a:path w="4114800" h="3368992">
                <a:moveTo>
                  <a:pt x="0" y="0"/>
                </a:moveTo>
                <a:lnTo>
                  <a:pt x="4114800" y="0"/>
                </a:lnTo>
                <a:lnTo>
                  <a:pt x="4114800" y="3368992"/>
                </a:lnTo>
                <a:lnTo>
                  <a:pt x="0" y="336899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pic>
        <p:nvPicPr>
          <p:cNvPr id="2" name="Picture 1"/>
          <p:cNvPicPr>
            <a:picLocks noChangeAspect="1"/>
          </p:cNvPicPr>
          <p:nvPr/>
        </p:nvPicPr>
        <p:blipFill>
          <a:blip r:embed="rId10"/>
          <a:stretch>
            <a:fillRect/>
          </a:stretch>
        </p:blipFill>
        <p:spPr>
          <a:xfrm>
            <a:off x="709717" y="664495"/>
            <a:ext cx="10772566" cy="1847248"/>
          </a:xfrm>
          <a:prstGeom prst="rect">
            <a:avLst/>
          </a:prstGeom>
        </p:spPr>
      </p:pic>
      <p:pic>
        <p:nvPicPr>
          <p:cNvPr id="34" name="Picture 33">
            <a:extLst>
              <a:ext uri="{FF2B5EF4-FFF2-40B4-BE49-F238E27FC236}">
                <a16:creationId xmlns:a16="http://schemas.microsoft.com/office/drawing/2014/main" id="{B92ECD0E-832F-7B48-BE29-7867E1F13DE9}"/>
              </a:ext>
            </a:extLst>
          </p:cNvPr>
          <p:cNvPicPr>
            <a:picLocks noChangeAspect="1"/>
          </p:cNvPicPr>
          <p:nvPr/>
        </p:nvPicPr>
        <p:blipFill>
          <a:blip r:embed="rId11"/>
          <a:stretch>
            <a:fillRect/>
          </a:stretch>
        </p:blipFill>
        <p:spPr>
          <a:xfrm>
            <a:off x="8784343" y="1536798"/>
            <a:ext cx="2993395" cy="1390008"/>
          </a:xfrm>
          <a:prstGeom prst="rect">
            <a:avLst/>
          </a:prstGeom>
        </p:spPr>
      </p:pic>
    </p:spTree>
    <p:extLst>
      <p:ext uri="{BB962C8B-B14F-4D97-AF65-F5344CB8AC3E}">
        <p14:creationId xmlns:p14="http://schemas.microsoft.com/office/powerpoint/2010/main" val="1298798003"/>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1046433" y="1410402"/>
            <a:ext cx="5781443" cy="3830318"/>
          </a:xfrm>
          <a:prstGeom prst="rect">
            <a:avLst/>
          </a:prstGeom>
        </p:spPr>
      </p:pic>
      <p:sp>
        <p:nvSpPr>
          <p:cNvPr id="2" name="TextBox 1">
            <a:extLst>
              <a:ext uri="{FF2B5EF4-FFF2-40B4-BE49-F238E27FC236}">
                <a16:creationId xmlns:a16="http://schemas.microsoft.com/office/drawing/2014/main" id="{6AF3C839-D9B4-1043-869A-86D723F49D4C}"/>
              </a:ext>
            </a:extLst>
          </p:cNvPr>
          <p:cNvSpPr txBox="1"/>
          <p:nvPr/>
        </p:nvSpPr>
        <p:spPr>
          <a:xfrm>
            <a:off x="7041058" y="909515"/>
            <a:ext cx="4367619" cy="5693866"/>
          </a:xfrm>
          <a:prstGeom prst="rect">
            <a:avLst/>
          </a:prstGeom>
          <a:noFill/>
        </p:spPr>
        <p:txBody>
          <a:bodyPr wrap="square" rtlCol="0">
            <a:spAutoFit/>
          </a:bodyPr>
          <a:lstStyle/>
          <a:p>
            <a:pPr marL="514350" indent="-514350" algn="l">
              <a:buAutoNum type="alphaLcPeriod"/>
            </a:pPr>
            <a:r>
              <a:rPr lang="vi-VN" sz="2800" b="0" i="0" dirty="0">
                <a:effectLst/>
                <a:latin typeface="Cambria" panose="02040503050406030204" pitchFamily="18" charset="0"/>
              </a:rPr>
              <a:t>Đồng tình với việc làm của Long vì Long đã biết phụ giúp bố mẹ việc nhà và đã hình thành thói quen lao động từ sớm là một điều rất tốt. </a:t>
            </a:r>
          </a:p>
          <a:p>
            <a:pPr marL="514350" indent="-514350" algn="l">
              <a:buAutoNum type="alphaLcPeriod"/>
            </a:pPr>
            <a:endParaRPr lang="vi-VN" sz="2800" dirty="0">
              <a:latin typeface="Cambria" panose="02040503050406030204" pitchFamily="18" charset="0"/>
            </a:endParaRPr>
          </a:p>
          <a:p>
            <a:pPr marL="514350" indent="-514350" algn="l">
              <a:buAutoNum type="alphaLcPeriod"/>
            </a:pPr>
            <a:r>
              <a:rPr lang="vi-VN" sz="2800" b="0" i="0" dirty="0">
                <a:effectLst/>
                <a:latin typeface="Cambria" panose="02040503050406030204" pitchFamily="18" charset="0"/>
              </a:rPr>
              <a:t>Không đồng tình với việc làm của Kiên vì nó cho thấy bạn là một người vô trách nhiệm, làm ăn cẩu thả. </a:t>
            </a:r>
          </a:p>
          <a:p>
            <a:endParaRPr lang="en-VN" sz="2800" dirty="0">
              <a:latin typeface="Cambria" panose="02040503050406030204" pitchFamily="18" charset="0"/>
            </a:endParaRPr>
          </a:p>
        </p:txBody>
      </p:sp>
    </p:spTree>
    <p:extLst>
      <p:ext uri="{BB962C8B-B14F-4D97-AF65-F5344CB8AC3E}">
        <p14:creationId xmlns:p14="http://schemas.microsoft.com/office/powerpoint/2010/main" val="106601213"/>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1046433" y="1410402"/>
            <a:ext cx="5781443" cy="3830318"/>
          </a:xfrm>
          <a:prstGeom prst="rect">
            <a:avLst/>
          </a:prstGeom>
        </p:spPr>
      </p:pic>
      <p:sp>
        <p:nvSpPr>
          <p:cNvPr id="2" name="TextBox 1">
            <a:extLst>
              <a:ext uri="{FF2B5EF4-FFF2-40B4-BE49-F238E27FC236}">
                <a16:creationId xmlns:a16="http://schemas.microsoft.com/office/drawing/2014/main" id="{6AF3C839-D9B4-1043-869A-86D723F49D4C}"/>
              </a:ext>
            </a:extLst>
          </p:cNvPr>
          <p:cNvSpPr txBox="1"/>
          <p:nvPr/>
        </p:nvSpPr>
        <p:spPr>
          <a:xfrm>
            <a:off x="7041058" y="1012954"/>
            <a:ext cx="4367619" cy="4832092"/>
          </a:xfrm>
          <a:prstGeom prst="rect">
            <a:avLst/>
          </a:prstGeom>
          <a:noFill/>
        </p:spPr>
        <p:txBody>
          <a:bodyPr wrap="square" rtlCol="0">
            <a:spAutoFit/>
          </a:bodyPr>
          <a:lstStyle/>
          <a:p>
            <a:pPr algn="l"/>
            <a:r>
              <a:rPr lang="vi-VN" sz="2800" dirty="0">
                <a:latin typeface="Cambria" panose="02040503050406030204" pitchFamily="18" charset="0"/>
              </a:rPr>
              <a:t>c. </a:t>
            </a:r>
            <a:r>
              <a:rPr lang="vi-VN" sz="2800" b="0" i="0" dirty="0">
                <a:effectLst/>
                <a:latin typeface="Cambria" panose="02040503050406030204" pitchFamily="18" charset="0"/>
              </a:rPr>
              <a:t>Đồng tình với việc làm của Mai vì Mai đã có tinh thần lao động rất cao và không cần ai phải nhắc nhở, phê bình. </a:t>
            </a:r>
          </a:p>
          <a:p>
            <a:pPr algn="l"/>
            <a:endParaRPr lang="vi-VN" sz="2800" b="0" i="0" dirty="0">
              <a:effectLst/>
              <a:latin typeface="Cambria" panose="02040503050406030204" pitchFamily="18" charset="0"/>
            </a:endParaRPr>
          </a:p>
          <a:p>
            <a:pPr algn="l"/>
            <a:r>
              <a:rPr lang="vi-VN" sz="2800" b="0" i="0" dirty="0">
                <a:effectLst/>
                <a:latin typeface="Cambria" panose="02040503050406030204" pitchFamily="18" charset="0"/>
              </a:rPr>
              <a:t>d. Không đồng tình với việc làm của Tuấn vì đã cho thấy bạn là một người ích kỷ, chỉ biết nghĩ cho bản thân mình. </a:t>
            </a:r>
          </a:p>
        </p:txBody>
      </p:sp>
    </p:spTree>
    <p:extLst>
      <p:ext uri="{BB962C8B-B14F-4D97-AF65-F5344CB8AC3E}">
        <p14:creationId xmlns:p14="http://schemas.microsoft.com/office/powerpoint/2010/main" val="733443785"/>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1046433" y="1410402"/>
            <a:ext cx="5781443" cy="3830318"/>
          </a:xfrm>
          <a:prstGeom prst="rect">
            <a:avLst/>
          </a:prstGeom>
        </p:spPr>
      </p:pic>
      <p:sp>
        <p:nvSpPr>
          <p:cNvPr id="2" name="TextBox 1">
            <a:extLst>
              <a:ext uri="{FF2B5EF4-FFF2-40B4-BE49-F238E27FC236}">
                <a16:creationId xmlns:a16="http://schemas.microsoft.com/office/drawing/2014/main" id="{6AF3C839-D9B4-1043-869A-86D723F49D4C}"/>
              </a:ext>
            </a:extLst>
          </p:cNvPr>
          <p:cNvSpPr txBox="1"/>
          <p:nvPr/>
        </p:nvSpPr>
        <p:spPr>
          <a:xfrm>
            <a:off x="7041058" y="1443841"/>
            <a:ext cx="4367619" cy="3970318"/>
          </a:xfrm>
          <a:prstGeom prst="rect">
            <a:avLst/>
          </a:prstGeom>
          <a:noFill/>
        </p:spPr>
        <p:txBody>
          <a:bodyPr wrap="square" rtlCol="0">
            <a:spAutoFit/>
          </a:bodyPr>
          <a:lstStyle/>
          <a:p>
            <a:pPr algn="l"/>
            <a:r>
              <a:rPr lang="en-US" sz="2800" b="0" i="0" dirty="0">
                <a:solidFill>
                  <a:srgbClr val="000000"/>
                </a:solidFill>
                <a:effectLst/>
                <a:latin typeface="Cambria" panose="02040503050406030204" pitchFamily="18" charset="0"/>
              </a:rPr>
              <a:t>e. </a:t>
            </a:r>
            <a:r>
              <a:rPr lang="en-US" sz="2800" b="0" i="0" dirty="0" err="1">
                <a:solidFill>
                  <a:srgbClr val="000000"/>
                </a:solidFill>
                <a:effectLst/>
                <a:latin typeface="Cambria" panose="02040503050406030204" pitchFamily="18" charset="0"/>
              </a:rPr>
              <a:t>Đồng</a:t>
            </a:r>
            <a:r>
              <a:rPr lang="en-US" sz="2800" b="0" i="0" dirty="0">
                <a:solidFill>
                  <a:srgbClr val="000000"/>
                </a:solidFill>
                <a:effectLst/>
                <a:latin typeface="Cambria" panose="02040503050406030204" pitchFamily="18" charset="0"/>
              </a:rPr>
              <a:t> </a:t>
            </a:r>
            <a:r>
              <a:rPr lang="vi-VN" sz="2800" b="0" i="0" dirty="0">
                <a:effectLst/>
                <a:latin typeface="Cambria" panose="02040503050406030204" pitchFamily="18" charset="0"/>
              </a:rPr>
              <a:t>tình với việc làm của Nam vì </a:t>
            </a:r>
            <a:r>
              <a:rPr lang="en-US" sz="2800" b="0" i="0" dirty="0" err="1">
                <a:solidFill>
                  <a:srgbClr val="000000"/>
                </a:solidFill>
                <a:effectLst/>
                <a:latin typeface="Cambria" panose="02040503050406030204" pitchFamily="18" charset="0"/>
              </a:rPr>
              <a:t>hành</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động</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của</a:t>
            </a:r>
            <a:r>
              <a:rPr lang="en-US" sz="2800" b="0" i="0" dirty="0">
                <a:solidFill>
                  <a:srgbClr val="000000"/>
                </a:solidFill>
                <a:effectLst/>
                <a:latin typeface="Cambria" panose="02040503050406030204" pitchFamily="18" charset="0"/>
              </a:rPr>
              <a:t> Nam </a:t>
            </a:r>
            <a:r>
              <a:rPr lang="en-US" sz="2800" b="0" i="0" dirty="0" err="1">
                <a:solidFill>
                  <a:srgbClr val="000000"/>
                </a:solidFill>
                <a:effectLst/>
                <a:latin typeface="Cambria" panose="02040503050406030204" pitchFamily="18" charset="0"/>
              </a:rPr>
              <a:t>thể</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hiện</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việc</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yêu</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lao</a:t>
            </a:r>
            <a:r>
              <a:rPr lang="en-US" sz="2800" b="0" i="0" dirty="0">
                <a:solidFill>
                  <a:srgbClr val="000000"/>
                </a:solidFill>
                <a:effectLst/>
                <a:latin typeface="Cambria" panose="02040503050406030204" pitchFamily="18" charset="0"/>
              </a:rPr>
              <a:t> </a:t>
            </a:r>
            <a:r>
              <a:rPr lang="en-US" sz="2800" b="0" i="0" dirty="0" err="1" smtClean="0">
                <a:solidFill>
                  <a:srgbClr val="000000"/>
                </a:solidFill>
                <a:effectLst/>
                <a:latin typeface="Cambria" panose="02040503050406030204" pitchFamily="18" charset="0"/>
              </a:rPr>
              <a:t>động</a:t>
            </a:r>
            <a:r>
              <a:rPr lang="en-US" sz="2800" b="0" i="0" dirty="0" smtClean="0">
                <a:solidFill>
                  <a:srgbClr val="000000"/>
                </a:solidFill>
                <a:effectLst/>
                <a:latin typeface="Cambria" panose="02040503050406030204" pitchFamily="18" charset="0"/>
              </a:rPr>
              <a:t>.</a:t>
            </a:r>
            <a:endParaRPr lang="en-US" sz="2800" b="0" i="0" dirty="0">
              <a:solidFill>
                <a:srgbClr val="000000"/>
              </a:solidFill>
              <a:effectLst/>
              <a:latin typeface="Cambria" panose="02040503050406030204" pitchFamily="18" charset="0"/>
            </a:endParaRPr>
          </a:p>
          <a:p>
            <a:pPr algn="l"/>
            <a:endParaRPr lang="en-US" sz="2800" b="0" i="0" dirty="0">
              <a:solidFill>
                <a:srgbClr val="000000"/>
              </a:solidFill>
              <a:effectLst/>
              <a:latin typeface="Cambria" panose="02040503050406030204" pitchFamily="18" charset="0"/>
            </a:endParaRPr>
          </a:p>
          <a:p>
            <a:pPr algn="l"/>
            <a:r>
              <a:rPr lang="en-US" sz="2800" b="0" i="0" dirty="0">
                <a:solidFill>
                  <a:srgbClr val="000000"/>
                </a:solidFill>
                <a:effectLst/>
                <a:latin typeface="Cambria" panose="02040503050406030204" pitchFamily="18" charset="0"/>
              </a:rPr>
              <a:t>g. </a:t>
            </a:r>
            <a:r>
              <a:rPr lang="en-US" sz="2800" b="0" i="0" dirty="0" err="1">
                <a:solidFill>
                  <a:srgbClr val="000000"/>
                </a:solidFill>
                <a:effectLst/>
                <a:latin typeface="Cambria" panose="02040503050406030204" pitchFamily="18" charset="0"/>
              </a:rPr>
              <a:t>Không</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đồng</a:t>
            </a:r>
            <a:r>
              <a:rPr lang="en-US" sz="2800" b="0" i="0" dirty="0">
                <a:solidFill>
                  <a:srgbClr val="000000"/>
                </a:solidFill>
                <a:effectLst/>
                <a:latin typeface="Cambria" panose="02040503050406030204" pitchFamily="18" charset="0"/>
              </a:rPr>
              <a:t> </a:t>
            </a:r>
            <a:r>
              <a:rPr lang="vi-VN" sz="2800" b="0" i="0" dirty="0">
                <a:effectLst/>
                <a:latin typeface="Cambria" panose="02040503050406030204" pitchFamily="18" charset="0"/>
              </a:rPr>
              <a:t>tình với việc làm của Hương vì </a:t>
            </a:r>
            <a:r>
              <a:rPr lang="en-US" sz="2800" b="0" i="0" dirty="0" err="1">
                <a:solidFill>
                  <a:srgbClr val="000000"/>
                </a:solidFill>
                <a:effectLst/>
                <a:latin typeface="Cambria" panose="02040503050406030204" pitchFamily="18" charset="0"/>
              </a:rPr>
              <a:t>đây</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là</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hành</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động</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nói</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dối</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để</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trốn</a:t>
            </a:r>
            <a:r>
              <a:rPr lang="en-US" sz="2800" b="0" i="0" dirty="0">
                <a:solidFill>
                  <a:srgbClr val="000000"/>
                </a:solidFill>
                <a:effectLst/>
                <a:latin typeface="Cambria" panose="02040503050406030204" pitchFamily="18" charset="0"/>
              </a:rPr>
              <a:t> </a:t>
            </a:r>
            <a:r>
              <a:rPr lang="en-US" sz="2800" b="0" i="0" dirty="0" err="1" smtClean="0">
                <a:solidFill>
                  <a:srgbClr val="000000"/>
                </a:solidFill>
                <a:effectLst/>
                <a:latin typeface="Cambria" panose="02040503050406030204" pitchFamily="18" charset="0"/>
              </a:rPr>
              <a:t>việc</a:t>
            </a:r>
            <a:r>
              <a:rPr lang="en-US" sz="2800" b="0" i="0" dirty="0" smtClean="0">
                <a:solidFill>
                  <a:srgbClr val="000000"/>
                </a:solidFill>
                <a:effectLst/>
                <a:latin typeface="Cambria" panose="02040503050406030204" pitchFamily="18" charset="0"/>
              </a:rPr>
              <a:t>.</a:t>
            </a:r>
            <a:endParaRPr lang="en-US" sz="2800" b="0" i="0" dirty="0">
              <a:solidFill>
                <a:srgbClr val="000000"/>
              </a:solidFill>
              <a:effectLst/>
              <a:latin typeface="Cambria" panose="02040503050406030204" pitchFamily="18" charset="0"/>
            </a:endParaRPr>
          </a:p>
        </p:txBody>
      </p:sp>
    </p:spTree>
    <p:extLst>
      <p:ext uri="{BB962C8B-B14F-4D97-AF65-F5344CB8AC3E}">
        <p14:creationId xmlns:p14="http://schemas.microsoft.com/office/powerpoint/2010/main" val="1549640380"/>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2" name="Picture 1">
            <a:extLst>
              <a:ext uri="{FF2B5EF4-FFF2-40B4-BE49-F238E27FC236}">
                <a16:creationId xmlns:a16="http://schemas.microsoft.com/office/drawing/2014/main" id="{D7453EC1-13F6-0B4D-B8E0-3EDD5D2344AA}"/>
              </a:ext>
            </a:extLst>
          </p:cNvPr>
          <p:cNvPicPr>
            <a:picLocks noChangeAspect="1"/>
          </p:cNvPicPr>
          <p:nvPr/>
        </p:nvPicPr>
        <p:blipFill>
          <a:blip r:embed="rId4"/>
          <a:stretch>
            <a:fillRect/>
          </a:stretch>
        </p:blipFill>
        <p:spPr>
          <a:xfrm>
            <a:off x="4775125" y="2486419"/>
            <a:ext cx="6427516" cy="3850586"/>
          </a:xfrm>
          <a:prstGeom prst="rect">
            <a:avLst/>
          </a:prstGeom>
        </p:spPr>
      </p:pic>
      <p:pic>
        <p:nvPicPr>
          <p:cNvPr id="13" name="Picture 12">
            <a:extLst>
              <a:ext uri="{FF2B5EF4-FFF2-40B4-BE49-F238E27FC236}">
                <a16:creationId xmlns:a16="http://schemas.microsoft.com/office/drawing/2014/main" id="{3275A0CA-13EC-674F-9AC6-20DB34E1165F}"/>
              </a:ext>
            </a:extLst>
          </p:cNvPr>
          <p:cNvPicPr>
            <a:picLocks noChangeAspect="1"/>
          </p:cNvPicPr>
          <p:nvPr/>
        </p:nvPicPr>
        <p:blipFill>
          <a:blip r:embed="rId5"/>
          <a:stretch>
            <a:fillRect/>
          </a:stretch>
        </p:blipFill>
        <p:spPr>
          <a:xfrm>
            <a:off x="224390" y="4953386"/>
            <a:ext cx="4550735" cy="1617361"/>
          </a:xfrm>
          <a:prstGeom prst="rect">
            <a:avLst/>
          </a:prstGeom>
        </p:spPr>
      </p:pic>
      <p:sp>
        <p:nvSpPr>
          <p:cNvPr id="14" name="Freeform 2">
            <a:extLst>
              <a:ext uri="{FF2B5EF4-FFF2-40B4-BE49-F238E27FC236}">
                <a16:creationId xmlns:a16="http://schemas.microsoft.com/office/drawing/2014/main" id="{F2EC4469-6578-D344-8DE9-9EFDD78EA6CF}"/>
              </a:ext>
            </a:extLst>
          </p:cNvPr>
          <p:cNvSpPr/>
          <p:nvPr/>
        </p:nvSpPr>
        <p:spPr>
          <a:xfrm>
            <a:off x="1121011" y="2376170"/>
            <a:ext cx="2811785" cy="2540112"/>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6">
              <a:extLst>
                <a:ext uri="{96DAC541-7B7A-43D3-8B79-37D633B846F1}">
                  <asvg:svgBlip xmlns:asvg="http://schemas.microsoft.com/office/drawing/2016/SVG/main" xmlns="" r:embed="rId8"/>
                </a:ext>
              </a:extLst>
            </a:blip>
            <a:stretch>
              <a:fillRect/>
            </a:stretch>
          </a:blipFill>
        </p:spPr>
      </p:sp>
      <p:pic>
        <p:nvPicPr>
          <p:cNvPr id="3" name="Picture 2"/>
          <p:cNvPicPr>
            <a:picLocks noChangeAspect="1"/>
          </p:cNvPicPr>
          <p:nvPr/>
        </p:nvPicPr>
        <p:blipFill>
          <a:blip r:embed="rId9"/>
          <a:stretch>
            <a:fillRect/>
          </a:stretch>
        </p:blipFill>
        <p:spPr>
          <a:xfrm>
            <a:off x="640671" y="804362"/>
            <a:ext cx="13637934" cy="1286367"/>
          </a:xfrm>
          <a:prstGeom prst="rect">
            <a:avLst/>
          </a:prstGeom>
        </p:spPr>
      </p:pic>
      <p:pic>
        <p:nvPicPr>
          <p:cNvPr id="12" name="Picture 11">
            <a:extLst>
              <a:ext uri="{FF2B5EF4-FFF2-40B4-BE49-F238E27FC236}">
                <a16:creationId xmlns:a16="http://schemas.microsoft.com/office/drawing/2014/main" id="{9C8B4BAD-80BD-2446-B0C6-1F820332ED0D}"/>
              </a:ext>
            </a:extLst>
          </p:cNvPr>
          <p:cNvPicPr>
            <a:picLocks noChangeAspect="1"/>
          </p:cNvPicPr>
          <p:nvPr/>
        </p:nvPicPr>
        <p:blipFill>
          <a:blip r:embed="rId10"/>
          <a:stretch>
            <a:fillRect/>
          </a:stretch>
        </p:blipFill>
        <p:spPr>
          <a:xfrm>
            <a:off x="640671" y="287253"/>
            <a:ext cx="3292125" cy="1518036"/>
          </a:xfrm>
          <a:prstGeom prst="rect">
            <a:avLst/>
          </a:prstGeom>
        </p:spPr>
      </p:pic>
    </p:spTree>
    <p:extLst>
      <p:ext uri="{BB962C8B-B14F-4D97-AF65-F5344CB8AC3E}">
        <p14:creationId xmlns:p14="http://schemas.microsoft.com/office/powerpoint/2010/main" val="322565551"/>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2" name="Picture 1">
            <a:extLst>
              <a:ext uri="{FF2B5EF4-FFF2-40B4-BE49-F238E27FC236}">
                <a16:creationId xmlns:a16="http://schemas.microsoft.com/office/drawing/2014/main" id="{D7453EC1-13F6-0B4D-B8E0-3EDD5D2344AA}"/>
              </a:ext>
            </a:extLst>
          </p:cNvPr>
          <p:cNvPicPr>
            <a:picLocks noChangeAspect="1"/>
          </p:cNvPicPr>
          <p:nvPr/>
        </p:nvPicPr>
        <p:blipFill rotWithShape="1">
          <a:blip r:embed="rId4"/>
          <a:srcRect r="48868" b="48866"/>
          <a:stretch/>
        </p:blipFill>
        <p:spPr>
          <a:xfrm>
            <a:off x="825021" y="710643"/>
            <a:ext cx="4209050" cy="2521655"/>
          </a:xfrm>
          <a:prstGeom prst="rect">
            <a:avLst/>
          </a:prstGeom>
        </p:spPr>
      </p:pic>
      <p:sp>
        <p:nvSpPr>
          <p:cNvPr id="3" name="TextBox 2">
            <a:extLst>
              <a:ext uri="{FF2B5EF4-FFF2-40B4-BE49-F238E27FC236}">
                <a16:creationId xmlns:a16="http://schemas.microsoft.com/office/drawing/2014/main" id="{DD9FDF2A-140E-9E4F-A77C-05FD20405408}"/>
              </a:ext>
            </a:extLst>
          </p:cNvPr>
          <p:cNvSpPr txBox="1"/>
          <p:nvPr/>
        </p:nvSpPr>
        <p:spPr>
          <a:xfrm>
            <a:off x="5399384" y="799293"/>
            <a:ext cx="5837747" cy="5693866"/>
          </a:xfrm>
          <a:prstGeom prst="rect">
            <a:avLst/>
          </a:prstGeom>
          <a:noFill/>
        </p:spPr>
        <p:txBody>
          <a:bodyPr wrap="square" rtlCol="0">
            <a:spAutoFit/>
          </a:bodyPr>
          <a:lstStyle/>
          <a:p>
            <a:pPr marL="514350" indent="-514350" algn="l">
              <a:buAutoNum type="alphaLcPeriod"/>
            </a:pPr>
            <a:r>
              <a:rPr lang="vi-VN" sz="2800" b="0" i="0" dirty="0">
                <a:solidFill>
                  <a:srgbClr val="000000"/>
                </a:solidFill>
                <a:effectLst/>
                <a:latin typeface="Cambria" panose="02040503050406030204" pitchFamily="18" charset="0"/>
              </a:rPr>
              <a:t>Huy nên tham gia các hoạt động để rèn luyện thêm các kĩ năng khác ngoài kiến thức trên lớp. Ngoài việc có thể phát triển thêm các kĩ năng, việc tham gia hoạt động sẽ giúp Huy làm quen được nhiều bạn hơn, có thể cùng nhau trao đổi, học tập.</a:t>
            </a:r>
          </a:p>
          <a:p>
            <a:pPr marL="514350" indent="-514350" algn="l">
              <a:buAutoNum type="alphaLcPeriod"/>
            </a:pPr>
            <a:endParaRPr lang="vi-VN" sz="2800" b="0" i="0" dirty="0">
              <a:solidFill>
                <a:srgbClr val="000000"/>
              </a:solidFill>
              <a:effectLst/>
              <a:latin typeface="Cambria" panose="02040503050406030204" pitchFamily="18" charset="0"/>
            </a:endParaRPr>
          </a:p>
          <a:p>
            <a:pPr marL="514350" indent="-514350" algn="l">
              <a:buAutoNum type="alphaLcPeriod"/>
            </a:pPr>
            <a:r>
              <a:rPr lang="vi-VN" sz="2800" b="0" i="0" dirty="0">
                <a:solidFill>
                  <a:srgbClr val="000000"/>
                </a:solidFill>
                <a:effectLst/>
                <a:latin typeface="Cambria" panose="02040503050406030204" pitchFamily="18" charset="0"/>
              </a:rPr>
              <a:t>Việc nào cũng đáng khen. Việc Hùng tích cực giữ gìn vệ sinh trường lớp cũng là một việc tốt và đáng để tuyên dương.</a:t>
            </a:r>
          </a:p>
        </p:txBody>
      </p:sp>
      <p:pic>
        <p:nvPicPr>
          <p:cNvPr id="15" name="Picture 14">
            <a:extLst>
              <a:ext uri="{FF2B5EF4-FFF2-40B4-BE49-F238E27FC236}">
                <a16:creationId xmlns:a16="http://schemas.microsoft.com/office/drawing/2014/main" id="{56399084-1EF3-124E-9277-3B257614BE04}"/>
              </a:ext>
            </a:extLst>
          </p:cNvPr>
          <p:cNvPicPr>
            <a:picLocks noChangeAspect="1"/>
          </p:cNvPicPr>
          <p:nvPr/>
        </p:nvPicPr>
        <p:blipFill rotWithShape="1">
          <a:blip r:embed="rId4"/>
          <a:srcRect l="52902" t="1617" r="2219" b="47249"/>
          <a:stretch/>
        </p:blipFill>
        <p:spPr>
          <a:xfrm>
            <a:off x="867966" y="3374974"/>
            <a:ext cx="4489168" cy="3064159"/>
          </a:xfrm>
          <a:prstGeom prst="rect">
            <a:avLst/>
          </a:prstGeom>
        </p:spPr>
      </p:pic>
    </p:spTree>
    <p:extLst>
      <p:ext uri="{BB962C8B-B14F-4D97-AF65-F5344CB8AC3E}">
        <p14:creationId xmlns:p14="http://schemas.microsoft.com/office/powerpoint/2010/main" val="150791920"/>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2" name="Picture 1">
            <a:extLst>
              <a:ext uri="{FF2B5EF4-FFF2-40B4-BE49-F238E27FC236}">
                <a16:creationId xmlns:a16="http://schemas.microsoft.com/office/drawing/2014/main" id="{D7453EC1-13F6-0B4D-B8E0-3EDD5D2344AA}"/>
              </a:ext>
            </a:extLst>
          </p:cNvPr>
          <p:cNvPicPr>
            <a:picLocks noChangeAspect="1"/>
          </p:cNvPicPr>
          <p:nvPr/>
        </p:nvPicPr>
        <p:blipFill rotWithShape="1">
          <a:blip r:embed="rId4"/>
          <a:srcRect l="-7334" t="51043" r="61860" b="3990"/>
          <a:stretch/>
        </p:blipFill>
        <p:spPr>
          <a:xfrm>
            <a:off x="570141" y="738794"/>
            <a:ext cx="4209049" cy="2493504"/>
          </a:xfrm>
          <a:prstGeom prst="rect">
            <a:avLst/>
          </a:prstGeom>
        </p:spPr>
      </p:pic>
      <p:sp>
        <p:nvSpPr>
          <p:cNvPr id="3" name="TextBox 2">
            <a:extLst>
              <a:ext uri="{FF2B5EF4-FFF2-40B4-BE49-F238E27FC236}">
                <a16:creationId xmlns:a16="http://schemas.microsoft.com/office/drawing/2014/main" id="{DD9FDF2A-140E-9E4F-A77C-05FD20405408}"/>
              </a:ext>
            </a:extLst>
          </p:cNvPr>
          <p:cNvSpPr txBox="1"/>
          <p:nvPr/>
        </p:nvSpPr>
        <p:spPr>
          <a:xfrm>
            <a:off x="5409091" y="1014736"/>
            <a:ext cx="5837747" cy="5262979"/>
          </a:xfrm>
          <a:prstGeom prst="rect">
            <a:avLst/>
          </a:prstGeom>
          <a:noFill/>
        </p:spPr>
        <p:txBody>
          <a:bodyPr wrap="square" rtlCol="0">
            <a:spAutoFit/>
          </a:bodyPr>
          <a:lstStyle/>
          <a:p>
            <a:pPr algn="l"/>
            <a:r>
              <a:rPr lang="vi-VN" sz="2800" b="0" i="0" dirty="0">
                <a:solidFill>
                  <a:srgbClr val="000000"/>
                </a:solidFill>
                <a:effectLst/>
                <a:latin typeface="Cambria" panose="02040503050406030204" pitchFamily="18" charset="0"/>
              </a:rPr>
              <a:t>c. Quỳnh nên giúp đỡ bố mẹ việc nhà lúc rảnh rỗi vì việc đó sẽ giúp bố mẹ đỡ vất vả, bận rộn hơn.</a:t>
            </a:r>
          </a:p>
          <a:p>
            <a:pPr algn="l"/>
            <a:endParaRPr lang="vi-VN" sz="2800" b="0" i="0" dirty="0">
              <a:solidFill>
                <a:srgbClr val="000000"/>
              </a:solidFill>
              <a:effectLst/>
              <a:latin typeface="Cambria" panose="02040503050406030204" pitchFamily="18" charset="0"/>
            </a:endParaRPr>
          </a:p>
          <a:p>
            <a:pPr algn="l"/>
            <a:r>
              <a:rPr lang="vi-VN" sz="2800" b="0" i="0" dirty="0">
                <a:solidFill>
                  <a:srgbClr val="000000"/>
                </a:solidFill>
                <a:effectLst/>
                <a:latin typeface="Cambria" panose="02040503050406030204" pitchFamily="18" charset="0"/>
              </a:rPr>
              <a:t>d. Nếu không thể mang cờ, hoa vì lí do hợp lí thì Hường nên nhận một công việc khác phù hợp hơn. Còn nếu như có thể thì bạn nên nhận công việc được phân công vì cùng tham gia hoạt động sẽ giúp tình đoàn kết của mọi thành viên trở nên khăng khít hơn.</a:t>
            </a:r>
          </a:p>
        </p:txBody>
      </p:sp>
      <p:pic>
        <p:nvPicPr>
          <p:cNvPr id="15" name="Picture 14">
            <a:extLst>
              <a:ext uri="{FF2B5EF4-FFF2-40B4-BE49-F238E27FC236}">
                <a16:creationId xmlns:a16="http://schemas.microsoft.com/office/drawing/2014/main" id="{56399084-1EF3-124E-9277-3B257614BE04}"/>
              </a:ext>
            </a:extLst>
          </p:cNvPr>
          <p:cNvPicPr>
            <a:picLocks noChangeAspect="1"/>
          </p:cNvPicPr>
          <p:nvPr/>
        </p:nvPicPr>
        <p:blipFill rotWithShape="1">
          <a:blip r:embed="rId4"/>
          <a:srcRect l="40823" t="50825" r="3439" b="-1959"/>
          <a:stretch/>
        </p:blipFill>
        <p:spPr>
          <a:xfrm>
            <a:off x="872057" y="3660301"/>
            <a:ext cx="4537034" cy="2493504"/>
          </a:xfrm>
          <a:prstGeom prst="rect">
            <a:avLst/>
          </a:prstGeom>
        </p:spPr>
      </p:pic>
    </p:spTree>
    <p:extLst>
      <p:ext uri="{BB962C8B-B14F-4D97-AF65-F5344CB8AC3E}">
        <p14:creationId xmlns:p14="http://schemas.microsoft.com/office/powerpoint/2010/main" val="1325842490"/>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6071E9A-65D0-F14D-911B-E63FABB0A9B3}"/>
              </a:ext>
            </a:extLst>
          </p:cNvPr>
          <p:cNvGrpSpPr/>
          <p:nvPr/>
        </p:nvGrpSpPr>
        <p:grpSpPr>
          <a:xfrm>
            <a:off x="1146577" y="768823"/>
            <a:ext cx="9898846" cy="2288995"/>
            <a:chOff x="1422904" y="5739964"/>
            <a:chExt cx="9898846" cy="2288995"/>
          </a:xfrm>
        </p:grpSpPr>
        <p:grpSp>
          <p:nvGrpSpPr>
            <p:cNvPr id="10" name="Group 3">
              <a:extLst>
                <a:ext uri="{FF2B5EF4-FFF2-40B4-BE49-F238E27FC236}">
                  <a16:creationId xmlns:a16="http://schemas.microsoft.com/office/drawing/2014/main" id="{6FFCA43E-3CC0-EC48-9C8C-3BACC782C7DB}"/>
                </a:ext>
              </a:extLst>
            </p:cNvPr>
            <p:cNvGrpSpPr/>
            <p:nvPr/>
          </p:nvGrpSpPr>
          <p:grpSpPr>
            <a:xfrm>
              <a:off x="1422904" y="5739964"/>
              <a:ext cx="9898846" cy="2288995"/>
              <a:chOff x="0" y="0"/>
              <a:chExt cx="57687799" cy="31248294"/>
            </a:xfrm>
            <a:solidFill>
              <a:schemeClr val="accent2">
                <a:lumMod val="20000"/>
                <a:lumOff val="80000"/>
              </a:schemeClr>
            </a:solidFill>
          </p:grpSpPr>
          <p:sp>
            <p:nvSpPr>
              <p:cNvPr id="11" name="Freeform 4">
                <a:extLst>
                  <a:ext uri="{FF2B5EF4-FFF2-40B4-BE49-F238E27FC236}">
                    <a16:creationId xmlns:a16="http://schemas.microsoft.com/office/drawing/2014/main" id="{A94B5761-6944-0147-BEB8-89B04B48F87E}"/>
                  </a:ext>
                </a:extLst>
              </p:cNvPr>
              <p:cNvSpPr/>
              <p:nvPr/>
            </p:nvSpPr>
            <p:spPr>
              <a:xfrm>
                <a:off x="72389" y="72367"/>
                <a:ext cx="57615410" cy="31175927"/>
              </a:xfrm>
              <a:custGeom>
                <a:avLst/>
                <a:gdLst/>
                <a:ahLst/>
                <a:cxnLst/>
                <a:rect l="l" t="t" r="r" b="b"/>
                <a:pathLst>
                  <a:path w="57470634" h="31103515">
                    <a:moveTo>
                      <a:pt x="0" y="0"/>
                    </a:moveTo>
                    <a:lnTo>
                      <a:pt x="57470634" y="0"/>
                    </a:lnTo>
                    <a:lnTo>
                      <a:pt x="57470634" y="31103515"/>
                    </a:lnTo>
                    <a:lnTo>
                      <a:pt x="0" y="31103515"/>
                    </a:lnTo>
                    <a:lnTo>
                      <a:pt x="0" y="0"/>
                    </a:lnTo>
                    <a:close/>
                  </a:path>
                </a:pathLst>
              </a:custGeom>
              <a:grpFill/>
              <a:ln>
                <a:solidFill>
                  <a:schemeClr val="tx1"/>
                </a:solidFill>
              </a:ln>
            </p:spPr>
          </p:sp>
          <p:sp>
            <p:nvSpPr>
              <p:cNvPr id="12" name="Freeform 5">
                <a:extLst>
                  <a:ext uri="{FF2B5EF4-FFF2-40B4-BE49-F238E27FC236}">
                    <a16:creationId xmlns:a16="http://schemas.microsoft.com/office/drawing/2014/main" id="{431E5DA4-C746-D94B-B147-413919091048}"/>
                  </a:ext>
                </a:extLst>
              </p:cNvPr>
              <p:cNvSpPr/>
              <p:nvPr/>
            </p:nvSpPr>
            <p:spPr>
              <a:xfrm>
                <a:off x="0" y="0"/>
                <a:ext cx="57615410" cy="31248294"/>
              </a:xfrm>
              <a:custGeom>
                <a:avLst/>
                <a:gdLst/>
                <a:ahLst/>
                <a:cxnLst/>
                <a:rect l="l" t="t" r="r" b="b"/>
                <a:pathLst>
                  <a:path w="57615410" h="31248294">
                    <a:moveTo>
                      <a:pt x="57470632" y="31103512"/>
                    </a:moveTo>
                    <a:lnTo>
                      <a:pt x="57615410" y="31103512"/>
                    </a:lnTo>
                    <a:lnTo>
                      <a:pt x="57615410" y="31248294"/>
                    </a:lnTo>
                    <a:lnTo>
                      <a:pt x="57470632" y="31248294"/>
                    </a:lnTo>
                    <a:lnTo>
                      <a:pt x="57470632" y="31103512"/>
                    </a:lnTo>
                    <a:close/>
                    <a:moveTo>
                      <a:pt x="0" y="144780"/>
                    </a:moveTo>
                    <a:lnTo>
                      <a:pt x="144780" y="144780"/>
                    </a:lnTo>
                    <a:lnTo>
                      <a:pt x="144780" y="31103512"/>
                    </a:lnTo>
                    <a:lnTo>
                      <a:pt x="0" y="31103512"/>
                    </a:lnTo>
                    <a:lnTo>
                      <a:pt x="0" y="144780"/>
                    </a:lnTo>
                    <a:close/>
                    <a:moveTo>
                      <a:pt x="0" y="31103512"/>
                    </a:moveTo>
                    <a:lnTo>
                      <a:pt x="144780" y="31103512"/>
                    </a:lnTo>
                    <a:lnTo>
                      <a:pt x="144780" y="31248294"/>
                    </a:lnTo>
                    <a:lnTo>
                      <a:pt x="0" y="31248294"/>
                    </a:lnTo>
                    <a:lnTo>
                      <a:pt x="0" y="31103512"/>
                    </a:lnTo>
                    <a:close/>
                    <a:moveTo>
                      <a:pt x="57470632" y="144780"/>
                    </a:moveTo>
                    <a:lnTo>
                      <a:pt x="57615410" y="144780"/>
                    </a:lnTo>
                    <a:lnTo>
                      <a:pt x="57615410" y="31103512"/>
                    </a:lnTo>
                    <a:lnTo>
                      <a:pt x="57470632" y="31103512"/>
                    </a:lnTo>
                    <a:lnTo>
                      <a:pt x="57470632" y="144780"/>
                    </a:lnTo>
                    <a:close/>
                    <a:moveTo>
                      <a:pt x="144780" y="31103512"/>
                    </a:moveTo>
                    <a:lnTo>
                      <a:pt x="57470632" y="31103512"/>
                    </a:lnTo>
                    <a:lnTo>
                      <a:pt x="57470632" y="31248294"/>
                    </a:lnTo>
                    <a:lnTo>
                      <a:pt x="144780" y="31248294"/>
                    </a:lnTo>
                    <a:lnTo>
                      <a:pt x="144780" y="31103512"/>
                    </a:lnTo>
                    <a:close/>
                    <a:moveTo>
                      <a:pt x="57470632" y="0"/>
                    </a:moveTo>
                    <a:lnTo>
                      <a:pt x="57615410" y="0"/>
                    </a:lnTo>
                    <a:lnTo>
                      <a:pt x="57615410" y="144780"/>
                    </a:lnTo>
                    <a:lnTo>
                      <a:pt x="57470632" y="144780"/>
                    </a:lnTo>
                    <a:lnTo>
                      <a:pt x="57470632" y="0"/>
                    </a:lnTo>
                    <a:close/>
                    <a:moveTo>
                      <a:pt x="0" y="0"/>
                    </a:moveTo>
                    <a:lnTo>
                      <a:pt x="144780" y="0"/>
                    </a:lnTo>
                    <a:lnTo>
                      <a:pt x="144780" y="144780"/>
                    </a:lnTo>
                    <a:lnTo>
                      <a:pt x="0" y="144780"/>
                    </a:lnTo>
                    <a:lnTo>
                      <a:pt x="0" y="0"/>
                    </a:lnTo>
                    <a:close/>
                    <a:moveTo>
                      <a:pt x="144780" y="0"/>
                    </a:moveTo>
                    <a:lnTo>
                      <a:pt x="57470632" y="0"/>
                    </a:lnTo>
                    <a:lnTo>
                      <a:pt x="57470632" y="144780"/>
                    </a:lnTo>
                    <a:lnTo>
                      <a:pt x="144780" y="144780"/>
                    </a:lnTo>
                    <a:lnTo>
                      <a:pt x="144780" y="0"/>
                    </a:lnTo>
                    <a:close/>
                  </a:path>
                </a:pathLst>
              </a:custGeom>
              <a:grpFill/>
              <a:ln>
                <a:solidFill>
                  <a:schemeClr val="tx1"/>
                </a:solidFill>
              </a:ln>
            </p:spPr>
          </p:sp>
        </p:grpSp>
        <p:sp>
          <p:nvSpPr>
            <p:cNvPr id="13" name="TextBox 6">
              <a:extLst>
                <a:ext uri="{FF2B5EF4-FFF2-40B4-BE49-F238E27FC236}">
                  <a16:creationId xmlns:a16="http://schemas.microsoft.com/office/drawing/2014/main" id="{BFFCF282-C0EF-5B4F-83BE-DBE66184F4F4}"/>
                </a:ext>
              </a:extLst>
            </p:cNvPr>
            <p:cNvSpPr txBox="1"/>
            <p:nvPr/>
          </p:nvSpPr>
          <p:spPr>
            <a:xfrm>
              <a:off x="1822748" y="6515129"/>
              <a:ext cx="9111578" cy="738664"/>
            </a:xfrm>
            <a:prstGeom prst="rect">
              <a:avLst/>
            </a:prstGeom>
          </p:spPr>
          <p:txBody>
            <a:bodyPr wrap="square" lIns="0" tIns="0" rIns="0" bIns="0" rtlCol="0" anchor="t">
              <a:spAutoFit/>
            </a:bodyPr>
            <a:lstStyle/>
            <a:p>
              <a:pPr algn="ctr"/>
              <a:r>
                <a:rPr lang="en-US" sz="4800" b="1" dirty="0">
                  <a:solidFill>
                    <a:schemeClr val="accent2"/>
                  </a:solidFill>
                  <a:latin typeface="Cambria" panose="02040503050406030204" pitchFamily="18" charset="0"/>
                </a:rPr>
                <a:t>LAO ĐỘNG LÀ VINH QUANG</a:t>
              </a:r>
            </a:p>
          </p:txBody>
        </p:sp>
      </p:grpSp>
      <p:sp>
        <p:nvSpPr>
          <p:cNvPr id="14" name="Freeform 4">
            <a:extLst>
              <a:ext uri="{FF2B5EF4-FFF2-40B4-BE49-F238E27FC236}">
                <a16:creationId xmlns:a16="http://schemas.microsoft.com/office/drawing/2014/main" id="{B5FF51D1-0A53-F340-8375-B65DD5FCE91A}"/>
              </a:ext>
            </a:extLst>
          </p:cNvPr>
          <p:cNvSpPr/>
          <p:nvPr/>
        </p:nvSpPr>
        <p:spPr>
          <a:xfrm>
            <a:off x="340142" y="3429000"/>
            <a:ext cx="3338723" cy="3531435"/>
          </a:xfrm>
          <a:custGeom>
            <a:avLst/>
            <a:gdLst/>
            <a:ahLst/>
            <a:cxnLst/>
            <a:rect l="l" t="t" r="r" b="b"/>
            <a:pathLst>
              <a:path w="4114800" h="3826764">
                <a:moveTo>
                  <a:pt x="0" y="0"/>
                </a:moveTo>
                <a:lnTo>
                  <a:pt x="4114800" y="0"/>
                </a:lnTo>
                <a:lnTo>
                  <a:pt x="4114800" y="3826764"/>
                </a:lnTo>
                <a:lnTo>
                  <a:pt x="0" y="382676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6" name="Freeform 6">
            <a:extLst>
              <a:ext uri="{FF2B5EF4-FFF2-40B4-BE49-F238E27FC236}">
                <a16:creationId xmlns:a16="http://schemas.microsoft.com/office/drawing/2014/main" id="{B24AFF25-E838-4546-929A-F429D0EBF5FA}"/>
              </a:ext>
            </a:extLst>
          </p:cNvPr>
          <p:cNvSpPr/>
          <p:nvPr/>
        </p:nvSpPr>
        <p:spPr>
          <a:xfrm>
            <a:off x="8516906" y="3474964"/>
            <a:ext cx="3530414" cy="3383036"/>
          </a:xfrm>
          <a:custGeom>
            <a:avLst/>
            <a:gdLst/>
            <a:ahLst/>
            <a:cxnLst/>
            <a:rect l="l" t="t" r="r" b="b"/>
            <a:pathLst>
              <a:path w="4114800" h="3368992">
                <a:moveTo>
                  <a:pt x="0" y="0"/>
                </a:moveTo>
                <a:lnTo>
                  <a:pt x="4114800" y="0"/>
                </a:lnTo>
                <a:lnTo>
                  <a:pt x="4114800" y="3368992"/>
                </a:lnTo>
                <a:lnTo>
                  <a:pt x="0" y="336899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VN" dirty="0"/>
          </a:p>
        </p:txBody>
      </p:sp>
      <p:sp>
        <p:nvSpPr>
          <p:cNvPr id="17" name="Freeform 3">
            <a:extLst>
              <a:ext uri="{FF2B5EF4-FFF2-40B4-BE49-F238E27FC236}">
                <a16:creationId xmlns:a16="http://schemas.microsoft.com/office/drawing/2014/main" id="{E0511DC1-1B21-CA44-B524-12BFE2A6DDFD}"/>
              </a:ext>
            </a:extLst>
          </p:cNvPr>
          <p:cNvSpPr/>
          <p:nvPr/>
        </p:nvSpPr>
        <p:spPr>
          <a:xfrm>
            <a:off x="3924754" y="3349005"/>
            <a:ext cx="4354911" cy="3611430"/>
          </a:xfrm>
          <a:custGeom>
            <a:avLst/>
            <a:gdLst/>
            <a:ahLst/>
            <a:cxnLst/>
            <a:rect l="l" t="t" r="r" b="b"/>
            <a:pathLst>
              <a:path w="4114800" h="3245549">
                <a:moveTo>
                  <a:pt x="0" y="0"/>
                </a:moveTo>
                <a:lnTo>
                  <a:pt x="4114800" y="0"/>
                </a:lnTo>
                <a:lnTo>
                  <a:pt x="4114800" y="3245549"/>
                </a:lnTo>
                <a:lnTo>
                  <a:pt x="0" y="324554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extLst>
      <p:ext uri="{BB962C8B-B14F-4D97-AF65-F5344CB8AC3E}">
        <p14:creationId xmlns:p14="http://schemas.microsoft.com/office/powerpoint/2010/main" val="1378525519"/>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8" name="Cloud 27">
            <a:extLst>
              <a:ext uri="{FF2B5EF4-FFF2-40B4-BE49-F238E27FC236}">
                <a16:creationId xmlns:a16="http://schemas.microsoft.com/office/drawing/2014/main" id="{DE3B9AED-CB5B-5D4F-AACE-C7381DAB0E87}"/>
              </a:ext>
            </a:extLst>
          </p:cNvPr>
          <p:cNvSpPr/>
          <p:nvPr/>
        </p:nvSpPr>
        <p:spPr>
          <a:xfrm rot="18912253">
            <a:off x="6911780" y="4906751"/>
            <a:ext cx="6561378" cy="4115909"/>
          </a:xfrm>
          <a:prstGeom prst="cloud">
            <a:avLst/>
          </a:prstGeom>
          <a:solidFill>
            <a:srgbClr val="A6D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Cloud 24">
            <a:extLst>
              <a:ext uri="{FF2B5EF4-FFF2-40B4-BE49-F238E27FC236}">
                <a16:creationId xmlns:a16="http://schemas.microsoft.com/office/drawing/2014/main" id="{CCF88A46-94EC-104E-9ACE-AAC68B36C8EE}"/>
              </a:ext>
            </a:extLst>
          </p:cNvPr>
          <p:cNvSpPr/>
          <p:nvPr/>
        </p:nvSpPr>
        <p:spPr>
          <a:xfrm rot="20097977">
            <a:off x="-2394212" y="-894991"/>
            <a:ext cx="6561378" cy="41159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28" name="Picture 4" descr="TLTH - Bộ SGK Lớp 6 - Kết nối tri thức với cuộc sống - Công ...">
            <a:extLst>
              <a:ext uri="{FF2B5EF4-FFF2-40B4-BE49-F238E27FC236}">
                <a16:creationId xmlns:a16="http://schemas.microsoft.com/office/drawing/2014/main" id="{DD4BD5EC-DF92-794B-AE31-FBC25D3F6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78" y="182634"/>
            <a:ext cx="1720647" cy="172064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8">
            <a:extLst>
              <a:ext uri="{FF2B5EF4-FFF2-40B4-BE49-F238E27FC236}">
                <a16:creationId xmlns:a16="http://schemas.microsoft.com/office/drawing/2014/main" id="{4634A46C-3F86-CB4D-B77A-5234DA19FC62}"/>
              </a:ext>
            </a:extLst>
          </p:cNvPr>
          <p:cNvSpPr/>
          <p:nvPr/>
        </p:nvSpPr>
        <p:spPr>
          <a:xfrm>
            <a:off x="608778" y="3778159"/>
            <a:ext cx="3977640" cy="3185665"/>
          </a:xfrm>
          <a:custGeom>
            <a:avLst/>
            <a:gdLst/>
            <a:ahLst/>
            <a:cxnLst/>
            <a:rect l="l" t="t" r="r" b="b"/>
            <a:pathLst>
              <a:path w="4114800" h="3399853">
                <a:moveTo>
                  <a:pt x="0" y="0"/>
                </a:moveTo>
                <a:lnTo>
                  <a:pt x="4114800" y="0"/>
                </a:lnTo>
                <a:lnTo>
                  <a:pt x="4114800" y="3399853"/>
                </a:lnTo>
                <a:lnTo>
                  <a:pt x="0" y="339985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7" name="Freeform 3">
            <a:extLst>
              <a:ext uri="{FF2B5EF4-FFF2-40B4-BE49-F238E27FC236}">
                <a16:creationId xmlns:a16="http://schemas.microsoft.com/office/drawing/2014/main" id="{E280C989-78AE-6B40-B786-19FE830858DD}"/>
              </a:ext>
            </a:extLst>
          </p:cNvPr>
          <p:cNvSpPr/>
          <p:nvPr/>
        </p:nvSpPr>
        <p:spPr>
          <a:xfrm>
            <a:off x="8341567" y="4054438"/>
            <a:ext cx="3701805" cy="3077268"/>
          </a:xfrm>
          <a:custGeom>
            <a:avLst/>
            <a:gdLst/>
            <a:ahLst/>
            <a:cxnLst/>
            <a:rect l="l" t="t" r="r" b="b"/>
            <a:pathLst>
              <a:path w="4114800" h="3245549">
                <a:moveTo>
                  <a:pt x="0" y="0"/>
                </a:moveTo>
                <a:lnTo>
                  <a:pt x="4114800" y="0"/>
                </a:lnTo>
                <a:lnTo>
                  <a:pt x="4114800" y="3245549"/>
                </a:lnTo>
                <a:lnTo>
                  <a:pt x="0" y="324554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pic>
        <p:nvPicPr>
          <p:cNvPr id="8" name="Picture 7">
            <a:extLst>
              <a:ext uri="{FF2B5EF4-FFF2-40B4-BE49-F238E27FC236}">
                <a16:creationId xmlns:a16="http://schemas.microsoft.com/office/drawing/2014/main" id="{A22F6625-8359-934C-A08A-CBC464AD85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0345" y="772209"/>
            <a:ext cx="9474200" cy="3403600"/>
          </a:xfrm>
          <a:prstGeom prst="rect">
            <a:avLst/>
          </a:prstGeom>
        </p:spPr>
      </p:pic>
    </p:spTree>
    <p:extLst>
      <p:ext uri="{BB962C8B-B14F-4D97-AF65-F5344CB8AC3E}">
        <p14:creationId xmlns:p14="http://schemas.microsoft.com/office/powerpoint/2010/main" val="3044527159"/>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A64E61-CC4F-DF46-84AA-C7AE84237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32" y="1101587"/>
            <a:ext cx="9220136" cy="4654826"/>
          </a:xfrm>
          <a:prstGeom prst="rect">
            <a:avLst/>
          </a:prstGeom>
        </p:spPr>
      </p:pic>
    </p:spTree>
    <p:extLst>
      <p:ext uri="{BB962C8B-B14F-4D97-AF65-F5344CB8AC3E}">
        <p14:creationId xmlns:p14="http://schemas.microsoft.com/office/powerpoint/2010/main" val="672732932"/>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74614"/>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1035429" y="2163531"/>
            <a:ext cx="9922066" cy="1482695"/>
            <a:chOff x="1035432" y="1637371"/>
            <a:chExt cx="9922066"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9922066"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3600"/>
            </a:p>
          </p:txBody>
        </p:sp>
        <p:sp>
          <p:nvSpPr>
            <p:cNvPr id="53" name="Rectangle 52"/>
            <p:cNvSpPr/>
            <p:nvPr/>
          </p:nvSpPr>
          <p:spPr>
            <a:xfrm>
              <a:off x="1234502" y="1637371"/>
              <a:ext cx="9526096"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i="0" dirty="0">
                  <a:solidFill>
                    <a:schemeClr val="tx1"/>
                  </a:solidFill>
                  <a:effectLst/>
                  <a:latin typeface="Cambria" panose="02040503050406030204" pitchFamily="18" charset="0"/>
                </a:rPr>
                <a:t>Hãy nêu các biểu hiện của việc yêu lao động</a:t>
              </a:r>
              <a:endParaRPr lang="en-US" sz="3600" dirty="0">
                <a:solidFill>
                  <a:schemeClr val="tx1"/>
                </a:solidFill>
                <a:latin typeface="Cambria" panose="02040503050406030204" pitchFamily="18" charset="0"/>
              </a:endParaRPr>
            </a:p>
          </p:txBody>
        </p:sp>
      </p:grpSp>
      <p:grpSp>
        <p:nvGrpSpPr>
          <p:cNvPr id="29" name="Group 28">
            <a:extLst>
              <a:ext uri="{FF2B5EF4-FFF2-40B4-BE49-F238E27FC236}">
                <a16:creationId xmlns:a16="http://schemas.microsoft.com/office/drawing/2014/main" id="{F3B5D189-C791-CC43-A4B8-F4B682F7F498}"/>
              </a:ext>
            </a:extLst>
          </p:cNvPr>
          <p:cNvGrpSpPr/>
          <p:nvPr/>
        </p:nvGrpSpPr>
        <p:grpSpPr>
          <a:xfrm>
            <a:off x="1196077" y="4081380"/>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3600"/>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i="0" dirty="0">
                  <a:solidFill>
                    <a:schemeClr val="tx1"/>
                  </a:solidFill>
                  <a:effectLst/>
                  <a:latin typeface="Cambria" panose="02040503050406030204" pitchFamily="18" charset="0"/>
                </a:rPr>
                <a:t>Vì sao cần phải yêu lao động?</a:t>
              </a:r>
              <a:endParaRPr lang="en-US" sz="3600" dirty="0">
                <a:solidFill>
                  <a:schemeClr val="tx1"/>
                </a:solidFill>
                <a:latin typeface="Cambria" panose="02040503050406030204" pitchFamily="18" charset="0"/>
              </a:endParaRPr>
            </a:p>
          </p:txBody>
        </p:sp>
      </p:grpSp>
      <p:sp>
        <p:nvSpPr>
          <p:cNvPr id="33" name="Freeform 6">
            <a:extLst>
              <a:ext uri="{FF2B5EF4-FFF2-40B4-BE49-F238E27FC236}">
                <a16:creationId xmlns:a16="http://schemas.microsoft.com/office/drawing/2014/main" id="{51459290-15C1-C34F-A374-F055A89D4815}"/>
              </a:ext>
            </a:extLst>
          </p:cNvPr>
          <p:cNvSpPr/>
          <p:nvPr/>
        </p:nvSpPr>
        <p:spPr>
          <a:xfrm>
            <a:off x="-5151" y="3926442"/>
            <a:ext cx="3044988" cy="3042716"/>
          </a:xfrm>
          <a:custGeom>
            <a:avLst/>
            <a:gdLst/>
            <a:ahLst/>
            <a:cxnLst/>
            <a:rect l="l" t="t" r="r" b="b"/>
            <a:pathLst>
              <a:path w="3960345" h="3821733">
                <a:moveTo>
                  <a:pt x="0" y="0"/>
                </a:moveTo>
                <a:lnTo>
                  <a:pt x="3960345" y="0"/>
                </a:lnTo>
                <a:lnTo>
                  <a:pt x="3960345" y="3821733"/>
                </a:lnTo>
                <a:lnTo>
                  <a:pt x="0" y="3821733"/>
                </a:lnTo>
                <a:lnTo>
                  <a:pt x="0" y="0"/>
                </a:lnTo>
                <a:close/>
              </a:path>
            </a:pathLst>
          </a:custGeom>
          <a:blipFill>
            <a:blip r:embed="rId4"/>
            <a:stretch>
              <a:fillRect/>
            </a:stretch>
          </a:blipFill>
        </p:spPr>
      </p:sp>
      <p:sp>
        <p:nvSpPr>
          <p:cNvPr id="34" name="Freeform 4">
            <a:extLst>
              <a:ext uri="{FF2B5EF4-FFF2-40B4-BE49-F238E27FC236}">
                <a16:creationId xmlns:a16="http://schemas.microsoft.com/office/drawing/2014/main" id="{FA51C94B-B87A-AA4C-9E8A-00F11B1FC3AC}"/>
              </a:ext>
            </a:extLst>
          </p:cNvPr>
          <p:cNvSpPr/>
          <p:nvPr/>
        </p:nvSpPr>
        <p:spPr>
          <a:xfrm>
            <a:off x="10105038" y="4909826"/>
            <a:ext cx="1572368" cy="1870406"/>
          </a:xfrm>
          <a:custGeom>
            <a:avLst/>
            <a:gdLst/>
            <a:ahLst/>
            <a:cxnLst/>
            <a:rect l="l" t="t" r="r" b="b"/>
            <a:pathLst>
              <a:path w="2666513" h="3542469">
                <a:moveTo>
                  <a:pt x="0" y="0"/>
                </a:moveTo>
                <a:lnTo>
                  <a:pt x="2666513" y="0"/>
                </a:lnTo>
                <a:lnTo>
                  <a:pt x="2666513" y="3542469"/>
                </a:lnTo>
                <a:lnTo>
                  <a:pt x="0" y="354246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pic>
        <p:nvPicPr>
          <p:cNvPr id="4" name="Picture 3"/>
          <p:cNvPicPr>
            <a:picLocks noChangeAspect="1"/>
          </p:cNvPicPr>
          <p:nvPr/>
        </p:nvPicPr>
        <p:blipFill>
          <a:blip r:embed="rId7"/>
          <a:stretch>
            <a:fillRect/>
          </a:stretch>
        </p:blipFill>
        <p:spPr>
          <a:xfrm>
            <a:off x="2954294" y="1013073"/>
            <a:ext cx="6084335" cy="1072989"/>
          </a:xfrm>
          <a:prstGeom prst="rect">
            <a:avLst/>
          </a:prstGeom>
        </p:spPr>
      </p:pic>
    </p:spTree>
    <p:extLst>
      <p:ext uri="{BB962C8B-B14F-4D97-AF65-F5344CB8AC3E}">
        <p14:creationId xmlns:p14="http://schemas.microsoft.com/office/powerpoint/2010/main" val="2128545013"/>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74614"/>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1035429" y="2003039"/>
            <a:ext cx="9922066" cy="1482695"/>
            <a:chOff x="1035432" y="1637371"/>
            <a:chExt cx="9922066"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9922066"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234502" y="1637371"/>
              <a:ext cx="9526096"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Hãy nêu các biểu hiện của việc yêu lao động</a:t>
              </a:r>
              <a:endParaRPr lang="en-US" sz="3200" dirty="0">
                <a:solidFill>
                  <a:schemeClr val="tx1"/>
                </a:solidFill>
                <a:latin typeface="Cambria" panose="02040503050406030204" pitchFamily="18" charset="0"/>
              </a:endParaRPr>
            </a:p>
          </p:txBody>
        </p:sp>
      </p:grpSp>
      <p:sp>
        <p:nvSpPr>
          <p:cNvPr id="4" name="TextBox 3">
            <a:extLst>
              <a:ext uri="{FF2B5EF4-FFF2-40B4-BE49-F238E27FC236}">
                <a16:creationId xmlns:a16="http://schemas.microsoft.com/office/drawing/2014/main" id="{4C970B79-3C8C-824F-A616-332DD9713CE5}"/>
              </a:ext>
            </a:extLst>
          </p:cNvPr>
          <p:cNvSpPr txBox="1"/>
          <p:nvPr/>
        </p:nvSpPr>
        <p:spPr>
          <a:xfrm>
            <a:off x="1807685" y="3675331"/>
            <a:ext cx="9391411" cy="2677656"/>
          </a:xfrm>
          <a:prstGeom prst="rect">
            <a:avLst/>
          </a:prstGeom>
          <a:noFill/>
        </p:spPr>
        <p:txBody>
          <a:bodyPr wrap="square" rtlCol="0">
            <a:spAutoFit/>
          </a:bodyPr>
          <a:lstStyle/>
          <a:p>
            <a:pPr algn="l"/>
            <a:r>
              <a:rPr lang="vi-VN" sz="2800" dirty="0">
                <a:solidFill>
                  <a:srgbClr val="000000"/>
                </a:solidFill>
                <a:latin typeface="Cambria" panose="02040503050406030204" pitchFamily="18" charset="0"/>
              </a:rPr>
              <a:t>- </a:t>
            </a:r>
            <a:r>
              <a:rPr lang="vi-VN" sz="2800" b="0" i="0" dirty="0">
                <a:solidFill>
                  <a:srgbClr val="000000"/>
                </a:solidFill>
                <a:effectLst/>
                <a:latin typeface="Cambria" panose="02040503050406030204" pitchFamily="18" charset="0"/>
              </a:rPr>
              <a:t>Chủ động lau bảng trước mỗi giờ học</a:t>
            </a:r>
          </a:p>
          <a:p>
            <a:pPr algn="l"/>
            <a:r>
              <a:rPr lang="vi-VN" sz="2800" dirty="0">
                <a:solidFill>
                  <a:srgbClr val="000000"/>
                </a:solidFill>
                <a:latin typeface="Cambria" panose="02040503050406030204" pitchFamily="18" charset="0"/>
              </a:rPr>
              <a:t>- </a:t>
            </a:r>
            <a:r>
              <a:rPr lang="vi-VN" sz="2800" b="0" i="0" dirty="0">
                <a:solidFill>
                  <a:srgbClr val="000000"/>
                </a:solidFill>
                <a:effectLst/>
                <a:latin typeface="Cambria" panose="02040503050406030204" pitchFamily="18" charset="0"/>
              </a:rPr>
              <a:t>Chăm sóc vườn rau</a:t>
            </a:r>
          </a:p>
          <a:p>
            <a:pPr algn="l"/>
            <a:r>
              <a:rPr lang="vi-VN" sz="2800" dirty="0">
                <a:solidFill>
                  <a:srgbClr val="000000"/>
                </a:solidFill>
                <a:latin typeface="Cambria" panose="02040503050406030204" pitchFamily="18" charset="0"/>
              </a:rPr>
              <a:t>-</a:t>
            </a:r>
            <a:r>
              <a:rPr lang="vi-VN" sz="2800" b="0" i="0" dirty="0">
                <a:solidFill>
                  <a:srgbClr val="000000"/>
                </a:solidFill>
                <a:effectLst/>
                <a:latin typeface="Cambria" panose="02040503050406030204" pitchFamily="18" charset="0"/>
              </a:rPr>
              <a:t> Giúp bố mẹ lau dọn nhà cửa</a:t>
            </a:r>
          </a:p>
          <a:p>
            <a:pPr algn="l"/>
            <a:r>
              <a:rPr lang="vi-VN" sz="2800" b="0" i="0" dirty="0">
                <a:solidFill>
                  <a:srgbClr val="000000"/>
                </a:solidFill>
                <a:effectLst/>
                <a:latin typeface="Cambria" panose="02040503050406030204" pitchFamily="18" charset="0"/>
              </a:rPr>
              <a:t>- Chủ động tham gia dọn vệ sinh làng xóm</a:t>
            </a:r>
          </a:p>
          <a:p>
            <a:pPr algn="l"/>
            <a:r>
              <a:rPr lang="vi-VN" sz="2800" b="0" i="0" dirty="0">
                <a:solidFill>
                  <a:srgbClr val="000000"/>
                </a:solidFill>
                <a:effectLst/>
                <a:latin typeface="Cambria" panose="02040503050406030204" pitchFamily="18" charset="0"/>
              </a:rPr>
              <a:t>- Gấp gọn chăn màn khi ngủ dậy</a:t>
            </a:r>
          </a:p>
          <a:p>
            <a:pPr algn="l"/>
            <a:r>
              <a:rPr lang="vi-VN" sz="2800" b="0" i="0" dirty="0">
                <a:solidFill>
                  <a:srgbClr val="000000"/>
                </a:solidFill>
                <a:effectLst/>
                <a:latin typeface="Cambria" panose="02040503050406030204" pitchFamily="18" charset="0"/>
              </a:rPr>
              <a:t>- Dọn dẹp đồ chơi và sắp xếp gọn gàng sau khi chơi</a:t>
            </a:r>
            <a:r>
              <a:rPr lang="vi-VN" sz="2800" dirty="0">
                <a:solidFill>
                  <a:srgbClr val="000000"/>
                </a:solidFill>
                <a:latin typeface="Cambria" panose="02040503050406030204" pitchFamily="18" charset="0"/>
              </a:rPr>
              <a:t>,…</a:t>
            </a:r>
            <a:endParaRPr lang="vi-VN" sz="2800" b="0" i="0" dirty="0">
              <a:solidFill>
                <a:srgbClr val="000000"/>
              </a:solidFill>
              <a:effectLst/>
              <a:latin typeface="Cambria" panose="02040503050406030204" pitchFamily="18" charset="0"/>
            </a:endParaRPr>
          </a:p>
        </p:txBody>
      </p:sp>
      <p:sp>
        <p:nvSpPr>
          <p:cNvPr id="14" name="Freeform 2">
            <a:extLst>
              <a:ext uri="{FF2B5EF4-FFF2-40B4-BE49-F238E27FC236}">
                <a16:creationId xmlns:a16="http://schemas.microsoft.com/office/drawing/2014/main" id="{EE6591F0-69FE-CE44-9891-725584641FDD}"/>
              </a:ext>
            </a:extLst>
          </p:cNvPr>
          <p:cNvSpPr/>
          <p:nvPr/>
        </p:nvSpPr>
        <p:spPr>
          <a:xfrm>
            <a:off x="10328116" y="3889030"/>
            <a:ext cx="1863884" cy="2968970"/>
          </a:xfrm>
          <a:custGeom>
            <a:avLst/>
            <a:gdLst/>
            <a:ahLst/>
            <a:cxnLst/>
            <a:rect l="l" t="t" r="r" b="b"/>
            <a:pathLst>
              <a:path w="2386584" h="4114800">
                <a:moveTo>
                  <a:pt x="0" y="0"/>
                </a:moveTo>
                <a:lnTo>
                  <a:pt x="2386584" y="0"/>
                </a:lnTo>
                <a:lnTo>
                  <a:pt x="238658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4">
            <a:extLst>
              <a:ext uri="{FF2B5EF4-FFF2-40B4-BE49-F238E27FC236}">
                <a16:creationId xmlns:a16="http://schemas.microsoft.com/office/drawing/2014/main" id="{66432874-967C-5146-B44F-26B95523BD5A}"/>
              </a:ext>
            </a:extLst>
          </p:cNvPr>
          <p:cNvSpPr/>
          <p:nvPr/>
        </p:nvSpPr>
        <p:spPr>
          <a:xfrm>
            <a:off x="249245" y="4909826"/>
            <a:ext cx="1572368" cy="1870406"/>
          </a:xfrm>
          <a:custGeom>
            <a:avLst/>
            <a:gdLst/>
            <a:ahLst/>
            <a:cxnLst/>
            <a:rect l="l" t="t" r="r" b="b"/>
            <a:pathLst>
              <a:path w="2666513" h="3542469">
                <a:moveTo>
                  <a:pt x="0" y="0"/>
                </a:moveTo>
                <a:lnTo>
                  <a:pt x="2666513" y="0"/>
                </a:lnTo>
                <a:lnTo>
                  <a:pt x="2666513" y="3542469"/>
                </a:lnTo>
                <a:lnTo>
                  <a:pt x="0" y="354246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pic>
        <p:nvPicPr>
          <p:cNvPr id="11" name="Picture 10"/>
          <p:cNvPicPr>
            <a:picLocks noChangeAspect="1"/>
          </p:cNvPicPr>
          <p:nvPr/>
        </p:nvPicPr>
        <p:blipFill>
          <a:blip r:embed="rId8"/>
          <a:stretch>
            <a:fillRect/>
          </a:stretch>
        </p:blipFill>
        <p:spPr>
          <a:xfrm>
            <a:off x="2954294" y="948853"/>
            <a:ext cx="6084335" cy="1072989"/>
          </a:xfrm>
          <a:prstGeom prst="rect">
            <a:avLst/>
          </a:prstGeom>
        </p:spPr>
      </p:pic>
    </p:spTree>
    <p:extLst>
      <p:ext uri="{BB962C8B-B14F-4D97-AF65-F5344CB8AC3E}">
        <p14:creationId xmlns:p14="http://schemas.microsoft.com/office/powerpoint/2010/main" val="2082221057"/>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74614"/>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29" name="Group 28">
            <a:extLst>
              <a:ext uri="{FF2B5EF4-FFF2-40B4-BE49-F238E27FC236}">
                <a16:creationId xmlns:a16="http://schemas.microsoft.com/office/drawing/2014/main" id="{F3B5D189-C791-CC43-A4B8-F4B682F7F498}"/>
              </a:ext>
            </a:extLst>
          </p:cNvPr>
          <p:cNvGrpSpPr/>
          <p:nvPr/>
        </p:nvGrpSpPr>
        <p:grpSpPr>
          <a:xfrm>
            <a:off x="1233416" y="2144728"/>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Vì sao cần phải yêu lao động?</a:t>
              </a:r>
              <a:endParaRPr lang="en-US" sz="3200" dirty="0">
                <a:solidFill>
                  <a:schemeClr val="tx1"/>
                </a:solidFill>
                <a:latin typeface="Cambria" panose="02040503050406030204" pitchFamily="18" charset="0"/>
              </a:endParaRPr>
            </a:p>
          </p:txBody>
        </p:sp>
      </p:grpSp>
      <p:sp>
        <p:nvSpPr>
          <p:cNvPr id="4" name="TextBox 3">
            <a:extLst>
              <a:ext uri="{FF2B5EF4-FFF2-40B4-BE49-F238E27FC236}">
                <a16:creationId xmlns:a16="http://schemas.microsoft.com/office/drawing/2014/main" id="{1F6B2E43-1840-8549-8425-489FBA563123}"/>
              </a:ext>
            </a:extLst>
          </p:cNvPr>
          <p:cNvSpPr txBox="1"/>
          <p:nvPr/>
        </p:nvSpPr>
        <p:spPr>
          <a:xfrm>
            <a:off x="1432486" y="3828841"/>
            <a:ext cx="9181477" cy="2554545"/>
          </a:xfrm>
          <a:prstGeom prst="rect">
            <a:avLst/>
          </a:prstGeom>
          <a:noFill/>
        </p:spPr>
        <p:txBody>
          <a:bodyPr wrap="square" rtlCol="0">
            <a:spAutoFit/>
          </a:bodyPr>
          <a:lstStyle/>
          <a:p>
            <a:pPr marL="457200" indent="-457200">
              <a:buFont typeface="Arial" panose="020B0604020202020204" pitchFamily="34" charset="0"/>
              <a:buChar char="•"/>
            </a:pPr>
            <a:r>
              <a:rPr lang="vi-VN" sz="3200" dirty="0">
                <a:latin typeface="Cambria" panose="02040503050406030204" pitchFamily="18" charset="0"/>
              </a:rPr>
              <a:t>Lao động giúp bản thân cảm thấy mình được đóng góp cho gia đình, xã hội</a:t>
            </a:r>
          </a:p>
          <a:p>
            <a:pPr marL="457200" indent="-457200">
              <a:buFont typeface="Arial" panose="020B0604020202020204" pitchFamily="34" charset="0"/>
              <a:buChar char="•"/>
            </a:pPr>
            <a:r>
              <a:rPr lang="vi-VN" sz="3200" dirty="0">
                <a:latin typeface="Cambria" panose="02040503050406030204" pitchFamily="18" charset="0"/>
              </a:rPr>
              <a:t>Giúp bố mẹ đỡ vất vả</a:t>
            </a:r>
          </a:p>
          <a:p>
            <a:pPr marL="457200" indent="-457200">
              <a:buFont typeface="Arial" panose="020B0604020202020204" pitchFamily="34" charset="0"/>
              <a:buChar char="•"/>
            </a:pPr>
            <a:r>
              <a:rPr lang="vi-VN" sz="3200" dirty="0">
                <a:latin typeface="Cambria" panose="02040503050406030204" pitchFamily="18" charset="0"/>
              </a:rPr>
              <a:t>Giúp mình cảm thấy trân trọng, yêu quý những người lao động hơn</a:t>
            </a:r>
            <a:endParaRPr lang="en-VN" sz="3200" dirty="0">
              <a:latin typeface="Cambria" panose="02040503050406030204" pitchFamily="18" charset="0"/>
            </a:endParaRPr>
          </a:p>
        </p:txBody>
      </p:sp>
      <p:sp>
        <p:nvSpPr>
          <p:cNvPr id="14" name="Freeform 7">
            <a:extLst>
              <a:ext uri="{FF2B5EF4-FFF2-40B4-BE49-F238E27FC236}">
                <a16:creationId xmlns:a16="http://schemas.microsoft.com/office/drawing/2014/main" id="{1425601B-E680-C945-9734-F5501E58BE4F}"/>
              </a:ext>
            </a:extLst>
          </p:cNvPr>
          <p:cNvSpPr/>
          <p:nvPr/>
        </p:nvSpPr>
        <p:spPr>
          <a:xfrm rot="130243">
            <a:off x="10154199" y="4462228"/>
            <a:ext cx="2169764" cy="2636906"/>
          </a:xfrm>
          <a:custGeom>
            <a:avLst/>
            <a:gdLst/>
            <a:ahLst/>
            <a:cxnLst/>
            <a:rect l="l" t="t" r="r" b="b"/>
            <a:pathLst>
              <a:path w="5302194" h="6558680">
                <a:moveTo>
                  <a:pt x="0" y="0"/>
                </a:moveTo>
                <a:lnTo>
                  <a:pt x="5302194" y="0"/>
                </a:lnTo>
                <a:lnTo>
                  <a:pt x="5302194" y="6558680"/>
                </a:lnTo>
                <a:lnTo>
                  <a:pt x="0" y="655868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pic>
        <p:nvPicPr>
          <p:cNvPr id="10" name="Picture 9"/>
          <p:cNvPicPr>
            <a:picLocks noChangeAspect="1"/>
          </p:cNvPicPr>
          <p:nvPr/>
        </p:nvPicPr>
        <p:blipFill>
          <a:blip r:embed="rId6"/>
          <a:stretch>
            <a:fillRect/>
          </a:stretch>
        </p:blipFill>
        <p:spPr>
          <a:xfrm>
            <a:off x="2954294" y="1013073"/>
            <a:ext cx="6084335" cy="1072989"/>
          </a:xfrm>
          <a:prstGeom prst="rect">
            <a:avLst/>
          </a:prstGeom>
        </p:spPr>
      </p:pic>
    </p:spTree>
    <p:extLst>
      <p:ext uri="{BB962C8B-B14F-4D97-AF65-F5344CB8AC3E}">
        <p14:creationId xmlns:p14="http://schemas.microsoft.com/office/powerpoint/2010/main" val="3323718046"/>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393911-B795-E446-A219-815C1C54756D}"/>
              </a:ext>
            </a:extLst>
          </p:cNvPr>
          <p:cNvPicPr>
            <a:picLocks noChangeAspect="1"/>
          </p:cNvPicPr>
          <p:nvPr/>
        </p:nvPicPr>
        <p:blipFill>
          <a:blip r:embed="rId3"/>
          <a:stretch>
            <a:fillRect/>
          </a:stretch>
        </p:blipFill>
        <p:spPr>
          <a:xfrm>
            <a:off x="2527300" y="831850"/>
            <a:ext cx="7137400" cy="5194300"/>
          </a:xfrm>
          <a:prstGeom prst="rect">
            <a:avLst/>
          </a:prstGeom>
        </p:spPr>
      </p:pic>
    </p:spTree>
    <p:extLst>
      <p:ext uri="{BB962C8B-B14F-4D97-AF65-F5344CB8AC3E}">
        <p14:creationId xmlns:p14="http://schemas.microsoft.com/office/powerpoint/2010/main" val="608392948"/>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604952"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1035432" y="1637371"/>
            <a:ext cx="4629787" cy="1482695"/>
            <a:chOff x="1035432" y="1637371"/>
            <a:chExt cx="4629787"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4629787"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a. Lười lao động là đáng chê </a:t>
              </a:r>
              <a:r>
                <a:rPr lang="vi-VN" sz="3200" i="0" dirty="0" smtClean="0">
                  <a:solidFill>
                    <a:schemeClr val="tx1"/>
                  </a:solidFill>
                  <a:effectLst/>
                  <a:latin typeface="Cambria" panose="02040503050406030204" pitchFamily="18" charset="0"/>
                </a:rPr>
                <a:t>cười</a:t>
              </a:r>
              <a:r>
                <a:rPr lang="en-US" sz="3200" i="0" dirty="0" smtClean="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grpSp>
        <p:nvGrpSpPr>
          <p:cNvPr id="4" name="Group 3">
            <a:extLst>
              <a:ext uri="{FF2B5EF4-FFF2-40B4-BE49-F238E27FC236}">
                <a16:creationId xmlns:a16="http://schemas.microsoft.com/office/drawing/2014/main" id="{58172840-B862-D444-A37C-475C8A0CEF3A}"/>
              </a:ext>
            </a:extLst>
          </p:cNvPr>
          <p:cNvGrpSpPr/>
          <p:nvPr/>
        </p:nvGrpSpPr>
        <p:grpSpPr>
          <a:xfrm>
            <a:off x="6130811" y="1651092"/>
            <a:ext cx="4629787" cy="1463892"/>
            <a:chOff x="6130811" y="1651092"/>
            <a:chExt cx="4629787" cy="1463892"/>
          </a:xfrm>
        </p:grpSpPr>
        <p:sp>
          <p:nvSpPr>
            <p:cNvPr id="22" name="Rounded Rectangle 21">
              <a:extLst>
                <a:ext uri="{FF2B5EF4-FFF2-40B4-BE49-F238E27FC236}">
                  <a16:creationId xmlns:a16="http://schemas.microsoft.com/office/drawing/2014/main" id="{6CD9271A-5C63-6E4C-8C56-E328003BD10D}"/>
                </a:ext>
              </a:extLst>
            </p:cNvPr>
            <p:cNvSpPr/>
            <p:nvPr/>
          </p:nvSpPr>
          <p:spPr>
            <a:xfrm>
              <a:off x="6130811" y="1651092"/>
              <a:ext cx="4629787" cy="146389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5" name="Rectangle 54">
              <a:extLst>
                <a:ext uri="{FF2B5EF4-FFF2-40B4-BE49-F238E27FC236}">
                  <a16:creationId xmlns:a16="http://schemas.microsoft.com/office/drawing/2014/main" id="{35E65F50-334B-2D45-AB23-D8EAA472C416}"/>
                </a:ext>
              </a:extLst>
            </p:cNvPr>
            <p:cNvSpPr/>
            <p:nvPr/>
          </p:nvSpPr>
          <p:spPr>
            <a:xfrm>
              <a:off x="6492264" y="1726891"/>
              <a:ext cx="3906880"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b. Chỉ người nghèo mới phải lao </a:t>
              </a:r>
              <a:r>
                <a:rPr lang="vi-VN" sz="3200" b="0" i="0" dirty="0" smtClean="0">
                  <a:solidFill>
                    <a:schemeClr val="tx1"/>
                  </a:solidFill>
                  <a:effectLst/>
                  <a:latin typeface="Cambria" panose="02040503050406030204" pitchFamily="18" charset="0"/>
                </a:rPr>
                <a:t>động</a:t>
              </a:r>
              <a:r>
                <a:rPr lang="en-US" sz="3200" b="0" i="0" dirty="0" smtClean="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grpSp>
        <p:nvGrpSpPr>
          <p:cNvPr id="23" name="Group 22">
            <a:extLst>
              <a:ext uri="{FF2B5EF4-FFF2-40B4-BE49-F238E27FC236}">
                <a16:creationId xmlns:a16="http://schemas.microsoft.com/office/drawing/2014/main" id="{3BDF88E4-B90A-334C-90B6-928DB824BD18}"/>
              </a:ext>
            </a:extLst>
          </p:cNvPr>
          <p:cNvGrpSpPr/>
          <p:nvPr/>
        </p:nvGrpSpPr>
        <p:grpSpPr>
          <a:xfrm>
            <a:off x="1035432" y="3325561"/>
            <a:ext cx="4629787" cy="1482695"/>
            <a:chOff x="1035432" y="1637371"/>
            <a:chExt cx="4629787" cy="1482695"/>
          </a:xfrm>
        </p:grpSpPr>
        <p:sp>
          <p:nvSpPr>
            <p:cNvPr id="24" name="Rounded Rectangle 23">
              <a:extLst>
                <a:ext uri="{FF2B5EF4-FFF2-40B4-BE49-F238E27FC236}">
                  <a16:creationId xmlns:a16="http://schemas.microsoft.com/office/drawing/2014/main" id="{7081BDFE-1423-DC44-9759-FEE4CC0B1EBD}"/>
                </a:ext>
              </a:extLst>
            </p:cNvPr>
            <p:cNvSpPr/>
            <p:nvPr/>
          </p:nvSpPr>
          <p:spPr>
            <a:xfrm>
              <a:off x="1035432" y="1656174"/>
              <a:ext cx="462978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Rectangle 24">
              <a:extLst>
                <a:ext uri="{FF2B5EF4-FFF2-40B4-BE49-F238E27FC236}">
                  <a16:creationId xmlns:a16="http://schemas.microsoft.com/office/drawing/2014/main" id="{9E761D0C-351C-B046-B50A-342AB3132D63}"/>
                </a:ext>
              </a:extLst>
            </p:cNvPr>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Cambria" panose="02040503050406030204" pitchFamily="18" charset="0"/>
                </a:rPr>
                <a:t>c</a:t>
              </a:r>
              <a:r>
                <a:rPr lang="vi-VN" sz="3200" i="0" dirty="0">
                  <a:solidFill>
                    <a:schemeClr val="tx1"/>
                  </a:solidFill>
                  <a:effectLst/>
                  <a:latin typeface="Cambria" panose="02040503050406030204" pitchFamily="18" charset="0"/>
                </a:rPr>
                <a:t>. Lao động đem lại cho con người niềm </a:t>
              </a:r>
              <a:r>
                <a:rPr lang="vi-VN" sz="3200" i="0" dirty="0" smtClean="0">
                  <a:solidFill>
                    <a:schemeClr val="tx1"/>
                  </a:solidFill>
                  <a:effectLst/>
                  <a:latin typeface="Cambria" panose="02040503050406030204" pitchFamily="18" charset="0"/>
                </a:rPr>
                <a:t>vui</a:t>
              </a:r>
              <a:r>
                <a:rPr lang="en-US" sz="3200" i="0" dirty="0" smtClean="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grpSp>
        <p:nvGrpSpPr>
          <p:cNvPr id="26" name="Group 25">
            <a:extLst>
              <a:ext uri="{FF2B5EF4-FFF2-40B4-BE49-F238E27FC236}">
                <a16:creationId xmlns:a16="http://schemas.microsoft.com/office/drawing/2014/main" id="{0DB17DEF-99D8-2E42-BAF5-6095E1F0BFCD}"/>
              </a:ext>
            </a:extLst>
          </p:cNvPr>
          <p:cNvGrpSpPr/>
          <p:nvPr/>
        </p:nvGrpSpPr>
        <p:grpSpPr>
          <a:xfrm>
            <a:off x="6130811" y="3325561"/>
            <a:ext cx="4629787" cy="1463892"/>
            <a:chOff x="6130811" y="1651092"/>
            <a:chExt cx="4629787" cy="1463892"/>
          </a:xfrm>
        </p:grpSpPr>
        <p:sp>
          <p:nvSpPr>
            <p:cNvPr id="27" name="Rounded Rectangle 26">
              <a:extLst>
                <a:ext uri="{FF2B5EF4-FFF2-40B4-BE49-F238E27FC236}">
                  <a16:creationId xmlns:a16="http://schemas.microsoft.com/office/drawing/2014/main" id="{86CE4A96-1A35-244C-B7B8-DA31412D1CB2}"/>
                </a:ext>
              </a:extLst>
            </p:cNvPr>
            <p:cNvSpPr/>
            <p:nvPr/>
          </p:nvSpPr>
          <p:spPr>
            <a:xfrm>
              <a:off x="6130811" y="1651092"/>
              <a:ext cx="4629787" cy="146389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Rectangle 27">
              <a:extLst>
                <a:ext uri="{FF2B5EF4-FFF2-40B4-BE49-F238E27FC236}">
                  <a16:creationId xmlns:a16="http://schemas.microsoft.com/office/drawing/2014/main" id="{661D5396-0DA0-F74E-9675-76228C73151B}"/>
                </a:ext>
              </a:extLst>
            </p:cNvPr>
            <p:cNvSpPr/>
            <p:nvPr/>
          </p:nvSpPr>
          <p:spPr>
            <a:xfrm>
              <a:off x="6492264" y="1726891"/>
              <a:ext cx="4268334"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d. Cần quý trọng những </a:t>
              </a:r>
              <a:r>
                <a:rPr lang="vi-VN" sz="3200" dirty="0">
                  <a:solidFill>
                    <a:schemeClr val="tx1"/>
                  </a:solidFill>
                  <a:latin typeface="Cambria" panose="02040503050406030204" pitchFamily="18" charset="0"/>
                </a:rPr>
                <a:t>người yêu </a:t>
              </a:r>
              <a:r>
                <a:rPr lang="vi-VN" sz="3200" b="0" i="0" dirty="0">
                  <a:solidFill>
                    <a:schemeClr val="tx1"/>
                  </a:solidFill>
                  <a:effectLst/>
                  <a:latin typeface="Cambria" panose="02040503050406030204" pitchFamily="18" charset="0"/>
                </a:rPr>
                <a:t>lao </a:t>
              </a:r>
              <a:r>
                <a:rPr lang="vi-VN" sz="3200" b="0" i="0" dirty="0" smtClean="0">
                  <a:solidFill>
                    <a:schemeClr val="tx1"/>
                  </a:solidFill>
                  <a:effectLst/>
                  <a:latin typeface="Cambria" panose="02040503050406030204" pitchFamily="18" charset="0"/>
                </a:rPr>
                <a:t>động</a:t>
              </a:r>
              <a:r>
                <a:rPr lang="en-US" sz="3200" b="0" i="0" dirty="0" smtClean="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grpSp>
        <p:nvGrpSpPr>
          <p:cNvPr id="29" name="Group 28">
            <a:extLst>
              <a:ext uri="{FF2B5EF4-FFF2-40B4-BE49-F238E27FC236}">
                <a16:creationId xmlns:a16="http://schemas.microsoft.com/office/drawing/2014/main" id="{F3B5D189-C791-CC43-A4B8-F4B682F7F498}"/>
              </a:ext>
            </a:extLst>
          </p:cNvPr>
          <p:cNvGrpSpPr/>
          <p:nvPr/>
        </p:nvGrpSpPr>
        <p:grpSpPr>
          <a:xfrm>
            <a:off x="1035431" y="4953685"/>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e. Trẻ em có bổn phận làm những việc phù hợp với khả </a:t>
              </a:r>
              <a:r>
                <a:rPr lang="vi-VN" sz="3200" i="0" dirty="0" smtClean="0">
                  <a:solidFill>
                    <a:schemeClr val="tx1"/>
                  </a:solidFill>
                  <a:effectLst/>
                  <a:latin typeface="Cambria" panose="02040503050406030204" pitchFamily="18" charset="0"/>
                </a:rPr>
                <a:t>năng</a:t>
              </a:r>
              <a:r>
                <a:rPr lang="en-US" sz="3200" i="0" dirty="0" smtClean="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pic>
        <p:nvPicPr>
          <p:cNvPr id="5" name="Picture 4"/>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993689695"/>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par>
                          <p:cTn id="26" fill="hold">
                            <p:stCondLst>
                              <p:cond delay="1500"/>
                            </p:stCondLst>
                            <p:childTnLst>
                              <p:par>
                                <p:cTn id="27" presetID="14" presetClass="entr" presetSubtype="1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par>
                          <p:cTn id="30" fill="hold">
                            <p:stCondLst>
                              <p:cond delay="2000"/>
                            </p:stCondLst>
                            <p:childTnLst>
                              <p:par>
                                <p:cTn id="31" presetID="14" presetClass="entr" presetSubtype="10"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randombar(horizontal)">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349437"/>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771902" y="2038354"/>
            <a:ext cx="4629787" cy="1482695"/>
            <a:chOff x="1035432" y="1637371"/>
            <a:chExt cx="4629787"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4629787"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a. Lười lao động là đáng chê cười</a:t>
              </a:r>
              <a:endParaRPr lang="en-US" sz="3200" dirty="0">
                <a:solidFill>
                  <a:schemeClr val="tx1"/>
                </a:solidFill>
                <a:latin typeface="Cambria" panose="02040503050406030204" pitchFamily="18" charset="0"/>
              </a:endParaRPr>
            </a:p>
          </p:txBody>
        </p:sp>
      </p:grpSp>
      <p:grpSp>
        <p:nvGrpSpPr>
          <p:cNvPr id="4" name="Group 3">
            <a:extLst>
              <a:ext uri="{FF2B5EF4-FFF2-40B4-BE49-F238E27FC236}">
                <a16:creationId xmlns:a16="http://schemas.microsoft.com/office/drawing/2014/main" id="{58172840-B862-D444-A37C-475C8A0CEF3A}"/>
              </a:ext>
            </a:extLst>
          </p:cNvPr>
          <p:cNvGrpSpPr/>
          <p:nvPr/>
        </p:nvGrpSpPr>
        <p:grpSpPr>
          <a:xfrm>
            <a:off x="771902" y="4189199"/>
            <a:ext cx="4629787" cy="1463892"/>
            <a:chOff x="6130811" y="1651092"/>
            <a:chExt cx="4629787" cy="1463892"/>
          </a:xfrm>
        </p:grpSpPr>
        <p:sp>
          <p:nvSpPr>
            <p:cNvPr id="22" name="Rounded Rectangle 21">
              <a:extLst>
                <a:ext uri="{FF2B5EF4-FFF2-40B4-BE49-F238E27FC236}">
                  <a16:creationId xmlns:a16="http://schemas.microsoft.com/office/drawing/2014/main" id="{6CD9271A-5C63-6E4C-8C56-E328003BD10D}"/>
                </a:ext>
              </a:extLst>
            </p:cNvPr>
            <p:cNvSpPr/>
            <p:nvPr/>
          </p:nvSpPr>
          <p:spPr>
            <a:xfrm>
              <a:off x="6130811" y="1651092"/>
              <a:ext cx="4629787" cy="146389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5" name="Rectangle 54">
              <a:extLst>
                <a:ext uri="{FF2B5EF4-FFF2-40B4-BE49-F238E27FC236}">
                  <a16:creationId xmlns:a16="http://schemas.microsoft.com/office/drawing/2014/main" id="{35E65F50-334B-2D45-AB23-D8EAA472C416}"/>
                </a:ext>
              </a:extLst>
            </p:cNvPr>
            <p:cNvSpPr/>
            <p:nvPr/>
          </p:nvSpPr>
          <p:spPr>
            <a:xfrm>
              <a:off x="6492264" y="1726891"/>
              <a:ext cx="3906880"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b. Chỉ người nghèo mới phải lao động</a:t>
              </a:r>
              <a:endParaRPr lang="en-US" sz="3200" dirty="0">
                <a:solidFill>
                  <a:schemeClr val="tx1"/>
                </a:solidFill>
                <a:latin typeface="Cambria" panose="02040503050406030204" pitchFamily="18" charset="0"/>
              </a:endParaRPr>
            </a:p>
          </p:txBody>
        </p:sp>
      </p:gr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sp>
        <p:nvSpPr>
          <p:cNvPr id="5" name="TextBox 4">
            <a:extLst>
              <a:ext uri="{FF2B5EF4-FFF2-40B4-BE49-F238E27FC236}">
                <a16:creationId xmlns:a16="http://schemas.microsoft.com/office/drawing/2014/main" id="{9BB76B64-C311-0141-BBA8-0F2C2D208FC4}"/>
              </a:ext>
            </a:extLst>
          </p:cNvPr>
          <p:cNvSpPr txBox="1"/>
          <p:nvPr/>
        </p:nvSpPr>
        <p:spPr>
          <a:xfrm>
            <a:off x="5551663" y="2131127"/>
            <a:ext cx="6119289" cy="1200329"/>
          </a:xfrm>
          <a:prstGeom prst="rect">
            <a:avLst/>
          </a:prstGeom>
          <a:noFill/>
        </p:spPr>
        <p:txBody>
          <a:bodyPr wrap="square" rtlCol="0">
            <a:spAutoFit/>
          </a:bodyPr>
          <a:lstStyle/>
          <a:p>
            <a:r>
              <a:rPr lang="vi-VN" sz="3600" dirty="0">
                <a:solidFill>
                  <a:srgbClr val="C00000"/>
                </a:solidFill>
                <a:latin typeface="Cambria" panose="02040503050406030204" pitchFamily="18" charset="0"/>
              </a:rPr>
              <a:t>ĐÚNG. </a:t>
            </a:r>
            <a:r>
              <a:rPr lang="vi-VN" sz="3600" dirty="0">
                <a:latin typeface="Cambria" panose="02040503050406030204" pitchFamily="18" charset="0"/>
              </a:rPr>
              <a:t>B</a:t>
            </a:r>
            <a:r>
              <a:rPr lang="vi-VN" sz="3600" b="0" i="0" dirty="0">
                <a:effectLst/>
                <a:latin typeface="Cambria" panose="02040503050406030204" pitchFamily="18" charset="0"/>
              </a:rPr>
              <a:t>ởi vì con người đều phải có nghĩa vụ lao động. </a:t>
            </a:r>
            <a:endParaRPr lang="en-VN" sz="3600" dirty="0">
              <a:latin typeface="Cambria" panose="02040503050406030204" pitchFamily="18" charset="0"/>
            </a:endParaRPr>
          </a:p>
        </p:txBody>
      </p:sp>
      <p:sp>
        <p:nvSpPr>
          <p:cNvPr id="33" name="TextBox 32">
            <a:extLst>
              <a:ext uri="{FF2B5EF4-FFF2-40B4-BE49-F238E27FC236}">
                <a16:creationId xmlns:a16="http://schemas.microsoft.com/office/drawing/2014/main" id="{98D6C46B-2D9B-A749-81F8-39FF1226556E}"/>
              </a:ext>
            </a:extLst>
          </p:cNvPr>
          <p:cNvSpPr txBox="1"/>
          <p:nvPr/>
        </p:nvSpPr>
        <p:spPr>
          <a:xfrm>
            <a:off x="5502570" y="4063090"/>
            <a:ext cx="6018408" cy="2308324"/>
          </a:xfrm>
          <a:prstGeom prst="rect">
            <a:avLst/>
          </a:prstGeom>
          <a:noFill/>
        </p:spPr>
        <p:txBody>
          <a:bodyPr wrap="square" rtlCol="0">
            <a:spAutoFit/>
          </a:bodyPr>
          <a:lstStyle/>
          <a:p>
            <a:r>
              <a:rPr lang="en-US" sz="3600" b="0" i="0" dirty="0">
                <a:solidFill>
                  <a:srgbClr val="C00000"/>
                </a:solidFill>
                <a:effectLst/>
                <a:latin typeface="Cambria" panose="02040503050406030204" pitchFamily="18" charset="0"/>
              </a:rPr>
              <a:t>KHÔNG ĐÚNG.</a:t>
            </a:r>
            <a:r>
              <a:rPr lang="en-US" sz="3600" b="0" i="0" dirty="0">
                <a:effectLst/>
                <a:latin typeface="Cambria" panose="02040503050406030204" pitchFamily="18" charset="0"/>
              </a:rPr>
              <a:t> </a:t>
            </a:r>
            <a:r>
              <a:rPr lang="en-US" sz="3600" dirty="0" err="1">
                <a:latin typeface="Cambria" panose="02040503050406030204" pitchFamily="18" charset="0"/>
              </a:rPr>
              <a:t>B</a:t>
            </a:r>
            <a:r>
              <a:rPr lang="en-US" sz="3600" b="0" i="0" dirty="0" err="1">
                <a:effectLst/>
                <a:latin typeface="Cambria" panose="02040503050406030204" pitchFamily="18" charset="0"/>
              </a:rPr>
              <a:t>ởi</a:t>
            </a:r>
            <a:r>
              <a:rPr lang="en-US" sz="3600" b="0" i="0" dirty="0">
                <a:effectLst/>
                <a:latin typeface="Cambria" panose="02040503050406030204" pitchFamily="18" charset="0"/>
              </a:rPr>
              <a:t>  </a:t>
            </a:r>
            <a:r>
              <a:rPr lang="en-US" sz="3600" b="0" i="0" dirty="0" err="1">
                <a:effectLst/>
                <a:latin typeface="Cambria" panose="02040503050406030204" pitchFamily="18" charset="0"/>
              </a:rPr>
              <a:t>vì</a:t>
            </a:r>
            <a:r>
              <a:rPr lang="en-US" sz="3600" b="0" i="0" dirty="0">
                <a:effectLst/>
                <a:latin typeface="Cambria" panose="02040503050406030204" pitchFamily="18" charset="0"/>
              </a:rPr>
              <a:t> </a:t>
            </a:r>
            <a:r>
              <a:rPr lang="en-US" sz="3600" b="0" i="0" dirty="0" err="1">
                <a:effectLst/>
                <a:latin typeface="Cambria" panose="02040503050406030204" pitchFamily="18" charset="0"/>
              </a:rPr>
              <a:t>bất</a:t>
            </a:r>
            <a:r>
              <a:rPr lang="en-US" sz="3600" b="0" i="0" dirty="0">
                <a:effectLst/>
                <a:latin typeface="Cambria" panose="02040503050406030204" pitchFamily="18" charset="0"/>
              </a:rPr>
              <a:t> </a:t>
            </a:r>
            <a:r>
              <a:rPr lang="en-US" sz="3600" b="0" i="0" dirty="0" err="1">
                <a:effectLst/>
                <a:latin typeface="Cambria" panose="02040503050406030204" pitchFamily="18" charset="0"/>
              </a:rPr>
              <a:t>kể</a:t>
            </a:r>
            <a:r>
              <a:rPr lang="en-US" sz="3600" b="0" i="0" dirty="0">
                <a:effectLst/>
                <a:latin typeface="Cambria" panose="02040503050406030204" pitchFamily="18" charset="0"/>
              </a:rPr>
              <a:t> ai </a:t>
            </a:r>
            <a:r>
              <a:rPr lang="en-US" sz="3600" b="0" i="0" dirty="0" err="1">
                <a:effectLst/>
                <a:latin typeface="Cambria" panose="02040503050406030204" pitchFamily="18" charset="0"/>
              </a:rPr>
              <a:t>cũng</a:t>
            </a:r>
            <a:r>
              <a:rPr lang="en-US" sz="3600" b="0" i="0" dirty="0">
                <a:effectLst/>
                <a:latin typeface="Cambria" panose="02040503050406030204" pitchFamily="18" charset="0"/>
              </a:rPr>
              <a:t> </a:t>
            </a:r>
            <a:r>
              <a:rPr lang="en-US" sz="3600" b="0" i="0" dirty="0" err="1">
                <a:effectLst/>
                <a:latin typeface="Cambria" panose="02040503050406030204" pitchFamily="18" charset="0"/>
              </a:rPr>
              <a:t>phải</a:t>
            </a:r>
            <a:r>
              <a:rPr lang="en-US" sz="3600" b="0" i="0" dirty="0">
                <a:effectLst/>
                <a:latin typeface="Cambria" panose="02040503050406030204" pitchFamily="18" charset="0"/>
              </a:rPr>
              <a:t> lao </a:t>
            </a:r>
            <a:r>
              <a:rPr lang="en-US" sz="3600" b="0" i="0" dirty="0" err="1">
                <a:effectLst/>
                <a:latin typeface="Cambria" panose="02040503050406030204" pitchFamily="18" charset="0"/>
              </a:rPr>
              <a:t>động</a:t>
            </a:r>
            <a:r>
              <a:rPr lang="en-US" sz="3600" b="0" i="0" dirty="0">
                <a:effectLst/>
                <a:latin typeface="Cambria" panose="02040503050406030204" pitchFamily="18" charset="0"/>
              </a:rPr>
              <a:t>, </a:t>
            </a:r>
            <a:r>
              <a:rPr lang="en-US" sz="3600" b="0" i="0" dirty="0" err="1">
                <a:effectLst/>
                <a:latin typeface="Cambria" panose="02040503050406030204" pitchFamily="18" charset="0"/>
              </a:rPr>
              <a:t>không</a:t>
            </a:r>
            <a:r>
              <a:rPr lang="en-US" sz="3600" b="0" i="0" dirty="0">
                <a:effectLst/>
                <a:latin typeface="Cambria" panose="02040503050406030204" pitchFamily="18" charset="0"/>
              </a:rPr>
              <a:t> </a:t>
            </a:r>
            <a:r>
              <a:rPr lang="en-US" sz="3600" b="0" i="0" dirty="0" err="1">
                <a:effectLst/>
                <a:latin typeface="Cambria" panose="02040503050406030204" pitchFamily="18" charset="0"/>
              </a:rPr>
              <a:t>phân</a:t>
            </a:r>
            <a:r>
              <a:rPr lang="en-US" sz="3600" b="0" i="0" dirty="0">
                <a:effectLst/>
                <a:latin typeface="Cambria" panose="02040503050406030204" pitchFamily="18" charset="0"/>
              </a:rPr>
              <a:t> </a:t>
            </a:r>
            <a:r>
              <a:rPr lang="en-US" sz="3600" b="0" i="0" dirty="0" err="1">
                <a:effectLst/>
                <a:latin typeface="Cambria" panose="02040503050406030204" pitchFamily="18" charset="0"/>
              </a:rPr>
              <a:t>biệt</a:t>
            </a:r>
            <a:r>
              <a:rPr lang="en-US" sz="3600" b="0" i="0" dirty="0">
                <a:effectLst/>
                <a:latin typeface="Cambria" panose="02040503050406030204" pitchFamily="18" charset="0"/>
              </a:rPr>
              <a:t> </a:t>
            </a:r>
            <a:r>
              <a:rPr lang="en-US" sz="3600" b="0" i="0" dirty="0" err="1">
                <a:effectLst/>
                <a:latin typeface="Cambria" panose="02040503050406030204" pitchFamily="18" charset="0"/>
              </a:rPr>
              <a:t>tầng</a:t>
            </a:r>
            <a:r>
              <a:rPr lang="en-US" sz="3600" b="0" i="0" dirty="0">
                <a:effectLst/>
                <a:latin typeface="Cambria" panose="02040503050406030204" pitchFamily="18" charset="0"/>
              </a:rPr>
              <a:t> </a:t>
            </a:r>
            <a:r>
              <a:rPr lang="en-US" sz="3600" b="0" i="0" dirty="0" err="1">
                <a:effectLst/>
                <a:latin typeface="Cambria" panose="02040503050406030204" pitchFamily="18" charset="0"/>
              </a:rPr>
              <a:t>lớp</a:t>
            </a:r>
            <a:r>
              <a:rPr lang="en-US" sz="3600" b="0" i="0" dirty="0">
                <a:effectLst/>
                <a:latin typeface="Cambria" panose="02040503050406030204" pitchFamily="18" charset="0"/>
              </a:rPr>
              <a:t> </a:t>
            </a:r>
            <a:r>
              <a:rPr lang="en-US" sz="3600" b="0" i="0" dirty="0" err="1">
                <a:effectLst/>
                <a:latin typeface="Cambria" panose="02040503050406030204" pitchFamily="18" charset="0"/>
              </a:rPr>
              <a:t>giàu</a:t>
            </a:r>
            <a:r>
              <a:rPr lang="en-US" sz="3600" b="0" i="0" dirty="0">
                <a:effectLst/>
                <a:latin typeface="Cambria" panose="02040503050406030204" pitchFamily="18" charset="0"/>
              </a:rPr>
              <a:t> </a:t>
            </a:r>
            <a:r>
              <a:rPr lang="en-US" sz="3600" b="0" i="0" dirty="0" err="1">
                <a:effectLst/>
                <a:latin typeface="Cambria" panose="02040503050406030204" pitchFamily="18" charset="0"/>
              </a:rPr>
              <a:t>nghèo</a:t>
            </a:r>
            <a:r>
              <a:rPr lang="en-US" sz="3600" b="0" i="0" dirty="0">
                <a:effectLst/>
                <a:latin typeface="Cambria" panose="02040503050406030204" pitchFamily="18" charset="0"/>
              </a:rPr>
              <a:t> </a:t>
            </a:r>
            <a:r>
              <a:rPr lang="en-US" sz="3600" b="0" i="0" dirty="0" err="1">
                <a:effectLst/>
                <a:latin typeface="Cambria" panose="02040503050406030204" pitchFamily="18" charset="0"/>
              </a:rPr>
              <a:t>và</a:t>
            </a:r>
            <a:r>
              <a:rPr lang="en-US" sz="3600" b="0" i="0" dirty="0">
                <a:effectLst/>
                <a:latin typeface="Cambria" panose="02040503050406030204" pitchFamily="18" charset="0"/>
              </a:rPr>
              <a:t> </a:t>
            </a:r>
            <a:r>
              <a:rPr lang="en-US" sz="3600" b="0" i="0" dirty="0" err="1">
                <a:effectLst/>
                <a:latin typeface="Cambria" panose="02040503050406030204" pitchFamily="18" charset="0"/>
              </a:rPr>
              <a:t>địa</a:t>
            </a:r>
            <a:r>
              <a:rPr lang="en-US" sz="3600" b="0" i="0" dirty="0">
                <a:effectLst/>
                <a:latin typeface="Cambria" panose="02040503050406030204" pitchFamily="18" charset="0"/>
              </a:rPr>
              <a:t> </a:t>
            </a:r>
            <a:r>
              <a:rPr lang="en-US" sz="3600" b="0" i="0" dirty="0" err="1">
                <a:effectLst/>
                <a:latin typeface="Cambria" panose="02040503050406030204" pitchFamily="18" charset="0"/>
              </a:rPr>
              <a:t>vị</a:t>
            </a:r>
            <a:r>
              <a:rPr lang="en-US" sz="3600" b="0" i="0" dirty="0">
                <a:effectLst/>
                <a:latin typeface="Cambria" panose="02040503050406030204" pitchFamily="18" charset="0"/>
              </a:rPr>
              <a:t> </a:t>
            </a:r>
            <a:r>
              <a:rPr lang="en-US" sz="3600" b="0" i="0" dirty="0" err="1">
                <a:effectLst/>
                <a:latin typeface="Cambria" panose="02040503050406030204" pitchFamily="18" charset="0"/>
              </a:rPr>
              <a:t>trong</a:t>
            </a:r>
            <a:r>
              <a:rPr lang="en-US" sz="3600" b="0" i="0" dirty="0">
                <a:effectLst/>
                <a:latin typeface="Cambria" panose="02040503050406030204" pitchFamily="18" charset="0"/>
              </a:rPr>
              <a:t> </a:t>
            </a:r>
            <a:r>
              <a:rPr lang="en-US" sz="3600" b="0" i="0" dirty="0" err="1">
                <a:effectLst/>
                <a:latin typeface="Cambria" panose="02040503050406030204" pitchFamily="18" charset="0"/>
              </a:rPr>
              <a:t>xã</a:t>
            </a:r>
            <a:r>
              <a:rPr lang="en-US" sz="3600" b="0" i="0" dirty="0">
                <a:effectLst/>
                <a:latin typeface="Cambria" panose="02040503050406030204" pitchFamily="18" charset="0"/>
              </a:rPr>
              <a:t> </a:t>
            </a:r>
            <a:r>
              <a:rPr lang="en-US" sz="3600" b="0" i="0" dirty="0" err="1">
                <a:effectLst/>
                <a:latin typeface="Cambria" panose="02040503050406030204" pitchFamily="18" charset="0"/>
              </a:rPr>
              <a:t>hội</a:t>
            </a:r>
            <a:r>
              <a:rPr lang="en-US" sz="3600" b="0" i="0" dirty="0">
                <a:effectLst/>
                <a:latin typeface="Cambria" panose="02040503050406030204" pitchFamily="18" charset="0"/>
              </a:rPr>
              <a:t>. </a:t>
            </a:r>
            <a:endParaRPr lang="en-VN" sz="3600" dirty="0">
              <a:latin typeface="Cambria" panose="02040503050406030204" pitchFamily="18" charset="0"/>
            </a:endParaRPr>
          </a:p>
        </p:txBody>
      </p:sp>
      <p:pic>
        <p:nvPicPr>
          <p:cNvPr id="16" name="Picture 15"/>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3148283566"/>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93417"/>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grpSp>
        <p:nvGrpSpPr>
          <p:cNvPr id="23" name="Group 22">
            <a:extLst>
              <a:ext uri="{FF2B5EF4-FFF2-40B4-BE49-F238E27FC236}">
                <a16:creationId xmlns:a16="http://schemas.microsoft.com/office/drawing/2014/main" id="{3BDF88E4-B90A-334C-90B6-928DB824BD18}"/>
              </a:ext>
            </a:extLst>
          </p:cNvPr>
          <p:cNvGrpSpPr/>
          <p:nvPr/>
        </p:nvGrpSpPr>
        <p:grpSpPr>
          <a:xfrm>
            <a:off x="1022751" y="1853496"/>
            <a:ext cx="4629787" cy="1482695"/>
            <a:chOff x="1035432" y="1637371"/>
            <a:chExt cx="4629787" cy="1482695"/>
          </a:xfrm>
        </p:grpSpPr>
        <p:sp>
          <p:nvSpPr>
            <p:cNvPr id="24" name="Rounded Rectangle 23">
              <a:extLst>
                <a:ext uri="{FF2B5EF4-FFF2-40B4-BE49-F238E27FC236}">
                  <a16:creationId xmlns:a16="http://schemas.microsoft.com/office/drawing/2014/main" id="{7081BDFE-1423-DC44-9759-FEE4CC0B1EBD}"/>
                </a:ext>
              </a:extLst>
            </p:cNvPr>
            <p:cNvSpPr/>
            <p:nvPr/>
          </p:nvSpPr>
          <p:spPr>
            <a:xfrm>
              <a:off x="1035432" y="1656174"/>
              <a:ext cx="462978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Rectangle 24">
              <a:extLst>
                <a:ext uri="{FF2B5EF4-FFF2-40B4-BE49-F238E27FC236}">
                  <a16:creationId xmlns:a16="http://schemas.microsoft.com/office/drawing/2014/main" id="{9E761D0C-351C-B046-B50A-342AB3132D63}"/>
                </a:ext>
              </a:extLst>
            </p:cNvPr>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Cambria" panose="02040503050406030204" pitchFamily="18" charset="0"/>
                </a:rPr>
                <a:t>c</a:t>
              </a:r>
              <a:r>
                <a:rPr lang="vi-VN" sz="3200" i="0" dirty="0">
                  <a:solidFill>
                    <a:schemeClr val="tx1"/>
                  </a:solidFill>
                  <a:effectLst/>
                  <a:latin typeface="Cambria" panose="02040503050406030204" pitchFamily="18" charset="0"/>
                </a:rPr>
                <a:t>. Lao động đem lại cho con người niềm vui</a:t>
              </a:r>
              <a:endParaRPr lang="en-US" sz="3200" dirty="0">
                <a:solidFill>
                  <a:schemeClr val="tx1"/>
                </a:solidFill>
                <a:latin typeface="Cambria" panose="02040503050406030204" pitchFamily="18" charset="0"/>
              </a:endParaRPr>
            </a:p>
          </p:txBody>
        </p:sp>
      </p:grpSp>
      <p:grpSp>
        <p:nvGrpSpPr>
          <p:cNvPr id="26" name="Group 25">
            <a:extLst>
              <a:ext uri="{FF2B5EF4-FFF2-40B4-BE49-F238E27FC236}">
                <a16:creationId xmlns:a16="http://schemas.microsoft.com/office/drawing/2014/main" id="{0DB17DEF-99D8-2E42-BAF5-6095E1F0BFCD}"/>
              </a:ext>
            </a:extLst>
          </p:cNvPr>
          <p:cNvGrpSpPr/>
          <p:nvPr/>
        </p:nvGrpSpPr>
        <p:grpSpPr>
          <a:xfrm>
            <a:off x="1022750" y="4408149"/>
            <a:ext cx="4629787" cy="1463892"/>
            <a:chOff x="6130811" y="1651092"/>
            <a:chExt cx="4629787" cy="1463892"/>
          </a:xfrm>
        </p:grpSpPr>
        <p:sp>
          <p:nvSpPr>
            <p:cNvPr id="27" name="Rounded Rectangle 26">
              <a:extLst>
                <a:ext uri="{FF2B5EF4-FFF2-40B4-BE49-F238E27FC236}">
                  <a16:creationId xmlns:a16="http://schemas.microsoft.com/office/drawing/2014/main" id="{86CE4A96-1A35-244C-B7B8-DA31412D1CB2}"/>
                </a:ext>
              </a:extLst>
            </p:cNvPr>
            <p:cNvSpPr/>
            <p:nvPr/>
          </p:nvSpPr>
          <p:spPr>
            <a:xfrm>
              <a:off x="6130811" y="1651092"/>
              <a:ext cx="4629787" cy="146389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Rectangle 27">
              <a:extLst>
                <a:ext uri="{FF2B5EF4-FFF2-40B4-BE49-F238E27FC236}">
                  <a16:creationId xmlns:a16="http://schemas.microsoft.com/office/drawing/2014/main" id="{661D5396-0DA0-F74E-9675-76228C73151B}"/>
                </a:ext>
              </a:extLst>
            </p:cNvPr>
            <p:cNvSpPr/>
            <p:nvPr/>
          </p:nvSpPr>
          <p:spPr>
            <a:xfrm>
              <a:off x="6492264" y="1726891"/>
              <a:ext cx="4268334"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d. Cần quý trọng những </a:t>
              </a:r>
              <a:r>
                <a:rPr lang="vi-VN" sz="3200" dirty="0">
                  <a:solidFill>
                    <a:schemeClr val="tx1"/>
                  </a:solidFill>
                  <a:latin typeface="Cambria" panose="02040503050406030204" pitchFamily="18" charset="0"/>
                </a:rPr>
                <a:t>người yêu </a:t>
              </a:r>
              <a:r>
                <a:rPr lang="vi-VN" sz="3200" b="0" i="0" dirty="0">
                  <a:solidFill>
                    <a:schemeClr val="tx1"/>
                  </a:solidFill>
                  <a:effectLst/>
                  <a:latin typeface="Cambria" panose="02040503050406030204" pitchFamily="18" charset="0"/>
                </a:rPr>
                <a:t>lao động</a:t>
              </a:r>
              <a:endParaRPr lang="en-US" sz="3200" dirty="0">
                <a:solidFill>
                  <a:schemeClr val="tx1"/>
                </a:solidFill>
                <a:latin typeface="Cambria" panose="02040503050406030204" pitchFamily="18" charset="0"/>
              </a:endParaRPr>
            </a:p>
          </p:txBody>
        </p:sp>
      </p:grpSp>
      <p:sp>
        <p:nvSpPr>
          <p:cNvPr id="5" name="TextBox 4">
            <a:extLst>
              <a:ext uri="{FF2B5EF4-FFF2-40B4-BE49-F238E27FC236}">
                <a16:creationId xmlns:a16="http://schemas.microsoft.com/office/drawing/2014/main" id="{7B46257B-E2B3-1D4C-98F2-6D7CC63A36CF}"/>
              </a:ext>
            </a:extLst>
          </p:cNvPr>
          <p:cNvSpPr txBox="1"/>
          <p:nvPr/>
        </p:nvSpPr>
        <p:spPr>
          <a:xfrm>
            <a:off x="5738489" y="1728430"/>
            <a:ext cx="5797419" cy="2554545"/>
          </a:xfrm>
          <a:prstGeom prst="rect">
            <a:avLst/>
          </a:prstGeom>
          <a:noFill/>
        </p:spPr>
        <p:txBody>
          <a:bodyPr wrap="square" rtlCol="0">
            <a:spAutoFit/>
          </a:bodyPr>
          <a:lstStyle/>
          <a:p>
            <a:r>
              <a:rPr lang="vi-VN" sz="3200" b="0" i="0" dirty="0">
                <a:solidFill>
                  <a:srgbClr val="C00000"/>
                </a:solidFill>
                <a:effectLst/>
                <a:latin typeface="Cambria" panose="02040503050406030204" pitchFamily="18" charset="0"/>
              </a:rPr>
              <a:t>ĐÚNG. </a:t>
            </a:r>
            <a:r>
              <a:rPr lang="vi-VN" sz="3200" b="0" i="0" dirty="0">
                <a:effectLst/>
                <a:latin typeface="Cambria" panose="02040503050406030204" pitchFamily="18" charset="0"/>
              </a:rPr>
              <a:t>Bởi vì lao động sẽ giúp con người không bị ảnh hưởng bởi những suy nghĩ tiêu cực, lao động giúp mọi người quên đi những suy nghĩ ấy. </a:t>
            </a:r>
            <a:endParaRPr lang="en-VN" sz="3200" dirty="0">
              <a:latin typeface="Cambria" panose="02040503050406030204" pitchFamily="18" charset="0"/>
            </a:endParaRPr>
          </a:p>
        </p:txBody>
      </p:sp>
      <p:sp>
        <p:nvSpPr>
          <p:cNvPr id="6" name="TextBox 5">
            <a:extLst>
              <a:ext uri="{FF2B5EF4-FFF2-40B4-BE49-F238E27FC236}">
                <a16:creationId xmlns:a16="http://schemas.microsoft.com/office/drawing/2014/main" id="{CE4A914A-04DC-1E4D-96FC-16C08672A6D7}"/>
              </a:ext>
            </a:extLst>
          </p:cNvPr>
          <p:cNvSpPr txBox="1"/>
          <p:nvPr/>
        </p:nvSpPr>
        <p:spPr>
          <a:xfrm>
            <a:off x="5738489" y="4486936"/>
            <a:ext cx="5797419" cy="2062103"/>
          </a:xfrm>
          <a:prstGeom prst="rect">
            <a:avLst/>
          </a:prstGeom>
          <a:noFill/>
        </p:spPr>
        <p:txBody>
          <a:bodyPr wrap="square" rtlCol="0">
            <a:spAutoFit/>
          </a:bodyPr>
          <a:lstStyle/>
          <a:p>
            <a:r>
              <a:rPr lang="vi-VN" sz="3200" dirty="0">
                <a:solidFill>
                  <a:srgbClr val="C00000"/>
                </a:solidFill>
                <a:latin typeface="Cambria" panose="02040503050406030204" pitchFamily="18" charset="0"/>
              </a:rPr>
              <a:t>ĐÚNG. </a:t>
            </a:r>
            <a:r>
              <a:rPr lang="vi-VN" sz="3200" dirty="0">
                <a:latin typeface="Cambria" panose="02040503050406030204" pitchFamily="18" charset="0"/>
              </a:rPr>
              <a:t>B</a:t>
            </a:r>
            <a:r>
              <a:rPr lang="vi-VN" sz="3200" b="0" i="0" dirty="0">
                <a:effectLst/>
                <a:latin typeface="Cambria" panose="02040503050406030204" pitchFamily="18" charset="0"/>
              </a:rPr>
              <a:t>ởi vì người lao động luôn luôn được mọi người tôn trọng vì họ đã tạo ra của cải, vật chất cho xã hội. </a:t>
            </a:r>
            <a:endParaRPr lang="en-VN" sz="3200" dirty="0">
              <a:latin typeface="Cambria" panose="02040503050406030204" pitchFamily="18" charset="0"/>
            </a:endParaRPr>
          </a:p>
        </p:txBody>
      </p:sp>
      <p:pic>
        <p:nvPicPr>
          <p:cNvPr id="16" name="Picture 15"/>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1354469033"/>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669</Words>
  <Application>Microsoft Office PowerPoint</Application>
  <PresentationFormat>Widescreen</PresentationFormat>
  <Paragraphs>60</Paragraphs>
  <Slides>20</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#9Slide03 Bebas Neue Bold</vt:lpstr>
      <vt:lpstr>#9Slide07 HoneyCream</vt:lpstr>
      <vt:lpstr>Arial</vt:lpstr>
      <vt:lpstr>Calibri</vt:lpstr>
      <vt:lpstr>Calibri Light</vt:lpstr>
      <vt:lpstr>Cambria</vt:lpstr>
      <vt:lpstr>SVN-Newton</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Laptop T&amp;T</cp:lastModifiedBy>
  <cp:revision>35</cp:revision>
  <dcterms:created xsi:type="dcterms:W3CDTF">2023-06-29T03:07:26Z</dcterms:created>
  <dcterms:modified xsi:type="dcterms:W3CDTF">2023-10-14T06:35:55Z</dcterms:modified>
</cp:coreProperties>
</file>