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sldIdLst>
    <p:sldId id="257" r:id="rId3"/>
    <p:sldId id="258" r:id="rId4"/>
    <p:sldId id="260" r:id="rId5"/>
    <p:sldId id="264" r:id="rId6"/>
    <p:sldId id="265" r:id="rId7"/>
    <p:sldId id="266" r:id="rId8"/>
    <p:sldId id="267" r:id="rId9"/>
    <p:sldId id="261" r:id="rId10"/>
    <p:sldId id="268" r:id="rId11"/>
    <p:sldId id="269" r:id="rId12"/>
    <p:sldId id="271" r:id="rId13"/>
    <p:sldId id="270" r:id="rId14"/>
    <p:sldId id="272" r:id="rId15"/>
    <p:sldId id="273" r:id="rId16"/>
    <p:sldId id="275" r:id="rId17"/>
    <p:sldId id="274" r:id="rId18"/>
    <p:sldId id="277" r:id="rId19"/>
    <p:sldId id="276" r:id="rId20"/>
    <p:sldId id="262" r:id="rId21"/>
    <p:sldId id="279" r:id="rId22"/>
    <p:sldId id="280" r:id="rId23"/>
    <p:sldId id="278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1013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组合 140">
            <a:extLst>
              <a:ext uri="{FF2B5EF4-FFF2-40B4-BE49-F238E27FC236}">
                <a16:creationId xmlns:a16="http://schemas.microsoft.com/office/drawing/2014/main" id="{4D9A2945-BCA2-4992-9F39-A59C421FB8B4}"/>
              </a:ext>
            </a:extLst>
          </p:cNvPr>
          <p:cNvGrpSpPr/>
          <p:nvPr userDrawn="1"/>
        </p:nvGrpSpPr>
        <p:grpSpPr>
          <a:xfrm>
            <a:off x="8333423" y="0"/>
            <a:ext cx="3858577" cy="3484046"/>
            <a:chOff x="-494015" y="35587"/>
            <a:chExt cx="4904934" cy="4428839"/>
          </a:xfrm>
          <a:gradFill>
            <a:gsLst>
              <a:gs pos="0">
                <a:schemeClr val="accent1">
                  <a:lumMod val="5000"/>
                  <a:lumOff val="95000"/>
                  <a:alpha val="28000"/>
                </a:schemeClr>
              </a:gs>
              <a:gs pos="100000">
                <a:schemeClr val="bg1">
                  <a:alpha val="0"/>
                </a:schemeClr>
              </a:gs>
            </a:gsLst>
            <a:lin ang="2700000" scaled="0"/>
          </a:gradFill>
        </p:grpSpPr>
        <p:sp>
          <p:nvSpPr>
            <p:cNvPr id="142" name="椭圆 141">
              <a:extLst>
                <a:ext uri="{FF2B5EF4-FFF2-40B4-BE49-F238E27FC236}">
                  <a16:creationId xmlns:a16="http://schemas.microsoft.com/office/drawing/2014/main" id="{7A2F44CA-5755-452C-9836-1975E46EA0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43" name="椭圆 142">
              <a:extLst>
                <a:ext uri="{FF2B5EF4-FFF2-40B4-BE49-F238E27FC236}">
                  <a16:creationId xmlns:a16="http://schemas.microsoft.com/office/drawing/2014/main" id="{A7277EBD-FBD1-45CD-8E2D-3FC09BBFCF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44" name="椭圆 143">
              <a:extLst>
                <a:ext uri="{FF2B5EF4-FFF2-40B4-BE49-F238E27FC236}">
                  <a16:creationId xmlns:a16="http://schemas.microsoft.com/office/drawing/2014/main" id="{0EFD2023-B469-4B5A-8A35-573630ABD4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45" name="椭圆 144">
              <a:extLst>
                <a:ext uri="{FF2B5EF4-FFF2-40B4-BE49-F238E27FC236}">
                  <a16:creationId xmlns:a16="http://schemas.microsoft.com/office/drawing/2014/main" id="{873F157F-CD47-4DC1-9D8C-AA50547272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46" name="椭圆 145">
              <a:extLst>
                <a:ext uri="{FF2B5EF4-FFF2-40B4-BE49-F238E27FC236}">
                  <a16:creationId xmlns:a16="http://schemas.microsoft.com/office/drawing/2014/main" id="{DEE8FBB3-BED9-42B2-BD8B-A661950E64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47" name="椭圆 146">
              <a:extLst>
                <a:ext uri="{FF2B5EF4-FFF2-40B4-BE49-F238E27FC236}">
                  <a16:creationId xmlns:a16="http://schemas.microsoft.com/office/drawing/2014/main" id="{F805FB21-8107-4328-A4A3-A4219E0FEC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48" name="椭圆 147">
              <a:extLst>
                <a:ext uri="{FF2B5EF4-FFF2-40B4-BE49-F238E27FC236}">
                  <a16:creationId xmlns:a16="http://schemas.microsoft.com/office/drawing/2014/main" id="{EE1B33B6-9D1C-43A7-BAAC-724170540F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49" name="椭圆 148">
              <a:extLst>
                <a:ext uri="{FF2B5EF4-FFF2-40B4-BE49-F238E27FC236}">
                  <a16:creationId xmlns:a16="http://schemas.microsoft.com/office/drawing/2014/main" id="{4DED0D39-7B3F-4C66-8748-8CA383FFDD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50" name="椭圆 149">
              <a:extLst>
                <a:ext uri="{FF2B5EF4-FFF2-40B4-BE49-F238E27FC236}">
                  <a16:creationId xmlns:a16="http://schemas.microsoft.com/office/drawing/2014/main" id="{02C34AF5-BD09-432E-B2D0-7564AAD991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51" name="椭圆 150">
              <a:extLst>
                <a:ext uri="{FF2B5EF4-FFF2-40B4-BE49-F238E27FC236}">
                  <a16:creationId xmlns:a16="http://schemas.microsoft.com/office/drawing/2014/main" id="{0F231AE3-28AC-4B3E-B62E-B722E3650B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52" name="椭圆 151">
              <a:extLst>
                <a:ext uri="{FF2B5EF4-FFF2-40B4-BE49-F238E27FC236}">
                  <a16:creationId xmlns:a16="http://schemas.microsoft.com/office/drawing/2014/main" id="{63847274-F2DC-4599-BB2B-49D98013EB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53" name="椭圆 152">
              <a:extLst>
                <a:ext uri="{FF2B5EF4-FFF2-40B4-BE49-F238E27FC236}">
                  <a16:creationId xmlns:a16="http://schemas.microsoft.com/office/drawing/2014/main" id="{748292C2-1EEB-49E3-A62D-45CBF1FDAB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54" name="椭圆 153">
              <a:extLst>
                <a:ext uri="{FF2B5EF4-FFF2-40B4-BE49-F238E27FC236}">
                  <a16:creationId xmlns:a16="http://schemas.microsoft.com/office/drawing/2014/main" id="{73A64B6D-7B3A-459D-AE21-A395B9DAFD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55" name="椭圆 154">
              <a:extLst>
                <a:ext uri="{FF2B5EF4-FFF2-40B4-BE49-F238E27FC236}">
                  <a16:creationId xmlns:a16="http://schemas.microsoft.com/office/drawing/2014/main" id="{6DFDC0BA-3ABA-4ABD-83D3-41C7CCBB9B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56" name="椭圆 155">
              <a:extLst>
                <a:ext uri="{FF2B5EF4-FFF2-40B4-BE49-F238E27FC236}">
                  <a16:creationId xmlns:a16="http://schemas.microsoft.com/office/drawing/2014/main" id="{ACBF58CD-1687-4D5F-9689-531460A649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57" name="椭圆 156">
              <a:extLst>
                <a:ext uri="{FF2B5EF4-FFF2-40B4-BE49-F238E27FC236}">
                  <a16:creationId xmlns:a16="http://schemas.microsoft.com/office/drawing/2014/main" id="{204DCA89-D1C3-41CB-A3E5-301ED6A8C0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58" name="椭圆 157">
              <a:extLst>
                <a:ext uri="{FF2B5EF4-FFF2-40B4-BE49-F238E27FC236}">
                  <a16:creationId xmlns:a16="http://schemas.microsoft.com/office/drawing/2014/main" id="{219B06E7-961D-4D5B-AF81-90D0138A4E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59" name="椭圆 158">
              <a:extLst>
                <a:ext uri="{FF2B5EF4-FFF2-40B4-BE49-F238E27FC236}">
                  <a16:creationId xmlns:a16="http://schemas.microsoft.com/office/drawing/2014/main" id="{A34EAEAA-E5CF-450B-9BE1-17E65BEDE3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60" name="椭圆 159">
              <a:extLst>
                <a:ext uri="{FF2B5EF4-FFF2-40B4-BE49-F238E27FC236}">
                  <a16:creationId xmlns:a16="http://schemas.microsoft.com/office/drawing/2014/main" id="{E8039209-3FAD-4A83-9101-49C201AF39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61" name="椭圆 160">
              <a:extLst>
                <a:ext uri="{FF2B5EF4-FFF2-40B4-BE49-F238E27FC236}">
                  <a16:creationId xmlns:a16="http://schemas.microsoft.com/office/drawing/2014/main" id="{7699BBBD-BEF8-4DC4-81F5-73971ACA90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62" name="椭圆 161">
              <a:extLst>
                <a:ext uri="{FF2B5EF4-FFF2-40B4-BE49-F238E27FC236}">
                  <a16:creationId xmlns:a16="http://schemas.microsoft.com/office/drawing/2014/main" id="{2BBFBB3A-464E-455D-8985-528B51FB23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63" name="椭圆 162">
              <a:extLst>
                <a:ext uri="{FF2B5EF4-FFF2-40B4-BE49-F238E27FC236}">
                  <a16:creationId xmlns:a16="http://schemas.microsoft.com/office/drawing/2014/main" id="{9111430A-23C8-488E-9808-368A9F3F47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64" name="椭圆 163">
              <a:extLst>
                <a:ext uri="{FF2B5EF4-FFF2-40B4-BE49-F238E27FC236}">
                  <a16:creationId xmlns:a16="http://schemas.microsoft.com/office/drawing/2014/main" id="{2295165A-3D55-4EFF-A342-0F7FD755A6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65" name="椭圆 164">
              <a:extLst>
                <a:ext uri="{FF2B5EF4-FFF2-40B4-BE49-F238E27FC236}">
                  <a16:creationId xmlns:a16="http://schemas.microsoft.com/office/drawing/2014/main" id="{91FA749C-1A69-46FA-A2EE-A19E07F59F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66" name="椭圆 165">
              <a:extLst>
                <a:ext uri="{FF2B5EF4-FFF2-40B4-BE49-F238E27FC236}">
                  <a16:creationId xmlns:a16="http://schemas.microsoft.com/office/drawing/2014/main" id="{C84B5643-12E5-4FE8-873F-2170E8720F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67" name="椭圆 166">
              <a:extLst>
                <a:ext uri="{FF2B5EF4-FFF2-40B4-BE49-F238E27FC236}">
                  <a16:creationId xmlns:a16="http://schemas.microsoft.com/office/drawing/2014/main" id="{B3D46735-6704-435D-A397-36C4725606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68" name="椭圆 167">
              <a:extLst>
                <a:ext uri="{FF2B5EF4-FFF2-40B4-BE49-F238E27FC236}">
                  <a16:creationId xmlns:a16="http://schemas.microsoft.com/office/drawing/2014/main" id="{A6309B04-B947-4189-9C8A-F4E8806A63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69" name="椭圆 168">
              <a:extLst>
                <a:ext uri="{FF2B5EF4-FFF2-40B4-BE49-F238E27FC236}">
                  <a16:creationId xmlns:a16="http://schemas.microsoft.com/office/drawing/2014/main" id="{62AC144C-6453-4B9F-87ED-541996DC6D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70" name="椭圆 169">
              <a:extLst>
                <a:ext uri="{FF2B5EF4-FFF2-40B4-BE49-F238E27FC236}">
                  <a16:creationId xmlns:a16="http://schemas.microsoft.com/office/drawing/2014/main" id="{FC97240D-CC55-4744-8E50-A4E3052D77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71" name="椭圆 170">
              <a:extLst>
                <a:ext uri="{FF2B5EF4-FFF2-40B4-BE49-F238E27FC236}">
                  <a16:creationId xmlns:a16="http://schemas.microsoft.com/office/drawing/2014/main" id="{931E7585-0327-4FDD-9EFC-B988D57D20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72" name="椭圆 171">
              <a:extLst>
                <a:ext uri="{FF2B5EF4-FFF2-40B4-BE49-F238E27FC236}">
                  <a16:creationId xmlns:a16="http://schemas.microsoft.com/office/drawing/2014/main" id="{2660E68B-9C31-4408-8A43-5410837AF9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73" name="椭圆 172">
              <a:extLst>
                <a:ext uri="{FF2B5EF4-FFF2-40B4-BE49-F238E27FC236}">
                  <a16:creationId xmlns:a16="http://schemas.microsoft.com/office/drawing/2014/main" id="{D7E1EE43-24A0-4BBA-9F85-89DECEA3FA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74" name="椭圆 173">
              <a:extLst>
                <a:ext uri="{FF2B5EF4-FFF2-40B4-BE49-F238E27FC236}">
                  <a16:creationId xmlns:a16="http://schemas.microsoft.com/office/drawing/2014/main" id="{6CDE8F7B-6193-48A3-B2C7-1D5D73B686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75" name="椭圆 174">
              <a:extLst>
                <a:ext uri="{FF2B5EF4-FFF2-40B4-BE49-F238E27FC236}">
                  <a16:creationId xmlns:a16="http://schemas.microsoft.com/office/drawing/2014/main" id="{C3F6223A-99A3-467A-8B49-A7FB3F1CCE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76" name="椭圆 175">
              <a:extLst>
                <a:ext uri="{FF2B5EF4-FFF2-40B4-BE49-F238E27FC236}">
                  <a16:creationId xmlns:a16="http://schemas.microsoft.com/office/drawing/2014/main" id="{495CF980-378E-4683-90F6-081486603E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77" name="椭圆 176">
              <a:extLst>
                <a:ext uri="{FF2B5EF4-FFF2-40B4-BE49-F238E27FC236}">
                  <a16:creationId xmlns:a16="http://schemas.microsoft.com/office/drawing/2014/main" id="{D59C18A7-3F6B-44AD-A551-32367F13D0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78" name="椭圆 177">
              <a:extLst>
                <a:ext uri="{FF2B5EF4-FFF2-40B4-BE49-F238E27FC236}">
                  <a16:creationId xmlns:a16="http://schemas.microsoft.com/office/drawing/2014/main" id="{3F5E92D8-694A-4733-8E57-4277DF1CFF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79" name="椭圆 178">
              <a:extLst>
                <a:ext uri="{FF2B5EF4-FFF2-40B4-BE49-F238E27FC236}">
                  <a16:creationId xmlns:a16="http://schemas.microsoft.com/office/drawing/2014/main" id="{448661FF-CD52-4891-95A0-17A8982FAE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80" name="椭圆 179">
              <a:extLst>
                <a:ext uri="{FF2B5EF4-FFF2-40B4-BE49-F238E27FC236}">
                  <a16:creationId xmlns:a16="http://schemas.microsoft.com/office/drawing/2014/main" id="{C2D7599E-89B0-4617-AD72-A3EFD173D8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81" name="椭圆 180">
              <a:extLst>
                <a:ext uri="{FF2B5EF4-FFF2-40B4-BE49-F238E27FC236}">
                  <a16:creationId xmlns:a16="http://schemas.microsoft.com/office/drawing/2014/main" id="{204E003D-2EDD-4EB7-8193-B0A9EDEF29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82" name="椭圆 181">
              <a:extLst>
                <a:ext uri="{FF2B5EF4-FFF2-40B4-BE49-F238E27FC236}">
                  <a16:creationId xmlns:a16="http://schemas.microsoft.com/office/drawing/2014/main" id="{F3CEAEFD-0B4E-4E0F-8437-F8EAD1C24D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83" name="椭圆 182">
              <a:extLst>
                <a:ext uri="{FF2B5EF4-FFF2-40B4-BE49-F238E27FC236}">
                  <a16:creationId xmlns:a16="http://schemas.microsoft.com/office/drawing/2014/main" id="{CDBA658A-1394-4680-82A4-D7C12644E2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84" name="椭圆 183">
              <a:extLst>
                <a:ext uri="{FF2B5EF4-FFF2-40B4-BE49-F238E27FC236}">
                  <a16:creationId xmlns:a16="http://schemas.microsoft.com/office/drawing/2014/main" id="{6DD8EA03-0D07-4975-9908-F0EF7E8CF4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85" name="椭圆 184">
              <a:extLst>
                <a:ext uri="{FF2B5EF4-FFF2-40B4-BE49-F238E27FC236}">
                  <a16:creationId xmlns:a16="http://schemas.microsoft.com/office/drawing/2014/main" id="{1E499541-900F-4F06-BBBA-0DF6F25781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86" name="椭圆 185">
              <a:extLst>
                <a:ext uri="{FF2B5EF4-FFF2-40B4-BE49-F238E27FC236}">
                  <a16:creationId xmlns:a16="http://schemas.microsoft.com/office/drawing/2014/main" id="{86B93662-0F85-4D5D-B829-99025E190D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87" name="椭圆 186">
              <a:extLst>
                <a:ext uri="{FF2B5EF4-FFF2-40B4-BE49-F238E27FC236}">
                  <a16:creationId xmlns:a16="http://schemas.microsoft.com/office/drawing/2014/main" id="{41995408-5C16-40E5-91CA-3EDC3D09AB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88" name="椭圆 187">
              <a:extLst>
                <a:ext uri="{FF2B5EF4-FFF2-40B4-BE49-F238E27FC236}">
                  <a16:creationId xmlns:a16="http://schemas.microsoft.com/office/drawing/2014/main" id="{57C79EBF-23D4-4692-B324-1260792445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89" name="椭圆 188">
              <a:extLst>
                <a:ext uri="{FF2B5EF4-FFF2-40B4-BE49-F238E27FC236}">
                  <a16:creationId xmlns:a16="http://schemas.microsoft.com/office/drawing/2014/main" id="{9D8A286D-EBCE-4070-AF7D-3D4244F9CD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90" name="椭圆 189">
              <a:extLst>
                <a:ext uri="{FF2B5EF4-FFF2-40B4-BE49-F238E27FC236}">
                  <a16:creationId xmlns:a16="http://schemas.microsoft.com/office/drawing/2014/main" id="{2E8BF2F4-6AD8-4C5F-87CA-CEA6F7535F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91" name="椭圆 190">
              <a:extLst>
                <a:ext uri="{FF2B5EF4-FFF2-40B4-BE49-F238E27FC236}">
                  <a16:creationId xmlns:a16="http://schemas.microsoft.com/office/drawing/2014/main" id="{9A623DBD-0593-4C06-8C70-01CE3C7956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92" name="椭圆 191">
              <a:extLst>
                <a:ext uri="{FF2B5EF4-FFF2-40B4-BE49-F238E27FC236}">
                  <a16:creationId xmlns:a16="http://schemas.microsoft.com/office/drawing/2014/main" id="{CBA38FC1-30CE-496D-9859-EE4D1FDC91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93" name="椭圆 192">
              <a:extLst>
                <a:ext uri="{FF2B5EF4-FFF2-40B4-BE49-F238E27FC236}">
                  <a16:creationId xmlns:a16="http://schemas.microsoft.com/office/drawing/2014/main" id="{8B885BE6-3045-4021-A8D5-F3FDE070DA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94" name="椭圆 193">
              <a:extLst>
                <a:ext uri="{FF2B5EF4-FFF2-40B4-BE49-F238E27FC236}">
                  <a16:creationId xmlns:a16="http://schemas.microsoft.com/office/drawing/2014/main" id="{0B94CB88-4A2B-4CFB-A105-197FBA4400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95" name="椭圆 194">
              <a:extLst>
                <a:ext uri="{FF2B5EF4-FFF2-40B4-BE49-F238E27FC236}">
                  <a16:creationId xmlns:a16="http://schemas.microsoft.com/office/drawing/2014/main" id="{5C54ED16-8C1D-4B14-A56C-9D1C859A9B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96" name="椭圆 195">
              <a:extLst>
                <a:ext uri="{FF2B5EF4-FFF2-40B4-BE49-F238E27FC236}">
                  <a16:creationId xmlns:a16="http://schemas.microsoft.com/office/drawing/2014/main" id="{7BFFBAEF-433B-41F4-8A6B-84D72A9E99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97" name="椭圆 196">
              <a:extLst>
                <a:ext uri="{FF2B5EF4-FFF2-40B4-BE49-F238E27FC236}">
                  <a16:creationId xmlns:a16="http://schemas.microsoft.com/office/drawing/2014/main" id="{A8142E6E-45FF-4E90-82BF-97959D8014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98" name="椭圆 197">
              <a:extLst>
                <a:ext uri="{FF2B5EF4-FFF2-40B4-BE49-F238E27FC236}">
                  <a16:creationId xmlns:a16="http://schemas.microsoft.com/office/drawing/2014/main" id="{1157C495-CBF3-4B96-BA79-4B17AF6A23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99" name="椭圆 198">
              <a:extLst>
                <a:ext uri="{FF2B5EF4-FFF2-40B4-BE49-F238E27FC236}">
                  <a16:creationId xmlns:a16="http://schemas.microsoft.com/office/drawing/2014/main" id="{AD87C63D-361B-48A8-9D51-57E51717DD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00" name="椭圆 199">
              <a:extLst>
                <a:ext uri="{FF2B5EF4-FFF2-40B4-BE49-F238E27FC236}">
                  <a16:creationId xmlns:a16="http://schemas.microsoft.com/office/drawing/2014/main" id="{DD5F7C58-BA4A-4A49-85B8-1E00023513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01" name="椭圆 200">
              <a:extLst>
                <a:ext uri="{FF2B5EF4-FFF2-40B4-BE49-F238E27FC236}">
                  <a16:creationId xmlns:a16="http://schemas.microsoft.com/office/drawing/2014/main" id="{57B78009-9005-4C1C-B762-5F22104647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02" name="椭圆 201">
              <a:extLst>
                <a:ext uri="{FF2B5EF4-FFF2-40B4-BE49-F238E27FC236}">
                  <a16:creationId xmlns:a16="http://schemas.microsoft.com/office/drawing/2014/main" id="{C3A88A23-A8B2-4E49-B617-B696C7DD86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03" name="椭圆 202">
              <a:extLst>
                <a:ext uri="{FF2B5EF4-FFF2-40B4-BE49-F238E27FC236}">
                  <a16:creationId xmlns:a16="http://schemas.microsoft.com/office/drawing/2014/main" id="{E7460EBD-A82F-45EA-A070-03DB6B9C8E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04" name="椭圆 203">
              <a:extLst>
                <a:ext uri="{FF2B5EF4-FFF2-40B4-BE49-F238E27FC236}">
                  <a16:creationId xmlns:a16="http://schemas.microsoft.com/office/drawing/2014/main" id="{A9DE5108-DA53-49A0-8CB1-D4353A091A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05" name="椭圆 204">
              <a:extLst>
                <a:ext uri="{FF2B5EF4-FFF2-40B4-BE49-F238E27FC236}">
                  <a16:creationId xmlns:a16="http://schemas.microsoft.com/office/drawing/2014/main" id="{571458D2-FC22-4698-BB68-1CC4088B16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06" name="椭圆 205">
              <a:extLst>
                <a:ext uri="{FF2B5EF4-FFF2-40B4-BE49-F238E27FC236}">
                  <a16:creationId xmlns:a16="http://schemas.microsoft.com/office/drawing/2014/main" id="{3C95A099-9904-49B8-8040-8FFC24FCAD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07" name="椭圆 206">
              <a:extLst>
                <a:ext uri="{FF2B5EF4-FFF2-40B4-BE49-F238E27FC236}">
                  <a16:creationId xmlns:a16="http://schemas.microsoft.com/office/drawing/2014/main" id="{E620B140-553D-40BA-AFC0-34CA7FF18E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08" name="椭圆 207">
              <a:extLst>
                <a:ext uri="{FF2B5EF4-FFF2-40B4-BE49-F238E27FC236}">
                  <a16:creationId xmlns:a16="http://schemas.microsoft.com/office/drawing/2014/main" id="{D2FEE136-BA05-419F-B152-401685D783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09" name="椭圆 208">
              <a:extLst>
                <a:ext uri="{FF2B5EF4-FFF2-40B4-BE49-F238E27FC236}">
                  <a16:creationId xmlns:a16="http://schemas.microsoft.com/office/drawing/2014/main" id="{C8F90F3E-EF8C-4B9E-B965-A3BDDCB451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10" name="椭圆 209">
              <a:extLst>
                <a:ext uri="{FF2B5EF4-FFF2-40B4-BE49-F238E27FC236}">
                  <a16:creationId xmlns:a16="http://schemas.microsoft.com/office/drawing/2014/main" id="{003E976D-0DDE-4892-A625-2042DD1000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11" name="椭圆 210">
              <a:extLst>
                <a:ext uri="{FF2B5EF4-FFF2-40B4-BE49-F238E27FC236}">
                  <a16:creationId xmlns:a16="http://schemas.microsoft.com/office/drawing/2014/main" id="{628D5274-4EA6-4456-AE24-60CF19F03B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12" name="椭圆 211">
              <a:extLst>
                <a:ext uri="{FF2B5EF4-FFF2-40B4-BE49-F238E27FC236}">
                  <a16:creationId xmlns:a16="http://schemas.microsoft.com/office/drawing/2014/main" id="{97C61DA6-3AB8-4DDC-9C59-90EE4C402F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13" name="椭圆 212">
              <a:extLst>
                <a:ext uri="{FF2B5EF4-FFF2-40B4-BE49-F238E27FC236}">
                  <a16:creationId xmlns:a16="http://schemas.microsoft.com/office/drawing/2014/main" id="{D5495584-8C74-4AB3-A6EF-4BDE304AB3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14" name="椭圆 213">
              <a:extLst>
                <a:ext uri="{FF2B5EF4-FFF2-40B4-BE49-F238E27FC236}">
                  <a16:creationId xmlns:a16="http://schemas.microsoft.com/office/drawing/2014/main" id="{6B2A2F75-FC78-48AB-A80A-E9AF0D4EB0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15" name="椭圆 214">
              <a:extLst>
                <a:ext uri="{FF2B5EF4-FFF2-40B4-BE49-F238E27FC236}">
                  <a16:creationId xmlns:a16="http://schemas.microsoft.com/office/drawing/2014/main" id="{4BE8801B-DACF-472E-8CF6-1B64C61ACA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16" name="椭圆 215">
              <a:extLst>
                <a:ext uri="{FF2B5EF4-FFF2-40B4-BE49-F238E27FC236}">
                  <a16:creationId xmlns:a16="http://schemas.microsoft.com/office/drawing/2014/main" id="{85397F9D-D432-47AC-A1A4-2850E5F0EB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17" name="椭圆 216">
              <a:extLst>
                <a:ext uri="{FF2B5EF4-FFF2-40B4-BE49-F238E27FC236}">
                  <a16:creationId xmlns:a16="http://schemas.microsoft.com/office/drawing/2014/main" id="{F609DC83-94E5-432D-9E1C-F7E54C6F0C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18" name="椭圆 217">
              <a:extLst>
                <a:ext uri="{FF2B5EF4-FFF2-40B4-BE49-F238E27FC236}">
                  <a16:creationId xmlns:a16="http://schemas.microsoft.com/office/drawing/2014/main" id="{EAB7A425-27F6-4179-9979-77F4F4256B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19" name="椭圆 218">
              <a:extLst>
                <a:ext uri="{FF2B5EF4-FFF2-40B4-BE49-F238E27FC236}">
                  <a16:creationId xmlns:a16="http://schemas.microsoft.com/office/drawing/2014/main" id="{48A83EB6-6273-496F-8F15-A531ECD494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20" name="椭圆 219">
              <a:extLst>
                <a:ext uri="{FF2B5EF4-FFF2-40B4-BE49-F238E27FC236}">
                  <a16:creationId xmlns:a16="http://schemas.microsoft.com/office/drawing/2014/main" id="{147DE0DC-2167-4BD5-885F-4B452278D7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21" name="椭圆 220">
              <a:extLst>
                <a:ext uri="{FF2B5EF4-FFF2-40B4-BE49-F238E27FC236}">
                  <a16:creationId xmlns:a16="http://schemas.microsoft.com/office/drawing/2014/main" id="{CEE139A0-A8FA-4978-A3F6-7C692BB83F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22" name="椭圆 221">
              <a:extLst>
                <a:ext uri="{FF2B5EF4-FFF2-40B4-BE49-F238E27FC236}">
                  <a16:creationId xmlns:a16="http://schemas.microsoft.com/office/drawing/2014/main" id="{165B1675-8C34-444D-BBAC-EC80AFB550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23" name="椭圆 222">
              <a:extLst>
                <a:ext uri="{FF2B5EF4-FFF2-40B4-BE49-F238E27FC236}">
                  <a16:creationId xmlns:a16="http://schemas.microsoft.com/office/drawing/2014/main" id="{DF13ECAD-704E-484B-A8B9-69B5148C01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24" name="椭圆 223">
              <a:extLst>
                <a:ext uri="{FF2B5EF4-FFF2-40B4-BE49-F238E27FC236}">
                  <a16:creationId xmlns:a16="http://schemas.microsoft.com/office/drawing/2014/main" id="{C7E08F57-9A64-46C1-8093-F8AD8C9113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25" name="椭圆 224">
              <a:extLst>
                <a:ext uri="{FF2B5EF4-FFF2-40B4-BE49-F238E27FC236}">
                  <a16:creationId xmlns:a16="http://schemas.microsoft.com/office/drawing/2014/main" id="{FB24438C-CDC2-4B0A-BD2A-348B963670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26" name="椭圆 225">
              <a:extLst>
                <a:ext uri="{FF2B5EF4-FFF2-40B4-BE49-F238E27FC236}">
                  <a16:creationId xmlns:a16="http://schemas.microsoft.com/office/drawing/2014/main" id="{4E39FC7D-23B5-4FA7-8160-1849CB7F54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27" name="椭圆 226">
              <a:extLst>
                <a:ext uri="{FF2B5EF4-FFF2-40B4-BE49-F238E27FC236}">
                  <a16:creationId xmlns:a16="http://schemas.microsoft.com/office/drawing/2014/main" id="{1FD1196E-C463-47CA-8E57-236575C4B0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28" name="椭圆 227">
              <a:extLst>
                <a:ext uri="{FF2B5EF4-FFF2-40B4-BE49-F238E27FC236}">
                  <a16:creationId xmlns:a16="http://schemas.microsoft.com/office/drawing/2014/main" id="{DE52ADC3-1207-4DB2-AC19-50D6267CF7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29" name="椭圆 228">
              <a:extLst>
                <a:ext uri="{FF2B5EF4-FFF2-40B4-BE49-F238E27FC236}">
                  <a16:creationId xmlns:a16="http://schemas.microsoft.com/office/drawing/2014/main" id="{74102C6E-A39F-485A-9F01-EDFEBBB208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30" name="椭圆 229">
              <a:extLst>
                <a:ext uri="{FF2B5EF4-FFF2-40B4-BE49-F238E27FC236}">
                  <a16:creationId xmlns:a16="http://schemas.microsoft.com/office/drawing/2014/main" id="{21A879F0-386C-4DEC-AFF5-E5899A6195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31" name="椭圆 230">
              <a:extLst>
                <a:ext uri="{FF2B5EF4-FFF2-40B4-BE49-F238E27FC236}">
                  <a16:creationId xmlns:a16="http://schemas.microsoft.com/office/drawing/2014/main" id="{61B04592-1FD8-4D15-8324-0ADF3CB7E6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32" name="椭圆 231">
              <a:extLst>
                <a:ext uri="{FF2B5EF4-FFF2-40B4-BE49-F238E27FC236}">
                  <a16:creationId xmlns:a16="http://schemas.microsoft.com/office/drawing/2014/main" id="{AB71972B-0FE8-456F-99C2-960E1A69A6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33" name="椭圆 232">
              <a:extLst>
                <a:ext uri="{FF2B5EF4-FFF2-40B4-BE49-F238E27FC236}">
                  <a16:creationId xmlns:a16="http://schemas.microsoft.com/office/drawing/2014/main" id="{613F973E-E253-409C-B9AB-B5166FF694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34" name="椭圆 233">
              <a:extLst>
                <a:ext uri="{FF2B5EF4-FFF2-40B4-BE49-F238E27FC236}">
                  <a16:creationId xmlns:a16="http://schemas.microsoft.com/office/drawing/2014/main" id="{CBF74865-9607-4E56-8B8B-3FA39E244D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35" name="椭圆 234">
              <a:extLst>
                <a:ext uri="{FF2B5EF4-FFF2-40B4-BE49-F238E27FC236}">
                  <a16:creationId xmlns:a16="http://schemas.microsoft.com/office/drawing/2014/main" id="{BC23D6AC-BD12-4467-AB3E-8FDA4C94A6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36" name="椭圆 235">
              <a:extLst>
                <a:ext uri="{FF2B5EF4-FFF2-40B4-BE49-F238E27FC236}">
                  <a16:creationId xmlns:a16="http://schemas.microsoft.com/office/drawing/2014/main" id="{11400BED-C14B-4357-B814-941A3A1B3E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37" name="椭圆 236">
              <a:extLst>
                <a:ext uri="{FF2B5EF4-FFF2-40B4-BE49-F238E27FC236}">
                  <a16:creationId xmlns:a16="http://schemas.microsoft.com/office/drawing/2014/main" id="{80CDF90D-A8CA-413F-B809-FC9C4C6128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38" name="椭圆 237">
              <a:extLst>
                <a:ext uri="{FF2B5EF4-FFF2-40B4-BE49-F238E27FC236}">
                  <a16:creationId xmlns:a16="http://schemas.microsoft.com/office/drawing/2014/main" id="{276C10E0-93BB-4485-A4E6-B2F0CD7183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39" name="椭圆 238">
              <a:extLst>
                <a:ext uri="{FF2B5EF4-FFF2-40B4-BE49-F238E27FC236}">
                  <a16:creationId xmlns:a16="http://schemas.microsoft.com/office/drawing/2014/main" id="{C5C0C188-1E3E-46D3-A9FF-63C074A6AA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40" name="椭圆 239">
              <a:extLst>
                <a:ext uri="{FF2B5EF4-FFF2-40B4-BE49-F238E27FC236}">
                  <a16:creationId xmlns:a16="http://schemas.microsoft.com/office/drawing/2014/main" id="{D940E53D-715A-4EE0-94C0-4AE49933A6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41" name="椭圆 240">
              <a:extLst>
                <a:ext uri="{FF2B5EF4-FFF2-40B4-BE49-F238E27FC236}">
                  <a16:creationId xmlns:a16="http://schemas.microsoft.com/office/drawing/2014/main" id="{9F42AF99-B562-4F57-8135-9C2EA31C2C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42" name="椭圆 241">
              <a:extLst>
                <a:ext uri="{FF2B5EF4-FFF2-40B4-BE49-F238E27FC236}">
                  <a16:creationId xmlns:a16="http://schemas.microsoft.com/office/drawing/2014/main" id="{B16C0813-7DC1-4540-8557-7143807FF1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43" name="椭圆 242">
              <a:extLst>
                <a:ext uri="{FF2B5EF4-FFF2-40B4-BE49-F238E27FC236}">
                  <a16:creationId xmlns:a16="http://schemas.microsoft.com/office/drawing/2014/main" id="{A7B860CC-A4A1-427E-8645-DDA9D90C52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44" name="椭圆 243">
              <a:extLst>
                <a:ext uri="{FF2B5EF4-FFF2-40B4-BE49-F238E27FC236}">
                  <a16:creationId xmlns:a16="http://schemas.microsoft.com/office/drawing/2014/main" id="{CA3D730D-37ED-4992-9EFC-856804D39A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45" name="椭圆 244">
              <a:extLst>
                <a:ext uri="{FF2B5EF4-FFF2-40B4-BE49-F238E27FC236}">
                  <a16:creationId xmlns:a16="http://schemas.microsoft.com/office/drawing/2014/main" id="{44C1DC92-16DD-4A33-BA4D-38C7C476F7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46" name="椭圆 245">
              <a:extLst>
                <a:ext uri="{FF2B5EF4-FFF2-40B4-BE49-F238E27FC236}">
                  <a16:creationId xmlns:a16="http://schemas.microsoft.com/office/drawing/2014/main" id="{6504C130-2770-451A-8E57-B773F8422A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47" name="椭圆 246">
              <a:extLst>
                <a:ext uri="{FF2B5EF4-FFF2-40B4-BE49-F238E27FC236}">
                  <a16:creationId xmlns:a16="http://schemas.microsoft.com/office/drawing/2014/main" id="{B1122741-273D-4946-8A31-EA801CCC8D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48" name="椭圆 247">
              <a:extLst>
                <a:ext uri="{FF2B5EF4-FFF2-40B4-BE49-F238E27FC236}">
                  <a16:creationId xmlns:a16="http://schemas.microsoft.com/office/drawing/2014/main" id="{2FF937A4-B631-4F25-B31B-0C61400722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49" name="椭圆 248">
              <a:extLst>
                <a:ext uri="{FF2B5EF4-FFF2-40B4-BE49-F238E27FC236}">
                  <a16:creationId xmlns:a16="http://schemas.microsoft.com/office/drawing/2014/main" id="{1685D0FD-0A98-48E5-9DFD-8F79F24F9B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50" name="椭圆 249">
              <a:extLst>
                <a:ext uri="{FF2B5EF4-FFF2-40B4-BE49-F238E27FC236}">
                  <a16:creationId xmlns:a16="http://schemas.microsoft.com/office/drawing/2014/main" id="{7A2520E8-B535-4F64-B989-A5C1B546E2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51" name="椭圆 250">
              <a:extLst>
                <a:ext uri="{FF2B5EF4-FFF2-40B4-BE49-F238E27FC236}">
                  <a16:creationId xmlns:a16="http://schemas.microsoft.com/office/drawing/2014/main" id="{8D093EF3-AA61-4E9F-A39E-58C291703A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6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524" y="2791114"/>
            <a:ext cx="9256755" cy="11632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364" b="1"/>
            </a:lvl1pPr>
            <a:lvl2pPr marL="831281" indent="0">
              <a:buNone/>
              <a:defRPr sz="3636" b="1"/>
            </a:lvl2pPr>
            <a:lvl3pPr marL="1662562" indent="0">
              <a:buNone/>
              <a:defRPr sz="3273" b="1"/>
            </a:lvl3pPr>
            <a:lvl4pPr marL="2493843" indent="0">
              <a:buNone/>
              <a:defRPr sz="2909" b="1"/>
            </a:lvl4pPr>
            <a:lvl5pPr marL="3325124" indent="0">
              <a:buNone/>
              <a:defRPr sz="2909" b="1"/>
            </a:lvl5pPr>
            <a:lvl6pPr marL="4156405" indent="0">
              <a:buNone/>
              <a:defRPr sz="2909" b="1"/>
            </a:lvl6pPr>
            <a:lvl7pPr marL="4987686" indent="0">
              <a:buNone/>
              <a:defRPr sz="2909" b="1"/>
            </a:lvl7pPr>
            <a:lvl8pPr marL="5818967" indent="0">
              <a:buNone/>
              <a:defRPr sz="2909" b="1"/>
            </a:lvl8pPr>
            <a:lvl9pPr marL="6650248" indent="0">
              <a:buNone/>
              <a:defRPr sz="29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524" y="3954318"/>
            <a:ext cx="9256755" cy="7184160"/>
          </a:xfrm>
          <a:prstGeom prst="rect">
            <a:avLst/>
          </a:prstGeom>
        </p:spPr>
        <p:txBody>
          <a:bodyPr/>
          <a:lstStyle>
            <a:lvl1pPr>
              <a:defRPr sz="4364"/>
            </a:lvl1pPr>
            <a:lvl2pPr>
              <a:defRPr sz="3636"/>
            </a:lvl2pPr>
            <a:lvl3pPr>
              <a:defRPr sz="3273"/>
            </a:lvl3pPr>
            <a:lvl4pPr>
              <a:defRPr sz="2909"/>
            </a:lvl4pPr>
            <a:lvl5pPr>
              <a:defRPr sz="2909"/>
            </a:lvl5pPr>
            <a:lvl6pPr>
              <a:defRPr sz="2909"/>
            </a:lvl6pPr>
            <a:lvl7pPr>
              <a:defRPr sz="2909"/>
            </a:lvl7pPr>
            <a:lvl8pPr>
              <a:defRPr sz="2909"/>
            </a:lvl8pPr>
            <a:lvl9pPr>
              <a:defRPr sz="2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642541" y="2791114"/>
            <a:ext cx="9260391" cy="11632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364" b="1"/>
            </a:lvl1pPr>
            <a:lvl2pPr marL="831281" indent="0">
              <a:buNone/>
              <a:defRPr sz="3636" b="1"/>
            </a:lvl2pPr>
            <a:lvl3pPr marL="1662562" indent="0">
              <a:buNone/>
              <a:defRPr sz="3273" b="1"/>
            </a:lvl3pPr>
            <a:lvl4pPr marL="2493843" indent="0">
              <a:buNone/>
              <a:defRPr sz="2909" b="1"/>
            </a:lvl4pPr>
            <a:lvl5pPr marL="3325124" indent="0">
              <a:buNone/>
              <a:defRPr sz="2909" b="1"/>
            </a:lvl5pPr>
            <a:lvl6pPr marL="4156405" indent="0">
              <a:buNone/>
              <a:defRPr sz="2909" b="1"/>
            </a:lvl6pPr>
            <a:lvl7pPr marL="4987686" indent="0">
              <a:buNone/>
              <a:defRPr sz="2909" b="1"/>
            </a:lvl7pPr>
            <a:lvl8pPr marL="5818967" indent="0">
              <a:buNone/>
              <a:defRPr sz="2909" b="1"/>
            </a:lvl8pPr>
            <a:lvl9pPr marL="6650248" indent="0">
              <a:buNone/>
              <a:defRPr sz="29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642541" y="3954318"/>
            <a:ext cx="9260391" cy="7184160"/>
          </a:xfrm>
          <a:prstGeom prst="rect">
            <a:avLst/>
          </a:prstGeom>
        </p:spPr>
        <p:txBody>
          <a:bodyPr/>
          <a:lstStyle>
            <a:lvl1pPr>
              <a:defRPr sz="4364"/>
            </a:lvl1pPr>
            <a:lvl2pPr>
              <a:defRPr sz="3636"/>
            </a:lvl2pPr>
            <a:lvl3pPr>
              <a:defRPr sz="3273"/>
            </a:lvl3pPr>
            <a:lvl4pPr>
              <a:defRPr sz="2909"/>
            </a:lvl4pPr>
            <a:lvl5pPr>
              <a:defRPr sz="2909"/>
            </a:lvl5pPr>
            <a:lvl6pPr>
              <a:defRPr sz="2909"/>
            </a:lvl6pPr>
            <a:lvl7pPr>
              <a:defRPr sz="2909"/>
            </a:lvl7pPr>
            <a:lvl8pPr>
              <a:defRPr sz="2909"/>
            </a:lvl8pPr>
            <a:lvl9pPr>
              <a:defRPr sz="2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741857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83193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15603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6455"/>
            <a:ext cx="6892555" cy="2112818"/>
          </a:xfrm>
          <a:prstGeom prst="rect">
            <a:avLst/>
          </a:prstGeom>
        </p:spPr>
        <p:txBody>
          <a:bodyPr anchor="b"/>
          <a:lstStyle>
            <a:lvl1pPr algn="l">
              <a:defRPr sz="363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047" y="496457"/>
            <a:ext cx="11711885" cy="10642024"/>
          </a:xfrm>
          <a:prstGeom prst="rect">
            <a:avLst/>
          </a:prstGeom>
        </p:spPr>
        <p:txBody>
          <a:bodyPr/>
          <a:lstStyle>
            <a:lvl1pPr>
              <a:defRPr sz="5818"/>
            </a:lvl1pPr>
            <a:lvl2pPr>
              <a:defRPr sz="5091"/>
            </a:lvl2pPr>
            <a:lvl3pPr>
              <a:defRPr sz="4364"/>
            </a:lvl3pPr>
            <a:lvl4pPr>
              <a:defRPr sz="3636"/>
            </a:lvl4pPr>
            <a:lvl5pPr>
              <a:defRPr sz="3636"/>
            </a:lvl5pPr>
            <a:lvl6pPr>
              <a:defRPr sz="3636"/>
            </a:lvl6pPr>
            <a:lvl7pPr>
              <a:defRPr sz="3636"/>
            </a:lvl7pPr>
            <a:lvl8pPr>
              <a:defRPr sz="3636"/>
            </a:lvl8pPr>
            <a:lvl9pPr>
              <a:defRPr sz="3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7524" y="2609276"/>
            <a:ext cx="6892555" cy="85292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/>
            </a:lvl1pPr>
            <a:lvl2pPr marL="831281" indent="0">
              <a:buNone/>
              <a:defRPr sz="2182"/>
            </a:lvl2pPr>
            <a:lvl3pPr marL="1662562" indent="0">
              <a:buNone/>
              <a:defRPr sz="1818"/>
            </a:lvl3pPr>
            <a:lvl4pPr marL="2493843" indent="0">
              <a:buNone/>
              <a:defRPr sz="1636"/>
            </a:lvl4pPr>
            <a:lvl5pPr marL="3325124" indent="0">
              <a:buNone/>
              <a:defRPr sz="1636"/>
            </a:lvl5pPr>
            <a:lvl6pPr marL="4156405" indent="0">
              <a:buNone/>
              <a:defRPr sz="1636"/>
            </a:lvl6pPr>
            <a:lvl7pPr marL="4987686" indent="0">
              <a:buNone/>
              <a:defRPr sz="1636"/>
            </a:lvl7pPr>
            <a:lvl8pPr marL="5818967" indent="0">
              <a:buNone/>
              <a:defRPr sz="1636"/>
            </a:lvl8pPr>
            <a:lvl9pPr marL="6650248" indent="0">
              <a:buNone/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11041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6434" y="8728364"/>
            <a:ext cx="12570273" cy="1030433"/>
          </a:xfrm>
          <a:prstGeom prst="rect">
            <a:avLst/>
          </a:prstGeom>
        </p:spPr>
        <p:txBody>
          <a:bodyPr anchor="b"/>
          <a:lstStyle>
            <a:lvl1pPr algn="l">
              <a:defRPr sz="363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6434" y="1114136"/>
            <a:ext cx="12570273" cy="7481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818"/>
            </a:lvl1pPr>
            <a:lvl2pPr marL="831281" indent="0">
              <a:buNone/>
              <a:defRPr sz="5091"/>
            </a:lvl2pPr>
            <a:lvl3pPr marL="1662562" indent="0">
              <a:buNone/>
              <a:defRPr sz="4364"/>
            </a:lvl3pPr>
            <a:lvl4pPr marL="2493843" indent="0">
              <a:buNone/>
              <a:defRPr sz="3636"/>
            </a:lvl4pPr>
            <a:lvl5pPr marL="3325124" indent="0">
              <a:buNone/>
              <a:defRPr sz="3636"/>
            </a:lvl5pPr>
            <a:lvl6pPr marL="4156405" indent="0">
              <a:buNone/>
              <a:defRPr sz="3636"/>
            </a:lvl6pPr>
            <a:lvl7pPr marL="4987686" indent="0">
              <a:buNone/>
              <a:defRPr sz="3636"/>
            </a:lvl7pPr>
            <a:lvl8pPr marL="5818967" indent="0">
              <a:buNone/>
              <a:defRPr sz="3636"/>
            </a:lvl8pPr>
            <a:lvl9pPr marL="6650248" indent="0">
              <a:buNone/>
              <a:defRPr sz="363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6434" y="9758797"/>
            <a:ext cx="12570273" cy="1463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/>
            </a:lvl1pPr>
            <a:lvl2pPr marL="831281" indent="0">
              <a:buNone/>
              <a:defRPr sz="2182"/>
            </a:lvl2pPr>
            <a:lvl3pPr marL="1662562" indent="0">
              <a:buNone/>
              <a:defRPr sz="1818"/>
            </a:lvl3pPr>
            <a:lvl4pPr marL="2493843" indent="0">
              <a:buNone/>
              <a:defRPr sz="1636"/>
            </a:lvl4pPr>
            <a:lvl5pPr marL="3325124" indent="0">
              <a:buNone/>
              <a:defRPr sz="1636"/>
            </a:lvl5pPr>
            <a:lvl6pPr marL="4156405" indent="0">
              <a:buNone/>
              <a:defRPr sz="1636"/>
            </a:lvl6pPr>
            <a:lvl7pPr marL="4987686" indent="0">
              <a:buNone/>
              <a:defRPr sz="1636"/>
            </a:lvl7pPr>
            <a:lvl8pPr marL="5818967" indent="0">
              <a:buNone/>
              <a:defRPr sz="1636"/>
            </a:lvl8pPr>
            <a:lvl9pPr marL="6650248" indent="0">
              <a:buNone/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02859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4" y="2909457"/>
            <a:ext cx="18855407" cy="82290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40423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189079" y="499345"/>
            <a:ext cx="4713853" cy="1063913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2" y="499345"/>
            <a:ext cx="13792382" cy="106391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74205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6ED68FB8-5311-4534-88C4-2B831ADE9100}"/>
              </a:ext>
            </a:extLst>
          </p:cNvPr>
          <p:cNvGrpSpPr/>
          <p:nvPr userDrawn="1"/>
        </p:nvGrpSpPr>
        <p:grpSpPr>
          <a:xfrm>
            <a:off x="0" y="0"/>
            <a:ext cx="3858577" cy="3484046"/>
            <a:chOff x="-494015" y="35587"/>
            <a:chExt cx="4904934" cy="4428839"/>
          </a:xfrm>
          <a:gradFill>
            <a:gsLst>
              <a:gs pos="0">
                <a:schemeClr val="accent1">
                  <a:lumMod val="5000"/>
                  <a:lumOff val="95000"/>
                  <a:alpha val="28000"/>
                </a:schemeClr>
              </a:gs>
              <a:gs pos="100000">
                <a:schemeClr val="bg1">
                  <a:alpha val="0"/>
                </a:schemeClr>
              </a:gs>
            </a:gsLst>
            <a:lin ang="2700000" scaled="0"/>
          </a:gradFill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38FA5313-EE4E-419C-A363-A48AA2E164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0FB19A76-E5F8-44FE-9C8B-9017CC468F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3F47E63A-8A27-4542-94B8-ECE8FE273F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2A437FB5-B460-42F0-8357-30323A1C6F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A8817579-37B6-405A-A1C9-0B09E3F98C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21E9D786-14A2-4BCC-86A2-AC5EB21D65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27AFA7AC-11B0-40D4-9F83-E9DC627F34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1122C32D-E5A4-4F0E-AED9-81B485D6D5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30DCDBEF-1949-4316-89A7-C2E10C6C92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954BE53E-1EDC-4C84-9609-C04C6903A6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3953F57C-24AB-4345-ACD2-1DFBBDDC15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2883C34E-C2AF-45E2-AEBB-E273361826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C26BA68F-2E24-4A95-B6BE-AA0554AB27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CFFD5755-9AB6-49EA-A295-1F16BADFF4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32DB5128-077F-46E2-A374-039DA20BD2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422E633D-1782-43DC-8620-376F3DDFF6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127047EC-7268-48EC-9B90-DFE66A4B68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CCAB8287-E729-4409-9BAB-902F27C303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F59713CD-3DF2-4BB1-B170-72B6F011C3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0E32F053-0DD2-4C42-918D-7B89049816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49779303-33DE-4FD6-81EB-4FD029509D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2AC2A2D9-239F-420B-9CFC-06E7B489B4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B704338C-7205-4177-A241-17373F1BA4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BB4FD3B0-5E1C-4AE5-B607-5091E13DB2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D95575F2-D180-4422-96EC-3DB76B37ED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FEF6E520-695B-4A50-BA56-46392AD41C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8371B953-044B-44F4-9824-B199092C77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9FAA0ADA-447D-4F32-A279-B26AEF1298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50DCFE64-B633-41C3-84C6-A00F943893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3F30D135-173E-45DA-9EEC-2A2F70CAE6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880EE22C-EC7C-46DA-9B49-77C55D39A8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BE2944C4-98B2-4B6B-95AC-6121001B38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3CF1E723-8E6D-48AB-8789-598613E22F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0F7B5B16-C650-46C2-BE0E-C98CD22A7D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2D5B12D8-46BE-4B95-8A12-8312A54821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883306EF-04DC-4470-AE81-69380A6CA8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B752D75F-E675-4469-AF0D-1D35C9C8D8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C7D711EA-9BBD-48FB-8A81-65C804D5CD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D1B139C4-CF33-4CCF-9CDC-E320317296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F5A8F2E5-0F5D-4833-ACCA-D5CD1963BB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D1B68EDF-0C38-48E9-9035-3F1591D647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5D336BF1-62A0-4103-B853-4BCFDC6110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8A34E6FA-D0B1-47E2-A4D1-B279D840A5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34BC384E-5C37-4799-8C80-BFA8D38714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441A62B0-BC6D-45B2-A414-8F452D68FB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2F205BE9-6429-4CBE-B9E7-BB4DB5E96A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BA8BBF02-AB38-4D58-8A67-B57422C402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40241B78-0823-4C4E-B3E1-DA0D24E424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1E04276D-2DC4-4667-9808-1C1C68B040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52E32018-C789-4321-BC78-5EDF21D955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251C5237-4703-4EF3-8B03-875FEC8DB2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C5207911-06BC-425D-827B-A2065BC9F0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E4D58AE5-6D54-47AC-8981-B86B92DFB3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F67D0886-1BE7-4270-B7A3-BC63A4C921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6F40385D-96E8-4D8A-80C7-FFE4F9BF6F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412BEDD1-073B-4C55-8897-8EBDFA31EB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DB730A35-CE3C-42C4-B5A1-6D9730A589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73331B6E-0BE2-4B06-AA03-6FD3CD25A7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75811039-8359-4E6E-BB34-822772D905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1FA39DE7-79F4-443E-A47B-32F1E5A87D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500912EF-B7FF-4B9D-BB73-DAF3FE1E1D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5DBC4960-4171-4124-B200-18283AE546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425C9674-01A6-4D8F-9EE0-608EA4FCE3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A9092502-3828-4E88-B9DF-64285D60BD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663BD6AC-B388-443C-B08A-8607052C4C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1DFBD211-C93E-47B7-8D37-3FEF8C7121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11EFD75E-BF9B-43E3-9B25-9B78BEA461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FBFF5662-5A66-4D0B-8EE6-6B7350D6A1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9F2FED74-39B5-4607-8540-768ED3CD06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78D14A52-C913-4B53-98DB-C89CB2FEFA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8A60DCFA-14AA-43F5-B208-218D595289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2E0B9D78-4CDF-4434-92D4-7FA3B4D89B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9AA859C3-A9B4-4344-9A9C-6AFA14F4D5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CFCEC636-93B6-45BF-B15D-1C3F7EE0BC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7B35B9CB-3693-41A3-9324-C3860E584D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1EC0C048-DF90-4B49-84A8-B525C6F465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AD5BE687-153D-4863-8972-10C72CEE60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80D6C476-B57D-4E43-9EC2-746B85ABB5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7E7852BD-2BCF-4B2C-B14A-A3D73856AF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2" name="椭圆 81">
              <a:extLst>
                <a:ext uri="{FF2B5EF4-FFF2-40B4-BE49-F238E27FC236}">
                  <a16:creationId xmlns:a16="http://schemas.microsoft.com/office/drawing/2014/main" id="{543928D1-A30C-4C98-B1B3-817E2EED65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3" name="椭圆 82">
              <a:extLst>
                <a:ext uri="{FF2B5EF4-FFF2-40B4-BE49-F238E27FC236}">
                  <a16:creationId xmlns:a16="http://schemas.microsoft.com/office/drawing/2014/main" id="{8B124C4D-A526-4A65-90FE-BCA0B2FBA0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4" name="椭圆 83">
              <a:extLst>
                <a:ext uri="{FF2B5EF4-FFF2-40B4-BE49-F238E27FC236}">
                  <a16:creationId xmlns:a16="http://schemas.microsoft.com/office/drawing/2014/main" id="{1184484C-CCF6-4B64-8268-480DA80B2C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5" name="椭圆 84">
              <a:extLst>
                <a:ext uri="{FF2B5EF4-FFF2-40B4-BE49-F238E27FC236}">
                  <a16:creationId xmlns:a16="http://schemas.microsoft.com/office/drawing/2014/main" id="{BBA55840-A357-4D96-B9FF-0D4CE1BE20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70DA97D4-88AF-424B-AA8C-3C5C84F4CB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C4FBEB36-1D55-482E-879E-866D408FED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A68A5464-2085-4AA0-9136-39E5F32C3F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9" name="椭圆 88">
              <a:extLst>
                <a:ext uri="{FF2B5EF4-FFF2-40B4-BE49-F238E27FC236}">
                  <a16:creationId xmlns:a16="http://schemas.microsoft.com/office/drawing/2014/main" id="{08F1B5F6-876F-43B6-8B08-E109C3AC01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55E3A9E6-CFC9-4A79-88AE-3E79261E7A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09F7554F-CEE2-4137-83D3-2C7620B7DE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2" name="椭圆 91">
              <a:extLst>
                <a:ext uri="{FF2B5EF4-FFF2-40B4-BE49-F238E27FC236}">
                  <a16:creationId xmlns:a16="http://schemas.microsoft.com/office/drawing/2014/main" id="{7255FE3D-CEB7-4EF8-AB92-41B2EBAE97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C977402A-DB1A-43F3-A924-9068518C39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4" name="椭圆 93">
              <a:extLst>
                <a:ext uri="{FF2B5EF4-FFF2-40B4-BE49-F238E27FC236}">
                  <a16:creationId xmlns:a16="http://schemas.microsoft.com/office/drawing/2014/main" id="{1BC8E523-CE77-4095-A4F9-39FB74652C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5" name="椭圆 94">
              <a:extLst>
                <a:ext uri="{FF2B5EF4-FFF2-40B4-BE49-F238E27FC236}">
                  <a16:creationId xmlns:a16="http://schemas.microsoft.com/office/drawing/2014/main" id="{893C158E-A1F0-4001-8BF0-11B5EA8E32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ABDC14B2-7DF5-42C9-9195-4FBBA27A4A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DA20D6B9-2BD4-4B21-8C82-5579630953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8" name="椭圆 97">
              <a:extLst>
                <a:ext uri="{FF2B5EF4-FFF2-40B4-BE49-F238E27FC236}">
                  <a16:creationId xmlns:a16="http://schemas.microsoft.com/office/drawing/2014/main" id="{95D4B8E3-E287-4666-AC9C-F9091EFAF9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9" name="椭圆 98">
              <a:extLst>
                <a:ext uri="{FF2B5EF4-FFF2-40B4-BE49-F238E27FC236}">
                  <a16:creationId xmlns:a16="http://schemas.microsoft.com/office/drawing/2014/main" id="{7DF19458-B69F-477C-9AB6-E01703DD29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0" name="椭圆 99">
              <a:extLst>
                <a:ext uri="{FF2B5EF4-FFF2-40B4-BE49-F238E27FC236}">
                  <a16:creationId xmlns:a16="http://schemas.microsoft.com/office/drawing/2014/main" id="{2D8F267C-B4AA-41E8-BFEE-5FA039EE19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1" name="椭圆 100">
              <a:extLst>
                <a:ext uri="{FF2B5EF4-FFF2-40B4-BE49-F238E27FC236}">
                  <a16:creationId xmlns:a16="http://schemas.microsoft.com/office/drawing/2014/main" id="{D53812AC-2612-4519-BD61-AD9D76471A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2" name="椭圆 101">
              <a:extLst>
                <a:ext uri="{FF2B5EF4-FFF2-40B4-BE49-F238E27FC236}">
                  <a16:creationId xmlns:a16="http://schemas.microsoft.com/office/drawing/2014/main" id="{C2EB900B-86BD-4351-A37C-4C433BCE24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3" name="椭圆 102">
              <a:extLst>
                <a:ext uri="{FF2B5EF4-FFF2-40B4-BE49-F238E27FC236}">
                  <a16:creationId xmlns:a16="http://schemas.microsoft.com/office/drawing/2014/main" id="{063B2E1A-9EAF-4B70-A972-99C069643B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4" name="椭圆 103">
              <a:extLst>
                <a:ext uri="{FF2B5EF4-FFF2-40B4-BE49-F238E27FC236}">
                  <a16:creationId xmlns:a16="http://schemas.microsoft.com/office/drawing/2014/main" id="{CB6F9022-981D-4724-A84B-6669CCF89A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5" name="椭圆 104">
              <a:extLst>
                <a:ext uri="{FF2B5EF4-FFF2-40B4-BE49-F238E27FC236}">
                  <a16:creationId xmlns:a16="http://schemas.microsoft.com/office/drawing/2014/main" id="{7AAE7541-4133-4990-8EB1-2F349E146E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6" name="椭圆 105">
              <a:extLst>
                <a:ext uri="{FF2B5EF4-FFF2-40B4-BE49-F238E27FC236}">
                  <a16:creationId xmlns:a16="http://schemas.microsoft.com/office/drawing/2014/main" id="{9F8B1D4D-1819-4E58-902A-2D8959E7C0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7" name="椭圆 106">
              <a:extLst>
                <a:ext uri="{FF2B5EF4-FFF2-40B4-BE49-F238E27FC236}">
                  <a16:creationId xmlns:a16="http://schemas.microsoft.com/office/drawing/2014/main" id="{E20CCD6A-7F8A-4F07-B0F0-F5995A10D8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8" name="椭圆 107">
              <a:extLst>
                <a:ext uri="{FF2B5EF4-FFF2-40B4-BE49-F238E27FC236}">
                  <a16:creationId xmlns:a16="http://schemas.microsoft.com/office/drawing/2014/main" id="{ED99F3A8-F16B-4D6A-9123-8F5266918E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9" name="椭圆 108">
              <a:extLst>
                <a:ext uri="{FF2B5EF4-FFF2-40B4-BE49-F238E27FC236}">
                  <a16:creationId xmlns:a16="http://schemas.microsoft.com/office/drawing/2014/main" id="{00565AB5-01D5-4EC3-8853-B14E590DFA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10" name="椭圆 109">
              <a:extLst>
                <a:ext uri="{FF2B5EF4-FFF2-40B4-BE49-F238E27FC236}">
                  <a16:creationId xmlns:a16="http://schemas.microsoft.com/office/drawing/2014/main" id="{1AB218D0-C916-46C3-A8B2-FE0E0BB852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11" name="椭圆 110">
              <a:extLst>
                <a:ext uri="{FF2B5EF4-FFF2-40B4-BE49-F238E27FC236}">
                  <a16:creationId xmlns:a16="http://schemas.microsoft.com/office/drawing/2014/main" id="{89110E26-139C-411E-88CF-BE7202CDAE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12" name="椭圆 111">
              <a:extLst>
                <a:ext uri="{FF2B5EF4-FFF2-40B4-BE49-F238E27FC236}">
                  <a16:creationId xmlns:a16="http://schemas.microsoft.com/office/drawing/2014/main" id="{C595EE50-9959-45AB-A922-AFF2A17002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</p:grpSp>
      <p:sp>
        <p:nvSpPr>
          <p:cNvPr id="113" name="矩形: 圆角 112">
            <a:extLst>
              <a:ext uri="{FF2B5EF4-FFF2-40B4-BE49-F238E27FC236}">
                <a16:creationId xmlns:a16="http://schemas.microsoft.com/office/drawing/2014/main" id="{41EBEB6E-8AEB-4833-8BA6-8F2BD993AA67}"/>
              </a:ext>
            </a:extLst>
          </p:cNvPr>
          <p:cNvSpPr/>
          <p:nvPr userDrawn="1"/>
        </p:nvSpPr>
        <p:spPr>
          <a:xfrm rot="19585900">
            <a:off x="6117995" y="-995638"/>
            <a:ext cx="6295302" cy="3145110"/>
          </a:xfrm>
          <a:prstGeom prst="roundRect">
            <a:avLst>
              <a:gd name="adj" fmla="val 10891"/>
            </a:avLst>
          </a:prstGeom>
          <a:gradFill>
            <a:gsLst>
              <a:gs pos="0">
                <a:schemeClr val="bg1">
                  <a:alpha val="13000"/>
                </a:schemeClr>
              </a:gs>
              <a:gs pos="99000">
                <a:schemeClr val="bg1">
                  <a:alpha val="1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+mn-cs"/>
            </a:endParaRPr>
          </a:p>
        </p:txBody>
      </p:sp>
      <p:sp>
        <p:nvSpPr>
          <p:cNvPr id="114" name="矩形: 圆角 113">
            <a:extLst>
              <a:ext uri="{FF2B5EF4-FFF2-40B4-BE49-F238E27FC236}">
                <a16:creationId xmlns:a16="http://schemas.microsoft.com/office/drawing/2014/main" id="{3D1403E2-05F3-497D-846F-DF0E914E6676}"/>
              </a:ext>
            </a:extLst>
          </p:cNvPr>
          <p:cNvSpPr/>
          <p:nvPr userDrawn="1"/>
        </p:nvSpPr>
        <p:spPr>
          <a:xfrm rot="19585900">
            <a:off x="6046552" y="1977032"/>
            <a:ext cx="6295302" cy="3145110"/>
          </a:xfrm>
          <a:prstGeom prst="roundRect">
            <a:avLst>
              <a:gd name="adj" fmla="val 10891"/>
            </a:avLst>
          </a:prstGeom>
          <a:gradFill>
            <a:gsLst>
              <a:gs pos="0">
                <a:schemeClr val="bg1">
                  <a:alpha val="13000"/>
                </a:schemeClr>
              </a:gs>
              <a:gs pos="99000">
                <a:schemeClr val="bg1">
                  <a:alpha val="1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+mn-cs"/>
            </a:endParaRPr>
          </a:p>
        </p:txBody>
      </p:sp>
      <p:pic>
        <p:nvPicPr>
          <p:cNvPr id="115" name="图片 114" descr="E:\kinggsoft\kduu_ba\sp7\13\4月PPT\航天\604b11974208.png604b11974208">
            <a:extLst>
              <a:ext uri="{FF2B5EF4-FFF2-40B4-BE49-F238E27FC236}">
                <a16:creationId xmlns:a16="http://schemas.microsoft.com/office/drawing/2014/main" id="{0D367630-35F9-4F3C-8B00-A5D04E23F7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>
            <a:fillRect/>
          </a:stretch>
        </p:blipFill>
        <p:spPr>
          <a:xfrm>
            <a:off x="10985272" y="1020399"/>
            <a:ext cx="783735" cy="809703"/>
          </a:xfrm>
          <a:prstGeom prst="rect">
            <a:avLst/>
          </a:prstGeom>
        </p:spPr>
      </p:pic>
      <p:pic>
        <p:nvPicPr>
          <p:cNvPr id="116" name="图片 115" descr="E:\kinggsoft\kduu_ba\sp7\13\4月PPT\航天\64b119747208.png64b119747208">
            <a:extLst>
              <a:ext uri="{FF2B5EF4-FFF2-40B4-BE49-F238E27FC236}">
                <a16:creationId xmlns:a16="http://schemas.microsoft.com/office/drawing/2014/main" id="{DB024EE6-D582-4332-B1CA-0F8E3ED2C2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/>
          <a:stretch>
            <a:fillRect/>
          </a:stretch>
        </p:blipFill>
        <p:spPr>
          <a:xfrm>
            <a:off x="8085849" y="5547404"/>
            <a:ext cx="788919" cy="832726"/>
          </a:xfrm>
          <a:prstGeom prst="rect">
            <a:avLst/>
          </a:prstGeom>
        </p:spPr>
      </p:pic>
      <p:pic>
        <p:nvPicPr>
          <p:cNvPr id="117" name="图片 116" descr="E:\kinggsoft\kduu_ba\sp7\13\4月PPT\航天\604b11974720.png604b11974720">
            <a:extLst>
              <a:ext uri="{FF2B5EF4-FFF2-40B4-BE49-F238E27FC236}">
                <a16:creationId xmlns:a16="http://schemas.microsoft.com/office/drawing/2014/main" id="{BD9D72A1-F4D8-4AEC-B573-D00DBFE649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/>
          <a:stretch>
            <a:fillRect/>
          </a:stretch>
        </p:blipFill>
        <p:spPr>
          <a:xfrm>
            <a:off x="700486" y="5359882"/>
            <a:ext cx="959485" cy="1207770"/>
          </a:xfrm>
          <a:prstGeom prst="rect">
            <a:avLst/>
          </a:prstGeom>
        </p:spPr>
      </p:pic>
      <p:pic>
        <p:nvPicPr>
          <p:cNvPr id="119" name="图片 118">
            <a:extLst>
              <a:ext uri="{FF2B5EF4-FFF2-40B4-BE49-F238E27FC236}">
                <a16:creationId xmlns:a16="http://schemas.microsoft.com/office/drawing/2014/main" id="{3E81C005-B526-4C28-8629-6A55D49526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740900" y="4889500"/>
            <a:ext cx="24511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0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11C159F4-6E45-42EC-89F7-87CCD8420082}"/>
              </a:ext>
            </a:extLst>
          </p:cNvPr>
          <p:cNvGrpSpPr/>
          <p:nvPr userDrawn="1"/>
        </p:nvGrpSpPr>
        <p:grpSpPr>
          <a:xfrm>
            <a:off x="0" y="0"/>
            <a:ext cx="3858577" cy="3484046"/>
            <a:chOff x="-494015" y="35587"/>
            <a:chExt cx="4904934" cy="4428839"/>
          </a:xfrm>
          <a:gradFill>
            <a:gsLst>
              <a:gs pos="0">
                <a:schemeClr val="accent1">
                  <a:lumMod val="5000"/>
                  <a:lumOff val="95000"/>
                  <a:alpha val="28000"/>
                </a:schemeClr>
              </a:gs>
              <a:gs pos="100000">
                <a:schemeClr val="bg1">
                  <a:alpha val="0"/>
                </a:schemeClr>
              </a:gs>
            </a:gsLst>
            <a:lin ang="2700000" scaled="0"/>
          </a:gradFill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3BB2D798-D766-4FE8-A5EF-8B7350A677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7EB72479-DBDA-47C0-8025-E71EFF662F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ADB20ED3-063C-44B2-BDE3-28ED017C02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AD06228F-A59E-434D-B7FF-7BF241E3AB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1D49E182-33FE-4936-9079-8BF4109A43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A90FFFA3-133D-4932-8A40-3D601645AD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59E3E09B-8337-46D5-92D9-A0ECD5F5F5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36A529E7-E620-4C5E-A124-4C9D46BB4B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601E8316-BBC5-4265-A277-2EF9D1EE29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C2021E1C-BB9D-4D1D-917D-1D9B7A640E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30422E5B-A4AF-4812-9F16-A639EE6807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D76835DC-8684-460F-A06A-EE42F28FED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32D50E0B-156C-4320-AFBF-20DA53FD78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EB9DCB2A-A3FC-4343-835E-93FC9B30E9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85BB9151-598B-4421-978F-651FBCFA0C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13CFB27F-B07A-4C9C-8D9C-AFC0BCA1B5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4586E730-50C6-4BA8-A05B-F2CBE9CE7A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0E2E5C81-0543-4EF0-9947-C34C744995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CD837E6D-92B1-4859-AD42-A3D046F5F3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F7EDA577-D8DF-4BA6-B600-D7EDBFA4DD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75F65C26-2342-4BCB-A847-A58D0C28FC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FE6E3C38-AFFC-4593-A39F-7BF81FF222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244512E9-CF7C-43D1-9435-61C230175B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FD3E0E71-1292-4785-9904-9EF127E5A0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2B77A29F-6A88-4291-AABE-17505F9C45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C0F8416A-0D6C-4D9A-B0D7-D4BC2E7460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9035E542-81B7-484E-8A04-3373E0998A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D4E328BC-62BE-4B98-99BB-47764E2107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5CA4A443-2D18-456E-8C64-B3CFC4AE12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7C2340F2-EC87-43AE-8823-0E0AFB918E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B08D4234-8FF7-4607-A517-AB68F8333B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BFAC5A89-37D4-42C3-83C6-91713BF55D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7AA35785-9E58-4A3A-B26D-0F4E3CAEA3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4DF22A2C-D3D4-44B5-B959-303BA8A9B3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2909CC79-D0DC-4BD0-BD09-248C5E12A7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0AD9D4AF-31AF-4AE4-BB6E-89377D6F30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6F171D74-EDA1-4565-9213-819C02AFBC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3ABA0F19-841F-4DF6-80DE-9B72832CF3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6BB51087-B1D9-47EC-B7F1-B5F772C390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00184C71-D1B9-41BC-ABE3-F79EA8563B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EA016D68-07AF-44D7-A95A-A8EE7BF20D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FDD1514D-7189-48C5-8608-DBA1BD3EB3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3FDE2C60-1F70-4E42-BA40-93618FCF79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5003FE8F-E490-4BA5-BEB0-1A012D0C1A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6D1DD862-2A52-4A88-B3A2-D5C930FE85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74546F7F-2A80-4954-8340-0D7009A0F9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4B9F1C6A-BC8A-449A-B947-EC1A287125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F55439BC-441D-4DF6-AE67-A60C95D2C1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8F20FFE8-520F-4E55-B9DA-585DA02873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88F3C8DC-6337-4A66-B803-C099FE57F1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88F2AFAA-C925-41F0-AC47-5107E86C1E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38BB9E44-7CFD-45C4-BE74-0EE87CB259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34C30E62-C0B2-4F3A-9769-137993CF7D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B5BF1D60-3959-4342-AB2E-C37CFB316A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484A90E3-8006-4978-BF74-2DADE02326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CE3C3091-9A77-4048-961E-8F3EEF9B68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F1945404-F078-42EB-A3EF-A9D40D1CB6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B71C990D-F2E0-473A-BF72-009F492A14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9DAA55E7-FEC5-4D86-8D7A-F3BA64A07D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015CF7B2-0C0F-4D0F-BB61-9BF2DEA4ED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40598A67-7456-42CF-8747-1D27FB0C95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BB77DE78-F3D9-419A-B178-C952AFB67B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8701650C-C634-48F4-9588-95D3317CC2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4A1A6225-55DA-4F9B-B00B-1141223864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0F0022C3-5E89-4A7F-AD19-139DB0ED12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F1AE4D16-AFFF-4A46-B335-38C51EA663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87E2E2D9-7596-4C42-A94D-EBA0D0ABE6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16F84F7E-E271-4D22-9F87-4AFBF237D6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47D109D5-A98E-4A34-ACA4-612C6E95AF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D294F9D2-2780-4830-B207-DC00B76CE5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C2B7F176-CE5A-4441-9949-BA39369505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0E9BEED7-B051-4E4D-92F5-3A2635D3EB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0F520797-D1F8-44BC-8DDC-EF64507662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4B1E7B54-5239-4705-8951-ECB83AB4C1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BF9C1F45-69F9-4045-A7DA-4CE71461E1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E40A74E2-22F1-4442-988E-8BFB6F4849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C089610A-9760-4EC7-B7C5-CA1A6D727E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9071ECB2-48A2-4DA9-81E7-051EB68C0F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97DEA746-5664-40B3-AE79-71A0BC539E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2" name="椭圆 81">
              <a:extLst>
                <a:ext uri="{FF2B5EF4-FFF2-40B4-BE49-F238E27FC236}">
                  <a16:creationId xmlns:a16="http://schemas.microsoft.com/office/drawing/2014/main" id="{8B4A83AF-640F-4E87-99EC-79D1160121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3" name="椭圆 82">
              <a:extLst>
                <a:ext uri="{FF2B5EF4-FFF2-40B4-BE49-F238E27FC236}">
                  <a16:creationId xmlns:a16="http://schemas.microsoft.com/office/drawing/2014/main" id="{3130E681-0316-4187-BADE-390284B947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4" name="椭圆 83">
              <a:extLst>
                <a:ext uri="{FF2B5EF4-FFF2-40B4-BE49-F238E27FC236}">
                  <a16:creationId xmlns:a16="http://schemas.microsoft.com/office/drawing/2014/main" id="{BFBF3E12-A257-464E-83C8-F2E7ABC153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5" name="椭圆 84">
              <a:extLst>
                <a:ext uri="{FF2B5EF4-FFF2-40B4-BE49-F238E27FC236}">
                  <a16:creationId xmlns:a16="http://schemas.microsoft.com/office/drawing/2014/main" id="{5EEBE765-1BEE-480A-AC50-FE4F69533F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15A50B93-8840-4EF5-9537-A541FF0806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7BDBB4B9-D4FF-456C-90CE-C556F75143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DDC73819-55F6-435C-91A9-9BC8B40D3F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9" name="椭圆 88">
              <a:extLst>
                <a:ext uri="{FF2B5EF4-FFF2-40B4-BE49-F238E27FC236}">
                  <a16:creationId xmlns:a16="http://schemas.microsoft.com/office/drawing/2014/main" id="{FA364428-966D-4EA6-9D90-BB3223EF63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8AAD46E4-5209-4924-B7BF-19DC036C78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4DD25FD0-DA71-4E1F-A734-97B0D55463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2" name="椭圆 91">
              <a:extLst>
                <a:ext uri="{FF2B5EF4-FFF2-40B4-BE49-F238E27FC236}">
                  <a16:creationId xmlns:a16="http://schemas.microsoft.com/office/drawing/2014/main" id="{0C562B30-8D6D-47B8-94DD-E73F2BD300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8832BAA7-60B4-46F7-9132-2490A7F6A2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4" name="椭圆 93">
              <a:extLst>
                <a:ext uri="{FF2B5EF4-FFF2-40B4-BE49-F238E27FC236}">
                  <a16:creationId xmlns:a16="http://schemas.microsoft.com/office/drawing/2014/main" id="{84901D4C-94B9-4029-ADAC-7F9D435028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5" name="椭圆 94">
              <a:extLst>
                <a:ext uri="{FF2B5EF4-FFF2-40B4-BE49-F238E27FC236}">
                  <a16:creationId xmlns:a16="http://schemas.microsoft.com/office/drawing/2014/main" id="{D6095CE3-4653-4836-A57A-629554439F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0507C9BD-4D42-4EE6-BAFC-CBBA6E1FF0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1235F65A-1EE7-4E5B-AEF1-2CA344E88A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8" name="椭圆 97">
              <a:extLst>
                <a:ext uri="{FF2B5EF4-FFF2-40B4-BE49-F238E27FC236}">
                  <a16:creationId xmlns:a16="http://schemas.microsoft.com/office/drawing/2014/main" id="{89B8E832-924A-4A4E-A078-8910A7C99F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9" name="椭圆 98">
              <a:extLst>
                <a:ext uri="{FF2B5EF4-FFF2-40B4-BE49-F238E27FC236}">
                  <a16:creationId xmlns:a16="http://schemas.microsoft.com/office/drawing/2014/main" id="{8F5F3434-17C0-4E05-9054-C93F0D8894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0" name="椭圆 99">
              <a:extLst>
                <a:ext uri="{FF2B5EF4-FFF2-40B4-BE49-F238E27FC236}">
                  <a16:creationId xmlns:a16="http://schemas.microsoft.com/office/drawing/2014/main" id="{B2FB1CBE-C1B3-4848-A55A-753803B208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1" name="椭圆 100">
              <a:extLst>
                <a:ext uri="{FF2B5EF4-FFF2-40B4-BE49-F238E27FC236}">
                  <a16:creationId xmlns:a16="http://schemas.microsoft.com/office/drawing/2014/main" id="{48741A46-E39F-4C8C-A5B9-3B5EF3AE66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2" name="椭圆 101">
              <a:extLst>
                <a:ext uri="{FF2B5EF4-FFF2-40B4-BE49-F238E27FC236}">
                  <a16:creationId xmlns:a16="http://schemas.microsoft.com/office/drawing/2014/main" id="{7CCC93C5-6A2F-4257-AF33-EA30146E9C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3" name="椭圆 102">
              <a:extLst>
                <a:ext uri="{FF2B5EF4-FFF2-40B4-BE49-F238E27FC236}">
                  <a16:creationId xmlns:a16="http://schemas.microsoft.com/office/drawing/2014/main" id="{29226D51-947C-4F3D-AA22-9CC576C9EA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4" name="椭圆 103">
              <a:extLst>
                <a:ext uri="{FF2B5EF4-FFF2-40B4-BE49-F238E27FC236}">
                  <a16:creationId xmlns:a16="http://schemas.microsoft.com/office/drawing/2014/main" id="{6B494A29-151B-49B9-99B1-41DAAE8CD7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5" name="椭圆 104">
              <a:extLst>
                <a:ext uri="{FF2B5EF4-FFF2-40B4-BE49-F238E27FC236}">
                  <a16:creationId xmlns:a16="http://schemas.microsoft.com/office/drawing/2014/main" id="{B1C4981D-3533-412F-A2A2-1B7C1E8770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6" name="椭圆 105">
              <a:extLst>
                <a:ext uri="{FF2B5EF4-FFF2-40B4-BE49-F238E27FC236}">
                  <a16:creationId xmlns:a16="http://schemas.microsoft.com/office/drawing/2014/main" id="{418FC17A-CBF1-4615-A30D-CA266AC72A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7" name="椭圆 106">
              <a:extLst>
                <a:ext uri="{FF2B5EF4-FFF2-40B4-BE49-F238E27FC236}">
                  <a16:creationId xmlns:a16="http://schemas.microsoft.com/office/drawing/2014/main" id="{1D73CB28-16FB-472D-ACBF-5EC9BF8B08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8" name="椭圆 107">
              <a:extLst>
                <a:ext uri="{FF2B5EF4-FFF2-40B4-BE49-F238E27FC236}">
                  <a16:creationId xmlns:a16="http://schemas.microsoft.com/office/drawing/2014/main" id="{BB700266-169A-4664-B679-B4D282CD0D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9" name="椭圆 108">
              <a:extLst>
                <a:ext uri="{FF2B5EF4-FFF2-40B4-BE49-F238E27FC236}">
                  <a16:creationId xmlns:a16="http://schemas.microsoft.com/office/drawing/2014/main" id="{1D62DDB0-535A-411C-A1A1-32585D1DC4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10" name="椭圆 109">
              <a:extLst>
                <a:ext uri="{FF2B5EF4-FFF2-40B4-BE49-F238E27FC236}">
                  <a16:creationId xmlns:a16="http://schemas.microsoft.com/office/drawing/2014/main" id="{C2817DC8-7E30-4052-88A9-A008A0BDDC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11" name="椭圆 110">
              <a:extLst>
                <a:ext uri="{FF2B5EF4-FFF2-40B4-BE49-F238E27FC236}">
                  <a16:creationId xmlns:a16="http://schemas.microsoft.com/office/drawing/2014/main" id="{EF6DB76B-F084-4641-AD11-23B22F0F27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12" name="椭圆 111">
              <a:extLst>
                <a:ext uri="{FF2B5EF4-FFF2-40B4-BE49-F238E27FC236}">
                  <a16:creationId xmlns:a16="http://schemas.microsoft.com/office/drawing/2014/main" id="{CBBEFD85-84D5-4E84-9757-C32690594A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</p:grpSp>
      <p:sp>
        <p:nvSpPr>
          <p:cNvPr id="113" name="矩形: 圆角 112">
            <a:extLst>
              <a:ext uri="{FF2B5EF4-FFF2-40B4-BE49-F238E27FC236}">
                <a16:creationId xmlns:a16="http://schemas.microsoft.com/office/drawing/2014/main" id="{9708EA0C-3A67-47E4-ACC9-F546CCF07A40}"/>
              </a:ext>
            </a:extLst>
          </p:cNvPr>
          <p:cNvSpPr/>
          <p:nvPr userDrawn="1"/>
        </p:nvSpPr>
        <p:spPr>
          <a:xfrm rot="19585900">
            <a:off x="6117995" y="-995638"/>
            <a:ext cx="6295302" cy="3145110"/>
          </a:xfrm>
          <a:prstGeom prst="roundRect">
            <a:avLst>
              <a:gd name="adj" fmla="val 10891"/>
            </a:avLst>
          </a:prstGeom>
          <a:gradFill>
            <a:gsLst>
              <a:gs pos="0">
                <a:schemeClr val="bg1">
                  <a:alpha val="13000"/>
                </a:schemeClr>
              </a:gs>
              <a:gs pos="99000">
                <a:schemeClr val="bg1">
                  <a:alpha val="1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+mn-cs"/>
            </a:endParaRPr>
          </a:p>
        </p:txBody>
      </p:sp>
      <p:sp>
        <p:nvSpPr>
          <p:cNvPr id="114" name="矩形: 圆角 113">
            <a:extLst>
              <a:ext uri="{FF2B5EF4-FFF2-40B4-BE49-F238E27FC236}">
                <a16:creationId xmlns:a16="http://schemas.microsoft.com/office/drawing/2014/main" id="{1AEE5322-3394-436F-8DA4-55F3FA2C1499}"/>
              </a:ext>
            </a:extLst>
          </p:cNvPr>
          <p:cNvSpPr/>
          <p:nvPr userDrawn="1"/>
        </p:nvSpPr>
        <p:spPr>
          <a:xfrm rot="19585900">
            <a:off x="6046552" y="1977032"/>
            <a:ext cx="6295302" cy="3145110"/>
          </a:xfrm>
          <a:prstGeom prst="roundRect">
            <a:avLst>
              <a:gd name="adj" fmla="val 10891"/>
            </a:avLst>
          </a:prstGeom>
          <a:gradFill>
            <a:gsLst>
              <a:gs pos="0">
                <a:schemeClr val="bg1">
                  <a:alpha val="13000"/>
                </a:schemeClr>
              </a:gs>
              <a:gs pos="99000">
                <a:schemeClr val="bg1">
                  <a:alpha val="1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+mn-cs"/>
            </a:endParaRPr>
          </a:p>
        </p:txBody>
      </p:sp>
      <p:pic>
        <p:nvPicPr>
          <p:cNvPr id="117" name="图片 116">
            <a:extLst>
              <a:ext uri="{FF2B5EF4-FFF2-40B4-BE49-F238E27FC236}">
                <a16:creationId xmlns:a16="http://schemas.microsoft.com/office/drawing/2014/main" id="{13261DCB-1545-499B-A8A2-9A43181965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8" t="64375"/>
          <a:stretch/>
        </p:blipFill>
        <p:spPr>
          <a:xfrm flipH="1">
            <a:off x="0" y="4686300"/>
            <a:ext cx="4851400" cy="2171700"/>
          </a:xfrm>
          <a:prstGeom prst="rect">
            <a:avLst/>
          </a:prstGeom>
        </p:spPr>
      </p:pic>
      <p:pic>
        <p:nvPicPr>
          <p:cNvPr id="118" name="图片 117">
            <a:extLst>
              <a:ext uri="{FF2B5EF4-FFF2-40B4-BE49-F238E27FC236}">
                <a16:creationId xmlns:a16="http://schemas.microsoft.com/office/drawing/2014/main" id="{6C071F24-7A9D-4B30-AD4F-BCF6B8B531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t="15902" r="4818" b="25658"/>
          <a:stretch/>
        </p:blipFill>
        <p:spPr>
          <a:xfrm>
            <a:off x="719846" y="1741522"/>
            <a:ext cx="4931654" cy="4931652"/>
          </a:xfrm>
          <a:prstGeom prst="rect">
            <a:avLst/>
          </a:prstGeom>
        </p:spPr>
      </p:pic>
      <p:grpSp>
        <p:nvGrpSpPr>
          <p:cNvPr id="121" name="组合 120">
            <a:extLst>
              <a:ext uri="{FF2B5EF4-FFF2-40B4-BE49-F238E27FC236}">
                <a16:creationId xmlns:a16="http://schemas.microsoft.com/office/drawing/2014/main" id="{C0ECA55E-27DD-4D42-AE9B-33ED196C30CD}"/>
              </a:ext>
            </a:extLst>
          </p:cNvPr>
          <p:cNvGrpSpPr/>
          <p:nvPr userDrawn="1"/>
        </p:nvGrpSpPr>
        <p:grpSpPr>
          <a:xfrm>
            <a:off x="10148962" y="431169"/>
            <a:ext cx="1720812" cy="1568329"/>
            <a:chOff x="9743021" y="487810"/>
            <a:chExt cx="2131756" cy="1942859"/>
          </a:xfrm>
        </p:grpSpPr>
        <p:pic>
          <p:nvPicPr>
            <p:cNvPr id="119" name="图片 118">
              <a:extLst>
                <a:ext uri="{FF2B5EF4-FFF2-40B4-BE49-F238E27FC236}">
                  <a16:creationId xmlns:a16="http://schemas.microsoft.com/office/drawing/2014/main" id="{E9F39DBC-5761-4C59-8D46-3AE4E654040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27" r="61324"/>
            <a:stretch/>
          </p:blipFill>
          <p:spPr>
            <a:xfrm>
              <a:off x="9743021" y="487810"/>
              <a:ext cx="1498118" cy="1942859"/>
            </a:xfrm>
            <a:prstGeom prst="rect">
              <a:avLst/>
            </a:prstGeom>
          </p:spPr>
        </p:pic>
        <p:pic>
          <p:nvPicPr>
            <p:cNvPr id="120" name="图片 119">
              <a:extLst>
                <a:ext uri="{FF2B5EF4-FFF2-40B4-BE49-F238E27FC236}">
                  <a16:creationId xmlns:a16="http://schemas.microsoft.com/office/drawing/2014/main" id="{2D83D5D1-585B-4B5C-96B6-BE371246C35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266298" y="1333493"/>
              <a:ext cx="608479" cy="442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689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2E5D7FA1-9D57-4A13-9F15-A08EA665623E}"/>
              </a:ext>
            </a:extLst>
          </p:cNvPr>
          <p:cNvSpPr/>
          <p:nvPr userDrawn="1"/>
        </p:nvSpPr>
        <p:spPr>
          <a:xfrm>
            <a:off x="374650" y="304800"/>
            <a:ext cx="11442700" cy="6248400"/>
          </a:xfrm>
          <a:prstGeom prst="roundRect">
            <a:avLst>
              <a:gd name="adj" fmla="val 276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B83434A-1368-4844-B141-6493F2F3A4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734" y="463627"/>
            <a:ext cx="864385" cy="797426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012AF0F6-A29B-4AA5-B707-1921A7EF7703}"/>
              </a:ext>
            </a:extLst>
          </p:cNvPr>
          <p:cNvGrpSpPr/>
          <p:nvPr userDrawn="1"/>
        </p:nvGrpSpPr>
        <p:grpSpPr>
          <a:xfrm>
            <a:off x="8333423" y="0"/>
            <a:ext cx="3858577" cy="3484046"/>
            <a:chOff x="-494015" y="35587"/>
            <a:chExt cx="4904934" cy="4428839"/>
          </a:xfrm>
          <a:gradFill>
            <a:gsLst>
              <a:gs pos="0">
                <a:schemeClr val="accent1">
                  <a:lumMod val="5000"/>
                  <a:lumOff val="95000"/>
                  <a:alpha val="28000"/>
                </a:schemeClr>
              </a:gs>
              <a:gs pos="100000">
                <a:schemeClr val="bg1">
                  <a:alpha val="0"/>
                </a:schemeClr>
              </a:gs>
            </a:gsLst>
            <a:lin ang="2700000" scaled="0"/>
          </a:gradFill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D94747D3-0BB0-4D68-84F8-03E6746151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C91684F5-DC49-4B00-9471-3182E8BAF0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ECAF6D44-E232-4680-95CF-0C4E3AADD0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C0A264C4-03F0-41AE-A678-4F43C780B0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816CDC82-BBE9-4F1F-BF1F-1E60B6F3F2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ABF72B62-E089-49F1-857D-32297C819B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9DB166D2-0B68-4FED-8143-049F8CB844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2D3B6DF2-737E-4C61-B890-B58B7E404E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E6EACB02-7915-42B0-8742-C244A2DFFE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2AF562B5-97C4-4E87-BA98-3A6497AAA2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4ED410B9-8F98-4670-AE0D-FFB347AC64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E5B018F3-E312-466E-982A-705F5C8E50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326864BF-8F2E-4EFF-B401-AE6E757F5A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B704EA8C-5015-41A3-A92B-C2A48EA20E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0F13E317-CBF9-4C31-87DB-06B4433AB0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E7B84B47-89CC-45CF-99A2-19DC0F08D3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FFB6435E-62B4-4491-A183-96582061F5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F495C543-2274-44EF-8B1F-A67DAC415B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812C43CF-6761-4A13-B1D3-AD4D016675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581C07B0-C343-41BF-B44B-D1F5AAF7E8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A0A5AEE5-22AA-415C-9E2C-778C684C0F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F720179B-C451-4ED3-AFC2-C7A53EF6D5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C9E3E780-B9F1-4F71-92FF-71C7A86BD6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C9640AD8-00A6-4878-9919-00B7C8B997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64B5A25D-685A-4E1D-A272-5A4A8087CF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1499CCD3-CC20-4528-9964-8CA8C7794F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705719BC-5D7A-4DF3-B961-49DDAB4024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AC2CA4E0-5CE1-4399-B859-4E27F94141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405A3344-AEB9-4EEA-B1F6-F72F298FE4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8C41EBDA-1AAF-422C-9A1E-C1D38A7591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21570BFA-E1A1-4358-B8FD-0277369A08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98290B9C-5708-46B8-9873-000095BDF7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AF744377-14D8-49B0-8C36-55ACE065BE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597D4738-6BB4-4FD1-9CB3-FCBFB815B1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8873585E-4741-495E-AFC3-5B2A4F67C2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5071D9D3-9BF3-4A23-8842-1B163548FE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A6ED125A-CB45-4A0B-B4AC-EAA7287577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206822BD-31BE-45F2-B61B-670FB80E0E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8182D730-D3D7-4BD8-AEC7-68163CA350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E3A5CE23-6BA6-4A3B-8254-826A324AD2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6F8C3100-47AE-4CF3-AAE5-143F124C59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19135D32-0110-4B34-9DAC-3FB6E2BA6C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1116EA60-D5D9-486A-9F28-719522D45C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E66386C0-8D17-4446-BDDA-7647B8695B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B740CD77-2770-43EA-82D3-6F68274491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1FEAA0C6-868B-4FDA-A64F-86D8E07B64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7967BFEA-3EFC-4F16-90DD-E96A705760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F0144EBC-8EDD-43DC-981D-372846E49A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A9D4BC60-E39D-4845-99EB-5C3DEF52CF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0BDFF3A8-D819-4BCB-82A7-1E58EF0596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90D01329-7180-46DB-97A4-2F9D8A23BB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146FEA09-F978-4B56-9150-C87E3E9E36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7529DCEB-EB51-4C2C-8CFA-C5D4B33EDA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A81BE8F0-2EF9-4AFD-804D-EAF2C306DC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431E79E9-C965-4F5D-B3F6-7640307268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91038393-98C1-4EE3-BEC3-6A95CF2D14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D84677F8-8D55-4228-B732-24A6A12CA0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0A80BFF8-C75D-46AC-8AD2-664DAABF28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990B957D-2F2F-4128-BCC9-F0B23C3B31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C5A09ADB-FFB0-4D36-822C-75FEC2F38D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402D4A92-63C5-421E-983D-71791B347E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3DFAB8F7-C8A7-4E27-9674-0AC7FFE1D3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23A2F1E8-BFE0-4C6C-81F1-14C575D27E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B33D15F1-30A4-4F15-8E57-6C97ABB9D6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63B6FAAC-DE8D-43B4-8357-E3BE4E2350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3FABF13C-F0FD-4DF8-904D-872FB92FB1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8F3C627F-F55F-4EBE-9376-1A7597E8E2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39DD268F-F910-4EA5-979B-7BC3A9F6F7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E2074DEF-D7D5-4083-B23C-0210B588EE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CF01D698-C76C-49CC-BD59-E044A21D11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2282F1E9-48A3-4232-A495-115142ED06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64E2391F-75B7-418A-A3F1-9C5DFC094A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A2312B5F-A331-4371-883F-1D787EF8E2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A1BE1190-F902-42CF-A29A-AF78B83233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D531B711-C406-4DAC-8BDF-127E0BF699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BAFF4935-FD11-4382-AB87-87112CB0B7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EF2EC424-7F70-4C48-B47D-E70424D579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2" name="椭圆 81">
              <a:extLst>
                <a:ext uri="{FF2B5EF4-FFF2-40B4-BE49-F238E27FC236}">
                  <a16:creationId xmlns:a16="http://schemas.microsoft.com/office/drawing/2014/main" id="{FA130775-2EC6-468C-AEC3-17E18C833A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3" name="椭圆 82">
              <a:extLst>
                <a:ext uri="{FF2B5EF4-FFF2-40B4-BE49-F238E27FC236}">
                  <a16:creationId xmlns:a16="http://schemas.microsoft.com/office/drawing/2014/main" id="{0219DEE1-D35E-4D5E-AE90-DE103DEEAB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4" name="椭圆 83">
              <a:extLst>
                <a:ext uri="{FF2B5EF4-FFF2-40B4-BE49-F238E27FC236}">
                  <a16:creationId xmlns:a16="http://schemas.microsoft.com/office/drawing/2014/main" id="{FD8DA1AE-C2D2-4E43-9C92-4C2E738815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5" name="椭圆 84">
              <a:extLst>
                <a:ext uri="{FF2B5EF4-FFF2-40B4-BE49-F238E27FC236}">
                  <a16:creationId xmlns:a16="http://schemas.microsoft.com/office/drawing/2014/main" id="{7DBAE24C-B9A2-4860-BADC-1BD797DDE9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B2103628-908F-4443-80D9-F8D7CAA446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BB717F4D-270B-4FA2-89DA-861EA51BD1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9C07CA48-742C-4C08-B7EB-93680A8CB6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9" name="椭圆 88">
              <a:extLst>
                <a:ext uri="{FF2B5EF4-FFF2-40B4-BE49-F238E27FC236}">
                  <a16:creationId xmlns:a16="http://schemas.microsoft.com/office/drawing/2014/main" id="{5C917C0F-B916-437F-B9FD-ACB6F5196E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38D95353-4216-456D-9CD5-0B023FF48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ED7C7FEB-22C6-4DA2-8384-A6216CF975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2" name="椭圆 91">
              <a:extLst>
                <a:ext uri="{FF2B5EF4-FFF2-40B4-BE49-F238E27FC236}">
                  <a16:creationId xmlns:a16="http://schemas.microsoft.com/office/drawing/2014/main" id="{CDBCB43F-9ED1-477A-A0AC-9EE0DE8C64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B8D1C95E-BEAB-4D19-8C4C-B978BEF642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4" name="椭圆 93">
              <a:extLst>
                <a:ext uri="{FF2B5EF4-FFF2-40B4-BE49-F238E27FC236}">
                  <a16:creationId xmlns:a16="http://schemas.microsoft.com/office/drawing/2014/main" id="{788DECD8-C74A-4322-9FD1-EA3D023CC1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5" name="椭圆 94">
              <a:extLst>
                <a:ext uri="{FF2B5EF4-FFF2-40B4-BE49-F238E27FC236}">
                  <a16:creationId xmlns:a16="http://schemas.microsoft.com/office/drawing/2014/main" id="{E7B56914-F9F7-44B8-9F52-336959DC09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115F4723-0AFE-4B49-8E16-ADA243E8B7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F691A2E5-41F8-4775-9856-69E7F266A8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8" name="椭圆 97">
              <a:extLst>
                <a:ext uri="{FF2B5EF4-FFF2-40B4-BE49-F238E27FC236}">
                  <a16:creationId xmlns:a16="http://schemas.microsoft.com/office/drawing/2014/main" id="{811705A0-9AE6-4A5C-A3DD-8E9D07053F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9" name="椭圆 98">
              <a:extLst>
                <a:ext uri="{FF2B5EF4-FFF2-40B4-BE49-F238E27FC236}">
                  <a16:creationId xmlns:a16="http://schemas.microsoft.com/office/drawing/2014/main" id="{70BE7851-2BBF-4808-AE51-443E76F212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0" name="椭圆 99">
              <a:extLst>
                <a:ext uri="{FF2B5EF4-FFF2-40B4-BE49-F238E27FC236}">
                  <a16:creationId xmlns:a16="http://schemas.microsoft.com/office/drawing/2014/main" id="{9FC0F64C-BC3E-49F0-94AC-C2FAD55C0D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1" name="椭圆 100">
              <a:extLst>
                <a:ext uri="{FF2B5EF4-FFF2-40B4-BE49-F238E27FC236}">
                  <a16:creationId xmlns:a16="http://schemas.microsoft.com/office/drawing/2014/main" id="{C7106B57-B9F6-4160-84D4-A2BF78450E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2" name="椭圆 101">
              <a:extLst>
                <a:ext uri="{FF2B5EF4-FFF2-40B4-BE49-F238E27FC236}">
                  <a16:creationId xmlns:a16="http://schemas.microsoft.com/office/drawing/2014/main" id="{929A282D-1858-4AE4-8D13-0240D4750E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3" name="椭圆 102">
              <a:extLst>
                <a:ext uri="{FF2B5EF4-FFF2-40B4-BE49-F238E27FC236}">
                  <a16:creationId xmlns:a16="http://schemas.microsoft.com/office/drawing/2014/main" id="{DAE4C0A0-9183-4F04-AEB8-1ABBC64F2C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4" name="椭圆 103">
              <a:extLst>
                <a:ext uri="{FF2B5EF4-FFF2-40B4-BE49-F238E27FC236}">
                  <a16:creationId xmlns:a16="http://schemas.microsoft.com/office/drawing/2014/main" id="{698CDA31-9680-4730-9202-A8A78A9EFA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5" name="椭圆 104">
              <a:extLst>
                <a:ext uri="{FF2B5EF4-FFF2-40B4-BE49-F238E27FC236}">
                  <a16:creationId xmlns:a16="http://schemas.microsoft.com/office/drawing/2014/main" id="{36878C6F-828D-4400-AA6A-9F06CCC124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6" name="椭圆 105">
              <a:extLst>
                <a:ext uri="{FF2B5EF4-FFF2-40B4-BE49-F238E27FC236}">
                  <a16:creationId xmlns:a16="http://schemas.microsoft.com/office/drawing/2014/main" id="{0925D6D3-D263-47E6-B50E-DABB6B6842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7" name="椭圆 106">
              <a:extLst>
                <a:ext uri="{FF2B5EF4-FFF2-40B4-BE49-F238E27FC236}">
                  <a16:creationId xmlns:a16="http://schemas.microsoft.com/office/drawing/2014/main" id="{0103FBBE-F361-4431-B123-AE4E1610FF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8" name="椭圆 107">
              <a:extLst>
                <a:ext uri="{FF2B5EF4-FFF2-40B4-BE49-F238E27FC236}">
                  <a16:creationId xmlns:a16="http://schemas.microsoft.com/office/drawing/2014/main" id="{15F51489-1E90-4C7D-B301-3985C185DF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9" name="椭圆 108">
              <a:extLst>
                <a:ext uri="{FF2B5EF4-FFF2-40B4-BE49-F238E27FC236}">
                  <a16:creationId xmlns:a16="http://schemas.microsoft.com/office/drawing/2014/main" id="{109590E4-B40E-430F-89B5-7C65B3A41B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10" name="椭圆 109">
              <a:extLst>
                <a:ext uri="{FF2B5EF4-FFF2-40B4-BE49-F238E27FC236}">
                  <a16:creationId xmlns:a16="http://schemas.microsoft.com/office/drawing/2014/main" id="{3E6DB2E5-FF9A-4E85-9781-7741846D2F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11" name="椭圆 110">
              <a:extLst>
                <a:ext uri="{FF2B5EF4-FFF2-40B4-BE49-F238E27FC236}">
                  <a16:creationId xmlns:a16="http://schemas.microsoft.com/office/drawing/2014/main" id="{CB48AEFF-B02A-4017-BD3F-D3D4FFFD49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12" name="椭圆 111">
              <a:extLst>
                <a:ext uri="{FF2B5EF4-FFF2-40B4-BE49-F238E27FC236}">
                  <a16:creationId xmlns:a16="http://schemas.microsoft.com/office/drawing/2014/main" id="{0583AC70-4E82-4DA0-A18E-270CC0E261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13" name="椭圆 112">
              <a:extLst>
                <a:ext uri="{FF2B5EF4-FFF2-40B4-BE49-F238E27FC236}">
                  <a16:creationId xmlns:a16="http://schemas.microsoft.com/office/drawing/2014/main" id="{53D3B424-82A1-4CD4-AFF3-30CB2E673A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14" name="椭圆 113">
              <a:extLst>
                <a:ext uri="{FF2B5EF4-FFF2-40B4-BE49-F238E27FC236}">
                  <a16:creationId xmlns:a16="http://schemas.microsoft.com/office/drawing/2014/main" id="{099864BD-695C-404F-8969-527BA11752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58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2E5D7FA1-9D57-4A13-9F15-A08EA665623E}"/>
              </a:ext>
            </a:extLst>
          </p:cNvPr>
          <p:cNvSpPr/>
          <p:nvPr userDrawn="1"/>
        </p:nvSpPr>
        <p:spPr>
          <a:xfrm>
            <a:off x="374650" y="304800"/>
            <a:ext cx="11442700" cy="6248400"/>
          </a:xfrm>
          <a:prstGeom prst="roundRect">
            <a:avLst>
              <a:gd name="adj" fmla="val 276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012AF0F6-A29B-4AA5-B707-1921A7EF7703}"/>
              </a:ext>
            </a:extLst>
          </p:cNvPr>
          <p:cNvGrpSpPr/>
          <p:nvPr userDrawn="1"/>
        </p:nvGrpSpPr>
        <p:grpSpPr>
          <a:xfrm>
            <a:off x="8333423" y="0"/>
            <a:ext cx="3858577" cy="3484046"/>
            <a:chOff x="-494015" y="35587"/>
            <a:chExt cx="4904934" cy="4428839"/>
          </a:xfrm>
          <a:gradFill>
            <a:gsLst>
              <a:gs pos="0">
                <a:schemeClr val="accent1">
                  <a:lumMod val="5000"/>
                  <a:lumOff val="95000"/>
                  <a:alpha val="28000"/>
                </a:schemeClr>
              </a:gs>
              <a:gs pos="100000">
                <a:schemeClr val="bg1">
                  <a:alpha val="0"/>
                </a:schemeClr>
              </a:gs>
            </a:gsLst>
            <a:lin ang="2700000" scaled="0"/>
          </a:gradFill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D94747D3-0BB0-4D68-84F8-03E6746151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C91684F5-DC49-4B00-9471-3182E8BAF0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ECAF6D44-E232-4680-95CF-0C4E3AADD0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C0A264C4-03F0-41AE-A678-4F43C780B0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816CDC82-BBE9-4F1F-BF1F-1E60B6F3F2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ABF72B62-E089-49F1-857D-32297C819B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9DB166D2-0B68-4FED-8143-049F8CB844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2D3B6DF2-737E-4C61-B890-B58B7E404E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E6EACB02-7915-42B0-8742-C244A2DFFE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2AF562B5-97C4-4E87-BA98-3A6497AAA2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4ED410B9-8F98-4670-AE0D-FFB347AC64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E5B018F3-E312-466E-982A-705F5C8E50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326864BF-8F2E-4EFF-B401-AE6E757F5A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B704EA8C-5015-41A3-A92B-C2A48EA20E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0F13E317-CBF9-4C31-87DB-06B4433AB0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E7B84B47-89CC-45CF-99A2-19DC0F08D3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FFB6435E-62B4-4491-A183-96582061F5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F495C543-2274-44EF-8B1F-A67DAC415B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812C43CF-6761-4A13-B1D3-AD4D016675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581C07B0-C343-41BF-B44B-D1F5AAF7E8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A0A5AEE5-22AA-415C-9E2C-778C684C0F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F720179B-C451-4ED3-AFC2-C7A53EF6D5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C9E3E780-B9F1-4F71-92FF-71C7A86BD6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C9640AD8-00A6-4878-9919-00B7C8B997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64B5A25D-685A-4E1D-A272-5A4A8087CF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1499CCD3-CC20-4528-9964-8CA8C7794F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705719BC-5D7A-4DF3-B961-49DDAB4024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AC2CA4E0-5CE1-4399-B859-4E27F94141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405A3344-AEB9-4EEA-B1F6-F72F298FE4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8C41EBDA-1AAF-422C-9A1E-C1D38A7591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21570BFA-E1A1-4358-B8FD-0277369A08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98290B9C-5708-46B8-9873-000095BDF7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AF744377-14D8-49B0-8C36-55ACE065BE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597D4738-6BB4-4FD1-9CB3-FCBFB815B1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8873585E-4741-495E-AFC3-5B2A4F67C2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5071D9D3-9BF3-4A23-8842-1B163548FE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A6ED125A-CB45-4A0B-B4AC-EAA7287577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206822BD-31BE-45F2-B61B-670FB80E0E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8182D730-D3D7-4BD8-AEC7-68163CA350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E3A5CE23-6BA6-4A3B-8254-826A324AD2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6F8C3100-47AE-4CF3-AAE5-143F124C59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19135D32-0110-4B34-9DAC-3FB6E2BA6C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1116EA60-D5D9-486A-9F28-719522D45C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E66386C0-8D17-4446-BDDA-7647B8695B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B740CD77-2770-43EA-82D3-6F68274491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1FEAA0C6-868B-4FDA-A64F-86D8E07B64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7967BFEA-3EFC-4F16-90DD-E96A705760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F0144EBC-8EDD-43DC-981D-372846E49A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A9D4BC60-E39D-4845-99EB-5C3DEF52CF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0BDFF3A8-D819-4BCB-82A7-1E58EF0596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90D01329-7180-46DB-97A4-2F9D8A23BB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146FEA09-F978-4B56-9150-C87E3E9E36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7529DCEB-EB51-4C2C-8CFA-C5D4B33EDA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A81BE8F0-2EF9-4AFD-804D-EAF2C306DC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431E79E9-C965-4F5D-B3F6-7640307268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91038393-98C1-4EE3-BEC3-6A95CF2D14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D84677F8-8D55-4228-B732-24A6A12CA0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0A80BFF8-C75D-46AC-8AD2-664DAABF28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990B957D-2F2F-4128-BCC9-F0B23C3B31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C5A09ADB-FFB0-4D36-822C-75FEC2F38D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402D4A92-63C5-421E-983D-71791B347E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3DFAB8F7-C8A7-4E27-9674-0AC7FFE1D3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23A2F1E8-BFE0-4C6C-81F1-14C575D27E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B33D15F1-30A4-4F15-8E57-6C97ABB9D6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63B6FAAC-DE8D-43B4-8357-E3BE4E2350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3FABF13C-F0FD-4DF8-904D-872FB92FB1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8F3C627F-F55F-4EBE-9376-1A7597E8E2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39DD268F-F910-4EA5-979B-7BC3A9F6F7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E2074DEF-D7D5-4083-B23C-0210B588EE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CF01D698-C76C-49CC-BD59-E044A21D11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2282F1E9-48A3-4232-A495-115142ED06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64E2391F-75B7-418A-A3F1-9C5DFC094A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A2312B5F-A331-4371-883F-1D787EF8E2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A1BE1190-F902-42CF-A29A-AF78B83233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D531B711-C406-4DAC-8BDF-127E0BF699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BAFF4935-FD11-4382-AB87-87112CB0B7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EF2EC424-7F70-4C48-B47D-E70424D579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2" name="椭圆 81">
              <a:extLst>
                <a:ext uri="{FF2B5EF4-FFF2-40B4-BE49-F238E27FC236}">
                  <a16:creationId xmlns:a16="http://schemas.microsoft.com/office/drawing/2014/main" id="{FA130775-2EC6-468C-AEC3-17E18C833A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3" name="椭圆 82">
              <a:extLst>
                <a:ext uri="{FF2B5EF4-FFF2-40B4-BE49-F238E27FC236}">
                  <a16:creationId xmlns:a16="http://schemas.microsoft.com/office/drawing/2014/main" id="{0219DEE1-D35E-4D5E-AE90-DE103DEEAB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4" name="椭圆 83">
              <a:extLst>
                <a:ext uri="{FF2B5EF4-FFF2-40B4-BE49-F238E27FC236}">
                  <a16:creationId xmlns:a16="http://schemas.microsoft.com/office/drawing/2014/main" id="{FD8DA1AE-C2D2-4E43-9C92-4C2E738815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5" name="椭圆 84">
              <a:extLst>
                <a:ext uri="{FF2B5EF4-FFF2-40B4-BE49-F238E27FC236}">
                  <a16:creationId xmlns:a16="http://schemas.microsoft.com/office/drawing/2014/main" id="{7DBAE24C-B9A2-4860-BADC-1BD797DDE9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B2103628-908F-4443-80D9-F8D7CAA446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BB717F4D-270B-4FA2-89DA-861EA51BD1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9C07CA48-742C-4C08-B7EB-93680A8CB6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9" name="椭圆 88">
              <a:extLst>
                <a:ext uri="{FF2B5EF4-FFF2-40B4-BE49-F238E27FC236}">
                  <a16:creationId xmlns:a16="http://schemas.microsoft.com/office/drawing/2014/main" id="{5C917C0F-B916-437F-B9FD-ACB6F5196E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38D95353-4216-456D-9CD5-0B023FF48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ED7C7FEB-22C6-4DA2-8384-A6216CF975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2" name="椭圆 91">
              <a:extLst>
                <a:ext uri="{FF2B5EF4-FFF2-40B4-BE49-F238E27FC236}">
                  <a16:creationId xmlns:a16="http://schemas.microsoft.com/office/drawing/2014/main" id="{CDBCB43F-9ED1-477A-A0AC-9EE0DE8C64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B8D1C95E-BEAB-4D19-8C4C-B978BEF642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4" name="椭圆 93">
              <a:extLst>
                <a:ext uri="{FF2B5EF4-FFF2-40B4-BE49-F238E27FC236}">
                  <a16:creationId xmlns:a16="http://schemas.microsoft.com/office/drawing/2014/main" id="{788DECD8-C74A-4322-9FD1-EA3D023CC1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5" name="椭圆 94">
              <a:extLst>
                <a:ext uri="{FF2B5EF4-FFF2-40B4-BE49-F238E27FC236}">
                  <a16:creationId xmlns:a16="http://schemas.microsoft.com/office/drawing/2014/main" id="{E7B56914-F9F7-44B8-9F52-336959DC09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115F4723-0AFE-4B49-8E16-ADA243E8B7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F691A2E5-41F8-4775-9856-69E7F266A8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8" name="椭圆 97">
              <a:extLst>
                <a:ext uri="{FF2B5EF4-FFF2-40B4-BE49-F238E27FC236}">
                  <a16:creationId xmlns:a16="http://schemas.microsoft.com/office/drawing/2014/main" id="{811705A0-9AE6-4A5C-A3DD-8E9D07053F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9" name="椭圆 98">
              <a:extLst>
                <a:ext uri="{FF2B5EF4-FFF2-40B4-BE49-F238E27FC236}">
                  <a16:creationId xmlns:a16="http://schemas.microsoft.com/office/drawing/2014/main" id="{70BE7851-2BBF-4808-AE51-443E76F212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0" name="椭圆 99">
              <a:extLst>
                <a:ext uri="{FF2B5EF4-FFF2-40B4-BE49-F238E27FC236}">
                  <a16:creationId xmlns:a16="http://schemas.microsoft.com/office/drawing/2014/main" id="{9FC0F64C-BC3E-49F0-94AC-C2FAD55C0D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1" name="椭圆 100">
              <a:extLst>
                <a:ext uri="{FF2B5EF4-FFF2-40B4-BE49-F238E27FC236}">
                  <a16:creationId xmlns:a16="http://schemas.microsoft.com/office/drawing/2014/main" id="{C7106B57-B9F6-4160-84D4-A2BF78450E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2" name="椭圆 101">
              <a:extLst>
                <a:ext uri="{FF2B5EF4-FFF2-40B4-BE49-F238E27FC236}">
                  <a16:creationId xmlns:a16="http://schemas.microsoft.com/office/drawing/2014/main" id="{929A282D-1858-4AE4-8D13-0240D4750E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3" name="椭圆 102">
              <a:extLst>
                <a:ext uri="{FF2B5EF4-FFF2-40B4-BE49-F238E27FC236}">
                  <a16:creationId xmlns:a16="http://schemas.microsoft.com/office/drawing/2014/main" id="{DAE4C0A0-9183-4F04-AEB8-1ABBC64F2C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4" name="椭圆 103">
              <a:extLst>
                <a:ext uri="{FF2B5EF4-FFF2-40B4-BE49-F238E27FC236}">
                  <a16:creationId xmlns:a16="http://schemas.microsoft.com/office/drawing/2014/main" id="{698CDA31-9680-4730-9202-A8A78A9EFA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5" name="椭圆 104">
              <a:extLst>
                <a:ext uri="{FF2B5EF4-FFF2-40B4-BE49-F238E27FC236}">
                  <a16:creationId xmlns:a16="http://schemas.microsoft.com/office/drawing/2014/main" id="{36878C6F-828D-4400-AA6A-9F06CCC124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6" name="椭圆 105">
              <a:extLst>
                <a:ext uri="{FF2B5EF4-FFF2-40B4-BE49-F238E27FC236}">
                  <a16:creationId xmlns:a16="http://schemas.microsoft.com/office/drawing/2014/main" id="{0925D6D3-D263-47E6-B50E-DABB6B6842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7" name="椭圆 106">
              <a:extLst>
                <a:ext uri="{FF2B5EF4-FFF2-40B4-BE49-F238E27FC236}">
                  <a16:creationId xmlns:a16="http://schemas.microsoft.com/office/drawing/2014/main" id="{0103FBBE-F361-4431-B123-AE4E1610FF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8" name="椭圆 107">
              <a:extLst>
                <a:ext uri="{FF2B5EF4-FFF2-40B4-BE49-F238E27FC236}">
                  <a16:creationId xmlns:a16="http://schemas.microsoft.com/office/drawing/2014/main" id="{15F51489-1E90-4C7D-B301-3985C185DF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9" name="椭圆 108">
              <a:extLst>
                <a:ext uri="{FF2B5EF4-FFF2-40B4-BE49-F238E27FC236}">
                  <a16:creationId xmlns:a16="http://schemas.microsoft.com/office/drawing/2014/main" id="{109590E4-B40E-430F-89B5-7C65B3A41B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10" name="椭圆 109">
              <a:extLst>
                <a:ext uri="{FF2B5EF4-FFF2-40B4-BE49-F238E27FC236}">
                  <a16:creationId xmlns:a16="http://schemas.microsoft.com/office/drawing/2014/main" id="{3E6DB2E5-FF9A-4E85-9781-7741846D2F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11" name="椭圆 110">
              <a:extLst>
                <a:ext uri="{FF2B5EF4-FFF2-40B4-BE49-F238E27FC236}">
                  <a16:creationId xmlns:a16="http://schemas.microsoft.com/office/drawing/2014/main" id="{CB48AEFF-B02A-4017-BD3F-D3D4FFFD49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12" name="椭圆 111">
              <a:extLst>
                <a:ext uri="{FF2B5EF4-FFF2-40B4-BE49-F238E27FC236}">
                  <a16:creationId xmlns:a16="http://schemas.microsoft.com/office/drawing/2014/main" id="{0583AC70-4E82-4DA0-A18E-270CC0E261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13" name="椭圆 112">
              <a:extLst>
                <a:ext uri="{FF2B5EF4-FFF2-40B4-BE49-F238E27FC236}">
                  <a16:creationId xmlns:a16="http://schemas.microsoft.com/office/drawing/2014/main" id="{53D3B424-82A1-4CD4-AFF3-30CB2E673A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14" name="椭圆 113">
              <a:extLst>
                <a:ext uri="{FF2B5EF4-FFF2-40B4-BE49-F238E27FC236}">
                  <a16:creationId xmlns:a16="http://schemas.microsoft.com/office/drawing/2014/main" id="{099864BD-695C-404F-8969-527BA11752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975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285" y="3873503"/>
            <a:ext cx="17807885" cy="26727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2568" y="7065818"/>
            <a:ext cx="14665318" cy="31865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31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62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93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25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5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87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1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650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89539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524" y="2909457"/>
            <a:ext cx="18855407" cy="82290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117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943" y="8012548"/>
            <a:ext cx="17807885" cy="2476500"/>
          </a:xfrm>
          <a:prstGeom prst="rect">
            <a:avLst/>
          </a:prstGeom>
        </p:spPr>
        <p:txBody>
          <a:bodyPr anchor="t"/>
          <a:lstStyle>
            <a:lvl1pPr algn="l">
              <a:defRPr sz="727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4943" y="5284935"/>
            <a:ext cx="17807885" cy="27276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36">
                <a:solidFill>
                  <a:schemeClr val="tx1">
                    <a:tint val="75000"/>
                  </a:schemeClr>
                </a:solidFill>
              </a:defRPr>
            </a:lvl1pPr>
            <a:lvl2pPr marL="831281" indent="0">
              <a:buNone/>
              <a:defRPr sz="3273">
                <a:solidFill>
                  <a:schemeClr val="tx1">
                    <a:tint val="75000"/>
                  </a:schemeClr>
                </a:solidFill>
              </a:defRPr>
            </a:lvl2pPr>
            <a:lvl3pPr marL="1662562" indent="0">
              <a:buNone/>
              <a:defRPr sz="2909">
                <a:solidFill>
                  <a:schemeClr val="tx1">
                    <a:tint val="75000"/>
                  </a:schemeClr>
                </a:solidFill>
              </a:defRPr>
            </a:lvl3pPr>
            <a:lvl4pPr marL="2493843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4pPr>
            <a:lvl5pPr marL="3325124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5pPr>
            <a:lvl6pPr marL="415640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6pPr>
            <a:lvl7pPr marL="4987686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7pPr>
            <a:lvl8pPr marL="5818967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8pPr>
            <a:lvl9pPr marL="6650248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39547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524" y="2909457"/>
            <a:ext cx="9253116" cy="8229024"/>
          </a:xfrm>
          <a:prstGeom prst="rect">
            <a:avLst/>
          </a:prstGeom>
        </p:spPr>
        <p:txBody>
          <a:bodyPr/>
          <a:lstStyle>
            <a:lvl1pPr>
              <a:defRPr sz="5091"/>
            </a:lvl1pPr>
            <a:lvl2pPr>
              <a:defRPr sz="4364"/>
            </a:lvl2pPr>
            <a:lvl3pPr>
              <a:defRPr sz="3636"/>
            </a:lvl3pPr>
            <a:lvl4pPr>
              <a:defRPr sz="3273"/>
            </a:lvl4pPr>
            <a:lvl5pPr>
              <a:defRPr sz="3273"/>
            </a:lvl5pPr>
            <a:lvl6pPr>
              <a:defRPr sz="3273"/>
            </a:lvl6pPr>
            <a:lvl7pPr>
              <a:defRPr sz="3273"/>
            </a:lvl7pPr>
            <a:lvl8pPr>
              <a:defRPr sz="3273"/>
            </a:lvl8pPr>
            <a:lvl9pPr>
              <a:defRPr sz="32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49815" y="2909457"/>
            <a:ext cx="9253116" cy="8229024"/>
          </a:xfrm>
          <a:prstGeom prst="rect">
            <a:avLst/>
          </a:prstGeom>
        </p:spPr>
        <p:txBody>
          <a:bodyPr/>
          <a:lstStyle>
            <a:lvl1pPr>
              <a:defRPr sz="5091"/>
            </a:lvl1pPr>
            <a:lvl2pPr>
              <a:defRPr sz="4364"/>
            </a:lvl2pPr>
            <a:lvl3pPr>
              <a:defRPr sz="3636"/>
            </a:lvl3pPr>
            <a:lvl4pPr>
              <a:defRPr sz="3273"/>
            </a:lvl4pPr>
            <a:lvl5pPr>
              <a:defRPr sz="3273"/>
            </a:lvl5pPr>
            <a:lvl6pPr>
              <a:defRPr sz="3273"/>
            </a:lvl6pPr>
            <a:lvl7pPr>
              <a:defRPr sz="3273"/>
            </a:lvl7pPr>
            <a:lvl8pPr>
              <a:defRPr sz="3273"/>
            </a:lvl8pPr>
            <a:lvl9pPr>
              <a:defRPr sz="32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23291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hyperlink" Target="https://www.facebook.com/groups/629898828017053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0" y="6385999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1D4692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Măng non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1D4692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0429010" y="-51218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Măng non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44546A">
                  <a:lumMod val="20000"/>
                  <a:lumOff val="80000"/>
                </a:srgbClr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11838461" y="-12711"/>
            <a:ext cx="391886" cy="415397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1381510" y="6478332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TM Wedding K&amp;T" panose="02040603050506020204" pitchFamily="18" charset="0"/>
                <a:ea typeface="+mn-ea"/>
                <a:cs typeface="+mn-cs"/>
              </a:rPr>
              <a:t>Bích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UTM Wedding K&amp;T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25852" y="-118964"/>
            <a:ext cx="13412362" cy="71939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1186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277644" y="-450609"/>
            <a:ext cx="12747287" cy="77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4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166256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461" indent="-623461" algn="l" defTabSz="1662562" rtl="0" eaLnBrk="1" latinLnBrk="0" hangingPunct="1">
        <a:spcBef>
          <a:spcPct val="20000"/>
        </a:spcBef>
        <a:buFont typeface="Arial" pitchFamily="34" charset="0"/>
        <a:buChar char="•"/>
        <a:defRPr sz="5818" kern="1200">
          <a:solidFill>
            <a:schemeClr val="tx1"/>
          </a:solidFill>
          <a:latin typeface="+mn-lt"/>
          <a:ea typeface="+mn-ea"/>
          <a:cs typeface="+mn-cs"/>
        </a:defRPr>
      </a:lvl1pPr>
      <a:lvl2pPr marL="1350832" indent="-519551" algn="l" defTabSz="1662562" rtl="0" eaLnBrk="1" latinLnBrk="0" hangingPunct="1">
        <a:spcBef>
          <a:spcPct val="20000"/>
        </a:spcBef>
        <a:buFont typeface="Arial" pitchFamily="34" charset="0"/>
        <a:buChar char="–"/>
        <a:defRPr sz="5091" kern="1200">
          <a:solidFill>
            <a:schemeClr val="tx1"/>
          </a:solidFill>
          <a:latin typeface="+mn-lt"/>
          <a:ea typeface="+mn-ea"/>
          <a:cs typeface="+mn-cs"/>
        </a:defRPr>
      </a:lvl2pPr>
      <a:lvl3pPr marL="2078203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4364" kern="1200">
          <a:solidFill>
            <a:schemeClr val="tx1"/>
          </a:solidFill>
          <a:latin typeface="+mn-lt"/>
          <a:ea typeface="+mn-ea"/>
          <a:cs typeface="+mn-cs"/>
        </a:defRPr>
      </a:lvl3pPr>
      <a:lvl4pPr marL="2909484" indent="-415641" algn="l" defTabSz="1662562" rtl="0" eaLnBrk="1" latinLnBrk="0" hangingPunct="1">
        <a:spcBef>
          <a:spcPct val="20000"/>
        </a:spcBef>
        <a:buFont typeface="Arial" pitchFamily="34" charset="0"/>
        <a:buChar char="–"/>
        <a:defRPr sz="3636" kern="1200">
          <a:solidFill>
            <a:schemeClr val="tx1"/>
          </a:solidFill>
          <a:latin typeface="+mn-lt"/>
          <a:ea typeface="+mn-ea"/>
          <a:cs typeface="+mn-cs"/>
        </a:defRPr>
      </a:lvl4pPr>
      <a:lvl5pPr marL="3740765" indent="-415641" algn="l" defTabSz="1662562" rtl="0" eaLnBrk="1" latinLnBrk="0" hangingPunct="1">
        <a:spcBef>
          <a:spcPct val="20000"/>
        </a:spcBef>
        <a:buFont typeface="Arial" pitchFamily="34" charset="0"/>
        <a:buChar char="»"/>
        <a:defRPr sz="3636" kern="1200">
          <a:solidFill>
            <a:schemeClr val="tx1"/>
          </a:solidFill>
          <a:latin typeface="+mn-lt"/>
          <a:ea typeface="+mn-ea"/>
          <a:cs typeface="+mn-cs"/>
        </a:defRPr>
      </a:lvl5pPr>
      <a:lvl6pPr marL="4572046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6pPr>
      <a:lvl7pPr marL="5403327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7pPr>
      <a:lvl8pPr marL="6234608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8pPr>
      <a:lvl9pPr marL="7065889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831281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2pPr>
      <a:lvl3pPr marL="1662562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3pPr>
      <a:lvl4pPr marL="2493843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4pPr>
      <a:lvl5pPr marL="3325124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5pPr>
      <a:lvl6pPr marL="4156405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6pPr>
      <a:lvl7pPr marL="4987686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7pPr>
      <a:lvl8pPr marL="5818967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8pPr>
      <a:lvl9pPr marL="6650248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38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7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svg"/><Relationship Id="rId5" Type="http://schemas.openxmlformats.org/officeDocument/2006/relationships/image" Target="../media/image31.png"/><Relationship Id="rId4" Type="http://schemas.openxmlformats.org/officeDocument/2006/relationships/image" Target="../media/image25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svg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svg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svg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svg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E4EB5EB-ABAE-4976-B7D9-FE8CE8037D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8" t="64375"/>
          <a:stretch/>
        </p:blipFill>
        <p:spPr>
          <a:xfrm>
            <a:off x="7340600" y="4686300"/>
            <a:ext cx="4851400" cy="21717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5C54391-29A6-4531-94EE-00DA2AAA81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88600" y="425967"/>
            <a:ext cx="1803400" cy="1663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9AC0513-D79B-4313-93F8-ABB975E917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1311" y="131444"/>
            <a:ext cx="3873500" cy="23876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6E8405E-C67C-4916-912C-D59FB72AB9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" y="4200813"/>
            <a:ext cx="2451100" cy="1968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0802" y="-150784"/>
            <a:ext cx="1523956" cy="16783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2626E4-62E4-C2F9-2F5A-BE63A0E88D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2677" y="253113"/>
            <a:ext cx="2517866" cy="1670449"/>
          </a:xfrm>
          <a:prstGeom prst="rect">
            <a:avLst/>
          </a:prstGeom>
        </p:spPr>
      </p:pic>
      <p:grpSp>
        <p:nvGrpSpPr>
          <p:cNvPr id="13" name="组合 5">
            <a:extLst>
              <a:ext uri="{FF2B5EF4-FFF2-40B4-BE49-F238E27FC236}">
                <a16:creationId xmlns:a16="http://schemas.microsoft.com/office/drawing/2014/main" id="{2242D90F-8E79-46CA-9DEB-C487BF243DED}"/>
              </a:ext>
            </a:extLst>
          </p:cNvPr>
          <p:cNvGrpSpPr/>
          <p:nvPr/>
        </p:nvGrpSpPr>
        <p:grpSpPr>
          <a:xfrm>
            <a:off x="8497660" y="2096416"/>
            <a:ext cx="3462309" cy="3981390"/>
            <a:chOff x="7949020" y="658649"/>
            <a:chExt cx="3462309" cy="3981390"/>
          </a:xfrm>
        </p:grpSpPr>
        <p:pic>
          <p:nvPicPr>
            <p:cNvPr id="14" name="图片 6">
              <a:extLst>
                <a:ext uri="{FF2B5EF4-FFF2-40B4-BE49-F238E27FC236}">
                  <a16:creationId xmlns:a16="http://schemas.microsoft.com/office/drawing/2014/main" id="{538EB83F-E028-4AE8-A4A8-90329132DC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1" t="24815" r="43333" b="35555"/>
            <a:stretch/>
          </p:blipFill>
          <p:spPr>
            <a:xfrm flipH="1">
              <a:off x="9155058" y="2015284"/>
              <a:ext cx="2256271" cy="2624755"/>
            </a:xfrm>
            <a:prstGeom prst="rect">
              <a:avLst/>
            </a:prstGeom>
          </p:spPr>
        </p:pic>
        <p:pic>
          <p:nvPicPr>
            <p:cNvPr id="15" name="图片 8">
              <a:extLst>
                <a:ext uri="{FF2B5EF4-FFF2-40B4-BE49-F238E27FC236}">
                  <a16:creationId xmlns:a16="http://schemas.microsoft.com/office/drawing/2014/main" id="{D727672A-1DB0-4093-AD3A-A78D7C2AC3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724" b="37984"/>
            <a:stretch/>
          </p:blipFill>
          <p:spPr>
            <a:xfrm>
              <a:off x="9573274" y="658649"/>
              <a:ext cx="1612577" cy="1039629"/>
            </a:xfrm>
            <a:prstGeom prst="rect">
              <a:avLst/>
            </a:prstGeom>
          </p:spPr>
        </p:pic>
        <p:pic>
          <p:nvPicPr>
            <p:cNvPr id="16" name="图片 9">
              <a:extLst>
                <a:ext uri="{FF2B5EF4-FFF2-40B4-BE49-F238E27FC236}">
                  <a16:creationId xmlns:a16="http://schemas.microsoft.com/office/drawing/2014/main" id="{9ED36E88-53AF-45D8-8E1F-9A25927234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49020" y="1690048"/>
              <a:ext cx="1312107" cy="1039629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91374" y="3597548"/>
            <a:ext cx="5950212" cy="186553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9749" y="1646359"/>
            <a:ext cx="9522777" cy="316409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11950" y="5045985"/>
            <a:ext cx="5029636" cy="11827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20145" y="982866"/>
            <a:ext cx="2462997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6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28529" y="492509"/>
            <a:ext cx="782260" cy="6892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0789" y="411051"/>
            <a:ext cx="10267404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 thống kê dưới đây cho biết số lượt khách du lịch của một số nước Đông Nam Á đến Việt Nam năm 2019 ( theo Niên giám thống kê năm 2019).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466409"/>
              </p:ext>
            </p:extLst>
          </p:nvPr>
        </p:nvGraphicFramePr>
        <p:xfrm>
          <a:off x="548640" y="1618973"/>
          <a:ext cx="11090367" cy="478182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81251">
                  <a:extLst>
                    <a:ext uri="{9D8B030D-6E8A-4147-A177-3AD203B41FA5}">
                      <a16:colId xmlns:a16="http://schemas.microsoft.com/office/drawing/2014/main" val="4008488680"/>
                    </a:ext>
                  </a:extLst>
                </a:gridCol>
                <a:gridCol w="2424036">
                  <a:extLst>
                    <a:ext uri="{9D8B030D-6E8A-4147-A177-3AD203B41FA5}">
                      <a16:colId xmlns:a16="http://schemas.microsoft.com/office/drawing/2014/main" val="1359649201"/>
                    </a:ext>
                  </a:extLst>
                </a:gridCol>
                <a:gridCol w="2406215">
                  <a:extLst>
                    <a:ext uri="{9D8B030D-6E8A-4147-A177-3AD203B41FA5}">
                      <a16:colId xmlns:a16="http://schemas.microsoft.com/office/drawing/2014/main" val="3462923900"/>
                    </a:ext>
                  </a:extLst>
                </a:gridCol>
                <a:gridCol w="2548805">
                  <a:extLst>
                    <a:ext uri="{9D8B030D-6E8A-4147-A177-3AD203B41FA5}">
                      <a16:colId xmlns:a16="http://schemas.microsoft.com/office/drawing/2014/main" val="1035297550"/>
                    </a:ext>
                  </a:extLst>
                </a:gridCol>
                <a:gridCol w="2430060">
                  <a:extLst>
                    <a:ext uri="{9D8B030D-6E8A-4147-A177-3AD203B41FA5}">
                      <a16:colId xmlns:a16="http://schemas.microsoft.com/office/drawing/2014/main" val="2594331583"/>
                    </a:ext>
                  </a:extLst>
                </a:gridCol>
              </a:tblGrid>
              <a:tr h="22983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800" baseline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nước</a:t>
                      </a:r>
                      <a:endParaRPr lang="en-US" sz="2800" smtClean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/>
                      <a:endParaRPr lang="en-US" sz="240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Cam-pu-chia</a:t>
                      </a:r>
                      <a:endParaRPr lang="en-US" sz="2800">
                        <a:solidFill>
                          <a:srgbClr val="0070C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Lào</a:t>
                      </a:r>
                      <a:endParaRPr lang="en-US" sz="2800">
                        <a:solidFill>
                          <a:srgbClr val="0070C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sz="2800" baseline="0" smtClean="0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Lan</a:t>
                      </a:r>
                      <a:endParaRPr lang="en-US" sz="2800">
                        <a:solidFill>
                          <a:srgbClr val="0070C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Ma-lai-xi-a</a:t>
                      </a:r>
                      <a:endParaRPr lang="en-US" sz="2800">
                        <a:solidFill>
                          <a:srgbClr val="0070C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920702"/>
                  </a:ext>
                </a:extLst>
              </a:tr>
              <a:tr h="24834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lượt</a:t>
                      </a:r>
                      <a:r>
                        <a:rPr lang="en-US" sz="2400" b="1" baseline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khách du lịch đến Việt Nam</a:t>
                      </a:r>
                      <a:endParaRPr lang="en-US" sz="2400" b="1" smtClean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227 900</a:t>
                      </a:r>
                      <a:endParaRPr lang="en-US" sz="4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98 500</a:t>
                      </a:r>
                      <a:endParaRPr lang="en-US" sz="4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509 800</a:t>
                      </a:r>
                      <a:endParaRPr lang="en-US" sz="4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606 200</a:t>
                      </a:r>
                      <a:endParaRPr lang="en-US" sz="4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865470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232" y="2440305"/>
            <a:ext cx="2238375" cy="1428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551" y="2440306"/>
            <a:ext cx="2143126" cy="1428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189" y="2426971"/>
            <a:ext cx="2163126" cy="14420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937" y="2440305"/>
            <a:ext cx="2247629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6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79" y="292778"/>
            <a:ext cx="5133277" cy="620016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839097" y="411051"/>
            <a:ext cx="5839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30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 nào có lượt khách du lịch đến Việt Nam nhiều nhất?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02445" y="1323288"/>
            <a:ext cx="5839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Ma-lai-xi-a </a:t>
            </a:r>
            <a:endParaRPr lang="en-US" sz="54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66160" y="5538651"/>
            <a:ext cx="1841863" cy="6139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863256" y="1837205"/>
            <a:ext cx="5839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Nước nào </a:t>
            </a:r>
            <a:r>
              <a:rPr lang="en-US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lượt khách du lịch đến Việt Nam ít </a:t>
            </a:r>
            <a:r>
              <a:rPr lang="en-US" sz="30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nhất?</a:t>
            </a:r>
            <a:endParaRPr lang="en-US" sz="30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31475" y="2778907"/>
            <a:ext cx="1698171" cy="61395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902445" y="2738163"/>
            <a:ext cx="5839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0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Lào </a:t>
            </a:r>
            <a:endParaRPr lang="en-US" sz="54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84878" y="3266171"/>
            <a:ext cx="591747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3000" b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Số lượt khách du lịch đến Việt Nam của nước Cam-pu-chia ít hơn số lượt khách du lịch của những nước nào trong các nước trên?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79889" y="5538651"/>
            <a:ext cx="5839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Thái Lan và Ma-lai-xi-a.</a:t>
            </a:r>
          </a:p>
        </p:txBody>
      </p:sp>
    </p:spTree>
    <p:extLst>
      <p:ext uri="{BB962C8B-B14F-4D97-AF65-F5344CB8AC3E}">
        <p14:creationId xmlns:p14="http://schemas.microsoft.com/office/powerpoint/2010/main" val="167928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7" grpId="0" animBg="1"/>
      <p:bldP spid="22" grpId="0"/>
      <p:bldP spid="23" grpId="0" animBg="1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628529" y="531698"/>
            <a:ext cx="782260" cy="6892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10789" y="411051"/>
            <a:ext cx="1026740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học sinh cấp Tiểu học trên cả nước tại thời điểm ngày 30 tháng 9 năm 2020 là </a:t>
            </a:r>
            <a:r>
              <a:rPr lang="en-US" sz="3600" b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8 891 344 </a:t>
            </a: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 sinh (theo Niên giám thống kê năm 2020).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19348" y="2088608"/>
            <a:ext cx="1047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làm tròn số học sinh đến hàng </a:t>
            </a:r>
            <a:r>
              <a:rPr lang="en-US" sz="3600" b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trăm.</a:t>
            </a:r>
            <a:endParaRPr lang="en-US" sz="3600" b="1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06285" y="2712093"/>
            <a:ext cx="1047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 nói: “ Số học sinh có khoảng 8 891 400”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19348" y="3353442"/>
            <a:ext cx="1047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 nói: “ Số học sinh có khoảng 8 891 300”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19348" y="3944118"/>
            <a:ext cx="1047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 em, bạn nào nói đúng?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573381" y="4581197"/>
            <a:ext cx="2769326" cy="707886"/>
            <a:chOff x="1227909" y="4555071"/>
            <a:chExt cx="2769326" cy="707886"/>
          </a:xfrm>
        </p:grpSpPr>
        <p:sp>
          <p:nvSpPr>
            <p:cNvPr id="22" name="Rounded Rectangle 21"/>
            <p:cNvSpPr/>
            <p:nvPr/>
          </p:nvSpPr>
          <p:spPr>
            <a:xfrm>
              <a:off x="1227909" y="4609686"/>
              <a:ext cx="2769326" cy="64020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19348" y="4555071"/>
              <a:ext cx="25211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Cambria" panose="02040503050406030204" pitchFamily="18" charset="0"/>
                  <a:ea typeface="Cambria" panose="02040503050406030204" pitchFamily="18" charset="0"/>
                </a:rPr>
                <a:t>8 891 344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091940" y="4581197"/>
            <a:ext cx="711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40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538648" y="4955916"/>
            <a:ext cx="796834" cy="175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6505300" y="4635812"/>
            <a:ext cx="2769326" cy="707886"/>
            <a:chOff x="1227909" y="4555071"/>
            <a:chExt cx="2769326" cy="707886"/>
          </a:xfrm>
        </p:grpSpPr>
        <p:sp>
          <p:nvSpPr>
            <p:cNvPr id="31" name="Rounded Rectangle 30"/>
            <p:cNvSpPr/>
            <p:nvPr/>
          </p:nvSpPr>
          <p:spPr>
            <a:xfrm>
              <a:off x="1227909" y="4609686"/>
              <a:ext cx="2769326" cy="64020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319348" y="4555071"/>
              <a:ext cx="25211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Cambria" panose="02040503050406030204" pitchFamily="18" charset="0"/>
                  <a:ea typeface="Cambria" panose="02040503050406030204" pitchFamily="18" charset="0"/>
                </a:rPr>
                <a:t>8 891 </a:t>
              </a:r>
              <a:r>
                <a:rPr lang="en-US" sz="4000" b="1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300</a:t>
              </a:r>
              <a:endParaRPr lang="en-US" sz="4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34" name="Straight Connector 33"/>
          <p:cNvCxnSpPr/>
          <p:nvPr/>
        </p:nvCxnSpPr>
        <p:spPr>
          <a:xfrm>
            <a:off x="4487092" y="5172892"/>
            <a:ext cx="2743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043329" y="5641487"/>
            <a:ext cx="4923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 </a:t>
            </a:r>
            <a:r>
              <a:rPr lang="en-US" sz="36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 đúng.</a:t>
            </a:r>
            <a:endParaRPr lang="en-US" sz="36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33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/>
      <p:bldP spid="16" grpId="0"/>
      <p:bldP spid="17" grpId="0"/>
      <p:bldP spid="18" grpId="0"/>
      <p:bldP spid="21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28529" y="453320"/>
            <a:ext cx="782260" cy="6892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2226" y="453320"/>
            <a:ext cx="99930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Mỗi </a:t>
            </a:r>
            <a:r>
              <a:rPr lang="en-US" sz="32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 dưới đây đã làm tròn số học sinh đến hàng nào?</a:t>
            </a:r>
            <a:endParaRPr lang="en-US" sz="5400" b="1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88" y="1972493"/>
            <a:ext cx="10248267" cy="45673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168" y="916533"/>
            <a:ext cx="2938527" cy="107298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488475" y="3004458"/>
            <a:ext cx="1828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920924" y="1528164"/>
            <a:ext cx="3056725" cy="640208"/>
            <a:chOff x="1188720" y="4609686"/>
            <a:chExt cx="3056725" cy="640208"/>
          </a:xfrm>
        </p:grpSpPr>
        <p:sp>
          <p:nvSpPr>
            <p:cNvPr id="11" name="Rounded Rectangle 10"/>
            <p:cNvSpPr/>
            <p:nvPr/>
          </p:nvSpPr>
          <p:spPr>
            <a:xfrm>
              <a:off x="1227908" y="4609686"/>
              <a:ext cx="2952223" cy="64020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88720" y="4668180"/>
              <a:ext cx="30567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Hàng trăm nghìn</a:t>
              </a:r>
              <a:endPara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6285417" y="2960913"/>
            <a:ext cx="1828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5172891" y="3165473"/>
            <a:ext cx="2225052" cy="640208"/>
            <a:chOff x="1188720" y="4609686"/>
            <a:chExt cx="3056725" cy="640208"/>
          </a:xfrm>
        </p:grpSpPr>
        <p:sp>
          <p:nvSpPr>
            <p:cNvPr id="15" name="Rounded Rectangle 14"/>
            <p:cNvSpPr/>
            <p:nvPr/>
          </p:nvSpPr>
          <p:spPr>
            <a:xfrm>
              <a:off x="1227908" y="4609686"/>
              <a:ext cx="2952223" cy="64020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88720" y="4668180"/>
              <a:ext cx="30567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Hàng nghìn</a:t>
              </a:r>
              <a:endPara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9916900" y="2804157"/>
            <a:ext cx="1828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8145132" y="1332285"/>
            <a:ext cx="3056725" cy="640208"/>
            <a:chOff x="1188720" y="4609686"/>
            <a:chExt cx="3056725" cy="640208"/>
          </a:xfrm>
        </p:grpSpPr>
        <p:sp>
          <p:nvSpPr>
            <p:cNvPr id="22" name="Rounded Rectangle 21"/>
            <p:cNvSpPr/>
            <p:nvPr/>
          </p:nvSpPr>
          <p:spPr>
            <a:xfrm>
              <a:off x="1227908" y="4609686"/>
              <a:ext cx="2952223" cy="64020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88720" y="4668180"/>
              <a:ext cx="30567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Hàng chục nghìn</a:t>
              </a:r>
              <a:endPara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361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28529" y="453320"/>
            <a:ext cx="782260" cy="6892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en-US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2226" y="388005"/>
            <a:ext cx="99930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siêu thị điện máy, cô bán hàng đã đặt nhầm biển giá tiền của bốn loại máy tính như sau: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45" y="1473257"/>
            <a:ext cx="2495011" cy="18273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433" y="1473257"/>
            <a:ext cx="2749483" cy="18636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1979" y="1600904"/>
            <a:ext cx="2625634" cy="16996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1068" y="1473257"/>
            <a:ext cx="2444245" cy="169704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10789" y="3261400"/>
            <a:ext cx="555919" cy="521263"/>
          </a:xfrm>
          <a:prstGeom prst="ellipse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2060"/>
                </a:solidFill>
              </a:rPr>
              <a:t>A</a:t>
            </a:r>
            <a:endParaRPr lang="en-US" sz="3600">
              <a:solidFill>
                <a:srgbClr val="00206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581923" y="3301944"/>
            <a:ext cx="555919" cy="521263"/>
          </a:xfrm>
          <a:prstGeom prst="ellipse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2060"/>
                </a:solidFill>
              </a:rPr>
              <a:t>B</a:t>
            </a:r>
            <a:endParaRPr lang="en-US" sz="3600">
              <a:solidFill>
                <a:srgbClr val="00206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334796" y="3320572"/>
            <a:ext cx="555919" cy="521263"/>
          </a:xfrm>
          <a:prstGeom prst="ellipse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2060"/>
                </a:solidFill>
              </a:rPr>
              <a:t>C</a:t>
            </a:r>
            <a:endParaRPr lang="en-US" sz="3600">
              <a:solidFill>
                <a:srgbClr val="00206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273190" y="3253902"/>
            <a:ext cx="555919" cy="521263"/>
          </a:xfrm>
          <a:prstGeom prst="ellipse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2060"/>
                </a:solidFill>
              </a:rPr>
              <a:t>D</a:t>
            </a:r>
            <a:endParaRPr lang="en-US" sz="360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83319" y="3874068"/>
            <a:ext cx="2586452" cy="1065704"/>
            <a:chOff x="483319" y="4814604"/>
            <a:chExt cx="2586452" cy="1065704"/>
          </a:xfrm>
        </p:grpSpPr>
        <p:sp>
          <p:nvSpPr>
            <p:cNvPr id="8" name="Rounded Rectangle 7"/>
            <p:cNvSpPr/>
            <p:nvPr/>
          </p:nvSpPr>
          <p:spPr>
            <a:xfrm>
              <a:off x="483319" y="4814604"/>
              <a:ext cx="2586452" cy="106269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9445" y="4950823"/>
              <a:ext cx="2495011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400" smtClean="0">
                  <a:latin typeface="Cambria" panose="02040503050406030204" pitchFamily="18" charset="0"/>
                  <a:ea typeface="Cambria" panose="02040503050406030204" pitchFamily="18" charset="0"/>
                </a:rPr>
                <a:t>21 900 000 đồng</a:t>
              </a:r>
              <a:endParaRPr lang="en-US" sz="3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429245" y="3867477"/>
            <a:ext cx="2586452" cy="1065704"/>
            <a:chOff x="483319" y="4814604"/>
            <a:chExt cx="2586452" cy="1065704"/>
          </a:xfrm>
        </p:grpSpPr>
        <p:sp>
          <p:nvSpPr>
            <p:cNvPr id="16" name="Rounded Rectangle 15"/>
            <p:cNvSpPr/>
            <p:nvPr/>
          </p:nvSpPr>
          <p:spPr>
            <a:xfrm>
              <a:off x="483319" y="4814604"/>
              <a:ext cx="2586452" cy="106269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9445" y="4950823"/>
              <a:ext cx="2495011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400" smtClean="0">
                  <a:latin typeface="Cambria" panose="02040503050406030204" pitchFamily="18" charset="0"/>
                  <a:ea typeface="Cambria" panose="02040503050406030204" pitchFamily="18" charset="0"/>
                </a:rPr>
                <a:t>17 800 000 đồng</a:t>
              </a:r>
              <a:endParaRPr lang="en-US" sz="3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303574" y="3855575"/>
            <a:ext cx="2586452" cy="1065704"/>
            <a:chOff x="483319" y="4814604"/>
            <a:chExt cx="2586452" cy="1065704"/>
          </a:xfrm>
        </p:grpSpPr>
        <p:sp>
          <p:nvSpPr>
            <p:cNvPr id="19" name="Rounded Rectangle 18"/>
            <p:cNvSpPr/>
            <p:nvPr/>
          </p:nvSpPr>
          <p:spPr>
            <a:xfrm>
              <a:off x="483319" y="4814604"/>
              <a:ext cx="2586452" cy="106269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5571" y="4950823"/>
              <a:ext cx="2495011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400" smtClean="0">
                  <a:latin typeface="Cambria" panose="02040503050406030204" pitchFamily="18" charset="0"/>
                  <a:ea typeface="Cambria" panose="02040503050406030204" pitchFamily="18" charset="0"/>
                </a:rPr>
                <a:t>22 300 000 đồng</a:t>
              </a:r>
              <a:endParaRPr lang="en-US" sz="3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169374" y="3850926"/>
            <a:ext cx="2586452" cy="1065704"/>
            <a:chOff x="483319" y="4814604"/>
            <a:chExt cx="2586452" cy="1065704"/>
          </a:xfrm>
        </p:grpSpPr>
        <p:sp>
          <p:nvSpPr>
            <p:cNvPr id="22" name="Rounded Rectangle 21"/>
            <p:cNvSpPr/>
            <p:nvPr/>
          </p:nvSpPr>
          <p:spPr>
            <a:xfrm>
              <a:off x="483319" y="4814604"/>
              <a:ext cx="2586452" cy="106269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9445" y="4950823"/>
              <a:ext cx="2495011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400" smtClean="0">
                  <a:latin typeface="Cambria" panose="02040503050406030204" pitchFamily="18" charset="0"/>
                  <a:ea typeface="Cambria" panose="02040503050406030204" pitchFamily="18" charset="0"/>
                </a:rPr>
                <a:t>18 700 000 đồng</a:t>
              </a:r>
              <a:endParaRPr lang="en-US" sz="3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47887" y="5047949"/>
            <a:ext cx="11142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 rằng máy tính C có giá thấp nhất, máy tính B có giá thấp hơn máy tính D nhưng cao hơn máy tính A. Em hãy giúp cô bán hàng xác định đúng giá tiền của mỗi máy tính.</a:t>
            </a:r>
          </a:p>
        </p:txBody>
      </p:sp>
    </p:spTree>
    <p:extLst>
      <p:ext uri="{BB962C8B-B14F-4D97-AF65-F5344CB8AC3E}">
        <p14:creationId xmlns:p14="http://schemas.microsoft.com/office/powerpoint/2010/main" val="376930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  <p:bldP spid="12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322690"/>
            <a:ext cx="10528664" cy="1077218"/>
          </a:xfrm>
          <a:prstGeom prst="rect">
            <a:avLst/>
          </a:prstGeom>
          <a:noFill/>
          <a:ln w="19050">
            <a:solidFill>
              <a:srgbClr val="00B0F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 vào phần gợi ý dưới đây hãy sắp xếp các máy tính A, B, C, D theo thứ tự có giá từ thấp đến cao.</a:t>
            </a:r>
            <a:endParaRPr lang="en-US" sz="32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387" y="1465223"/>
            <a:ext cx="11115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 rằng máy tính C có giá thấp nhất, máy tính B có giá thấp hơn máy tính D nhưng cao hơn máy tính A. Em hãy giúp cô bán hàng xác định đúng giá tiền của mỗi máy tính.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87" y="3246824"/>
            <a:ext cx="2625634" cy="1699686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1809204" y="4966492"/>
            <a:ext cx="555919" cy="521263"/>
          </a:xfrm>
          <a:prstGeom prst="ellipse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2060"/>
                </a:solidFill>
              </a:rPr>
              <a:t>C</a:t>
            </a:r>
            <a:endParaRPr lang="en-US" sz="3600">
              <a:solidFill>
                <a:srgbClr val="00206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144" y="3139160"/>
            <a:ext cx="2495011" cy="1827332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4102488" y="4927303"/>
            <a:ext cx="555919" cy="521263"/>
          </a:xfrm>
          <a:prstGeom prst="ellipse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2060"/>
                </a:solidFill>
              </a:rPr>
              <a:t>A</a:t>
            </a:r>
            <a:endParaRPr lang="en-US" sz="3600">
              <a:solidFill>
                <a:srgbClr val="00206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8579" y="3246824"/>
            <a:ext cx="2749483" cy="1863666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7521069" y="5075511"/>
            <a:ext cx="555919" cy="521263"/>
          </a:xfrm>
          <a:prstGeom prst="ellipse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2060"/>
                </a:solidFill>
              </a:rPr>
              <a:t>B</a:t>
            </a:r>
            <a:endParaRPr lang="en-US" sz="3600">
              <a:solidFill>
                <a:srgbClr val="002060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8881" y="3185847"/>
            <a:ext cx="2444245" cy="1697040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10391003" y="4966492"/>
            <a:ext cx="555919" cy="521263"/>
          </a:xfrm>
          <a:prstGeom prst="ellipse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2060"/>
                </a:solidFill>
              </a:rPr>
              <a:t>D</a:t>
            </a:r>
            <a:endParaRPr lang="en-US" sz="36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30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1" grpId="0" animBg="1"/>
      <p:bldP spid="23" grpId="0" animBg="1"/>
      <p:bldP spid="25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761405" y="404758"/>
            <a:ext cx="1678584" cy="643269"/>
            <a:chOff x="1188720" y="4609686"/>
            <a:chExt cx="3056725" cy="643269"/>
          </a:xfrm>
        </p:grpSpPr>
        <p:sp>
          <p:nvSpPr>
            <p:cNvPr id="3" name="Rounded Rectangle 2"/>
            <p:cNvSpPr/>
            <p:nvPr/>
          </p:nvSpPr>
          <p:spPr>
            <a:xfrm>
              <a:off x="1227908" y="4609686"/>
              <a:ext cx="2952223" cy="64020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88720" y="4668180"/>
              <a:ext cx="30567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GỢI Ý</a:t>
              </a:r>
              <a:endParaRPr lang="en-US" sz="32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34824" y="1103460"/>
            <a:ext cx="11142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dựa vào cách so sánh, sắp xếp các số đã cho theo thứ tự từ bé đến lớn để xác định giá tiền của mỗi máy tính.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4824" y="3194799"/>
            <a:ext cx="2586452" cy="1065704"/>
            <a:chOff x="483319" y="4814604"/>
            <a:chExt cx="2586452" cy="1065704"/>
          </a:xfrm>
        </p:grpSpPr>
        <p:sp>
          <p:nvSpPr>
            <p:cNvPr id="7" name="Rounded Rectangle 6"/>
            <p:cNvSpPr/>
            <p:nvPr/>
          </p:nvSpPr>
          <p:spPr>
            <a:xfrm>
              <a:off x="483319" y="4814604"/>
              <a:ext cx="2586452" cy="106269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9445" y="4950823"/>
              <a:ext cx="2495011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400" smtClean="0">
                  <a:latin typeface="Cambria" panose="02040503050406030204" pitchFamily="18" charset="0"/>
                  <a:ea typeface="Cambria" panose="02040503050406030204" pitchFamily="18" charset="0"/>
                </a:rPr>
                <a:t>21 900 000 đồng</a:t>
              </a:r>
              <a:endParaRPr lang="en-US" sz="3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480750" y="3188208"/>
            <a:ext cx="2586452" cy="1065704"/>
            <a:chOff x="483319" y="4814604"/>
            <a:chExt cx="2586452" cy="1065704"/>
          </a:xfrm>
        </p:grpSpPr>
        <p:sp>
          <p:nvSpPr>
            <p:cNvPr id="10" name="Rounded Rectangle 9"/>
            <p:cNvSpPr/>
            <p:nvPr/>
          </p:nvSpPr>
          <p:spPr>
            <a:xfrm>
              <a:off x="483319" y="4814604"/>
              <a:ext cx="2586452" cy="106269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9445" y="4950823"/>
              <a:ext cx="2495011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400" smtClean="0">
                  <a:latin typeface="Cambria" panose="02040503050406030204" pitchFamily="18" charset="0"/>
                  <a:ea typeface="Cambria" panose="02040503050406030204" pitchFamily="18" charset="0"/>
                </a:rPr>
                <a:t>17 800 000 đồng</a:t>
              </a:r>
              <a:endParaRPr lang="en-US" sz="3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355079" y="3176306"/>
            <a:ext cx="2586452" cy="1065704"/>
            <a:chOff x="483319" y="4814604"/>
            <a:chExt cx="2586452" cy="1065704"/>
          </a:xfrm>
        </p:grpSpPr>
        <p:sp>
          <p:nvSpPr>
            <p:cNvPr id="13" name="Rounded Rectangle 12"/>
            <p:cNvSpPr/>
            <p:nvPr/>
          </p:nvSpPr>
          <p:spPr>
            <a:xfrm>
              <a:off x="483319" y="4814604"/>
              <a:ext cx="2586452" cy="106269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5571" y="4950823"/>
              <a:ext cx="2495011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400" smtClean="0">
                  <a:latin typeface="Cambria" panose="02040503050406030204" pitchFamily="18" charset="0"/>
                  <a:ea typeface="Cambria" panose="02040503050406030204" pitchFamily="18" charset="0"/>
                </a:rPr>
                <a:t>22 300 000 đồng</a:t>
              </a:r>
              <a:endParaRPr lang="en-US" sz="3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220879" y="3171657"/>
            <a:ext cx="2586452" cy="1065704"/>
            <a:chOff x="483319" y="4814604"/>
            <a:chExt cx="2586452" cy="1065704"/>
          </a:xfrm>
        </p:grpSpPr>
        <p:sp>
          <p:nvSpPr>
            <p:cNvPr id="16" name="Rounded Rectangle 15"/>
            <p:cNvSpPr/>
            <p:nvPr/>
          </p:nvSpPr>
          <p:spPr>
            <a:xfrm>
              <a:off x="483319" y="4814604"/>
              <a:ext cx="2586452" cy="106269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9445" y="4950823"/>
              <a:ext cx="2495011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400" smtClean="0">
                  <a:latin typeface="Cambria" panose="02040503050406030204" pitchFamily="18" charset="0"/>
                  <a:ea typeface="Cambria" panose="02040503050406030204" pitchFamily="18" charset="0"/>
                </a:rPr>
                <a:t>18 700 000 đồng</a:t>
              </a:r>
              <a:endParaRPr lang="en-US" sz="3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9" name="图片 15">
            <a:extLst>
              <a:ext uri="{FF2B5EF4-FFF2-40B4-BE49-F238E27FC236}">
                <a16:creationId xmlns:a16="http://schemas.microsoft.com/office/drawing/2014/main" id="{9A226671-00CD-41F1-AD6B-1AD81BCF84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50" y="418668"/>
            <a:ext cx="862902" cy="69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2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-0.2448 0.2307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0" y="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-0.47005 0.2388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3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0.48125 0.241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62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7.40741E-7 L 0.2267 0.2421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28" y="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65" y="1574779"/>
            <a:ext cx="2625634" cy="169968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887582" y="3294447"/>
            <a:ext cx="555919" cy="521263"/>
          </a:xfrm>
          <a:prstGeom prst="ellipse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2060"/>
                </a:solidFill>
              </a:rPr>
              <a:t>C</a:t>
            </a:r>
            <a:endParaRPr lang="en-US" sz="360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522" y="1467115"/>
            <a:ext cx="2495011" cy="182733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180866" y="3255258"/>
            <a:ext cx="555919" cy="521263"/>
          </a:xfrm>
          <a:prstGeom prst="ellipse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2060"/>
                </a:solidFill>
              </a:rPr>
              <a:t>A</a:t>
            </a:r>
            <a:endParaRPr lang="en-US" sz="360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6957" y="1574779"/>
            <a:ext cx="2749483" cy="186366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599447" y="3403466"/>
            <a:ext cx="555919" cy="521263"/>
          </a:xfrm>
          <a:prstGeom prst="ellipse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2060"/>
                </a:solidFill>
              </a:rPr>
              <a:t>B</a:t>
            </a:r>
            <a:endParaRPr lang="en-US" sz="360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7259" y="1513802"/>
            <a:ext cx="2444245" cy="169704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0469381" y="3294447"/>
            <a:ext cx="555919" cy="521263"/>
          </a:xfrm>
          <a:prstGeom prst="ellipse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2060"/>
                </a:solidFill>
              </a:rPr>
              <a:t>D</a:t>
            </a:r>
            <a:endParaRPr lang="en-US" sz="3600">
              <a:solidFill>
                <a:srgbClr val="00206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92325" y="3950855"/>
            <a:ext cx="2586452" cy="1065704"/>
            <a:chOff x="483319" y="4814604"/>
            <a:chExt cx="2586452" cy="1065704"/>
          </a:xfrm>
        </p:grpSpPr>
        <p:sp>
          <p:nvSpPr>
            <p:cNvPr id="11" name="Rounded Rectangle 10"/>
            <p:cNvSpPr/>
            <p:nvPr/>
          </p:nvSpPr>
          <p:spPr>
            <a:xfrm>
              <a:off x="483319" y="4814604"/>
              <a:ext cx="2586452" cy="106269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9445" y="4950823"/>
              <a:ext cx="2495011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400" smtClean="0">
                  <a:latin typeface="Cambria" panose="02040503050406030204" pitchFamily="18" charset="0"/>
                  <a:ea typeface="Cambria" panose="02040503050406030204" pitchFamily="18" charset="0"/>
                </a:rPr>
                <a:t>17 800 000 đồng</a:t>
              </a:r>
              <a:endParaRPr lang="en-US" sz="3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88429" y="3937792"/>
            <a:ext cx="2586452" cy="1065704"/>
            <a:chOff x="483319" y="4814604"/>
            <a:chExt cx="2586452" cy="1065704"/>
          </a:xfrm>
        </p:grpSpPr>
        <p:sp>
          <p:nvSpPr>
            <p:cNvPr id="14" name="Rounded Rectangle 13"/>
            <p:cNvSpPr/>
            <p:nvPr/>
          </p:nvSpPr>
          <p:spPr>
            <a:xfrm>
              <a:off x="483319" y="4814604"/>
              <a:ext cx="2586452" cy="106269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9445" y="4950823"/>
              <a:ext cx="2495011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400" smtClean="0">
                  <a:latin typeface="Cambria" panose="02040503050406030204" pitchFamily="18" charset="0"/>
                  <a:ea typeface="Cambria" panose="02040503050406030204" pitchFamily="18" charset="0"/>
                </a:rPr>
                <a:t>18 700 000 đồng</a:t>
              </a:r>
              <a:endParaRPr lang="en-US" sz="3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297596" y="3963918"/>
            <a:ext cx="2586452" cy="1065704"/>
            <a:chOff x="483319" y="4814604"/>
            <a:chExt cx="2586452" cy="1065704"/>
          </a:xfrm>
        </p:grpSpPr>
        <p:sp>
          <p:nvSpPr>
            <p:cNvPr id="17" name="Rounded Rectangle 16"/>
            <p:cNvSpPr/>
            <p:nvPr/>
          </p:nvSpPr>
          <p:spPr>
            <a:xfrm>
              <a:off x="483319" y="4814604"/>
              <a:ext cx="2586452" cy="106269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9445" y="4950823"/>
              <a:ext cx="2495011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400" smtClean="0">
                  <a:latin typeface="Cambria" panose="02040503050406030204" pitchFamily="18" charset="0"/>
                  <a:ea typeface="Cambria" panose="02040503050406030204" pitchFamily="18" charset="0"/>
                </a:rPr>
                <a:t>21 900 000 đồng</a:t>
              </a:r>
              <a:endParaRPr lang="en-US" sz="3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131178" y="3924729"/>
            <a:ext cx="2586452" cy="1065704"/>
            <a:chOff x="483319" y="4814604"/>
            <a:chExt cx="2586452" cy="1065704"/>
          </a:xfrm>
        </p:grpSpPr>
        <p:sp>
          <p:nvSpPr>
            <p:cNvPr id="20" name="Rounded Rectangle 19"/>
            <p:cNvSpPr/>
            <p:nvPr/>
          </p:nvSpPr>
          <p:spPr>
            <a:xfrm>
              <a:off x="483319" y="4814604"/>
              <a:ext cx="2586452" cy="106269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5571" y="4950823"/>
              <a:ext cx="2495011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400" smtClean="0">
                  <a:latin typeface="Cambria" panose="02040503050406030204" pitchFamily="18" charset="0"/>
                  <a:ea typeface="Cambria" panose="02040503050406030204" pitchFamily="18" charset="0"/>
                </a:rPr>
                <a:t>22 300 000 đồng</a:t>
              </a:r>
              <a:endParaRPr lang="en-US" sz="3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94936" y="464531"/>
            <a:ext cx="10764041" cy="584775"/>
          </a:xfrm>
          <a:prstGeom prst="rect">
            <a:avLst/>
          </a:prstGeom>
          <a:noFill/>
          <a:ln w="19050">
            <a:solidFill>
              <a:srgbClr val="00B0F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32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ác máy tính A, B, C, D theo thứ tự có giá từ thấp đến cao.</a:t>
            </a:r>
            <a:endParaRPr lang="en-US" sz="32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43501" y="5220510"/>
            <a:ext cx="8094586" cy="584775"/>
          </a:xfrm>
          <a:prstGeom prst="rect">
            <a:avLst/>
          </a:prstGeom>
          <a:noFill/>
          <a:ln w="19050">
            <a:solidFill>
              <a:srgbClr val="00B0F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giá tiền theo thứ tự từ lớn đén bé.</a:t>
            </a:r>
            <a:endParaRPr lang="en-US" sz="32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95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041" y="411128"/>
            <a:ext cx="11142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 tiền đúng của các loại máy tính là:</a:t>
            </a:r>
            <a:endParaRPr lang="en-US" sz="36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45" y="1473257"/>
            <a:ext cx="2495011" cy="18273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433" y="1473257"/>
            <a:ext cx="2749483" cy="18636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1979" y="1600904"/>
            <a:ext cx="2625634" cy="1699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1068" y="1473257"/>
            <a:ext cx="2444245" cy="16970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410789" y="3261400"/>
            <a:ext cx="555919" cy="521263"/>
          </a:xfrm>
          <a:prstGeom prst="ellipse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2060"/>
                </a:solidFill>
              </a:rPr>
              <a:t>A</a:t>
            </a:r>
            <a:endParaRPr lang="en-US" sz="3600">
              <a:solidFill>
                <a:srgbClr val="00206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581923" y="3301944"/>
            <a:ext cx="555919" cy="521263"/>
          </a:xfrm>
          <a:prstGeom prst="ellipse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2060"/>
                </a:solidFill>
              </a:rPr>
              <a:t>B</a:t>
            </a:r>
            <a:endParaRPr lang="en-US" sz="3600">
              <a:solidFill>
                <a:srgbClr val="00206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334796" y="3320572"/>
            <a:ext cx="555919" cy="521263"/>
          </a:xfrm>
          <a:prstGeom prst="ellipse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2060"/>
                </a:solidFill>
              </a:rPr>
              <a:t>C</a:t>
            </a:r>
            <a:endParaRPr lang="en-US" sz="3600">
              <a:solidFill>
                <a:srgbClr val="00206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0273190" y="3253902"/>
            <a:ext cx="555919" cy="521263"/>
          </a:xfrm>
          <a:prstGeom prst="ellipse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2060"/>
                </a:solidFill>
              </a:rPr>
              <a:t>D</a:t>
            </a:r>
            <a:endParaRPr lang="en-US" sz="3600">
              <a:solidFill>
                <a:srgbClr val="00206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413289" y="3948181"/>
            <a:ext cx="2586452" cy="1065704"/>
            <a:chOff x="483319" y="4814604"/>
            <a:chExt cx="2586452" cy="1065704"/>
          </a:xfrm>
        </p:grpSpPr>
        <p:sp>
          <p:nvSpPr>
            <p:cNvPr id="12" name="Rounded Rectangle 11"/>
            <p:cNvSpPr/>
            <p:nvPr/>
          </p:nvSpPr>
          <p:spPr>
            <a:xfrm>
              <a:off x="483319" y="4814604"/>
              <a:ext cx="2586452" cy="106269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9445" y="4950823"/>
              <a:ext cx="2495011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400" smtClean="0">
                  <a:latin typeface="Cambria" panose="02040503050406030204" pitchFamily="18" charset="0"/>
                  <a:ea typeface="Cambria" panose="02040503050406030204" pitchFamily="18" charset="0"/>
                </a:rPr>
                <a:t>21 900 000 đồng</a:t>
              </a:r>
              <a:endParaRPr lang="en-US" sz="3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22919" y="3977315"/>
            <a:ext cx="2586452" cy="1065704"/>
            <a:chOff x="483319" y="4814604"/>
            <a:chExt cx="2586452" cy="1065704"/>
          </a:xfrm>
        </p:grpSpPr>
        <p:sp>
          <p:nvSpPr>
            <p:cNvPr id="15" name="Rounded Rectangle 14"/>
            <p:cNvSpPr/>
            <p:nvPr/>
          </p:nvSpPr>
          <p:spPr>
            <a:xfrm>
              <a:off x="483319" y="4814604"/>
              <a:ext cx="2586452" cy="106269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9445" y="4950823"/>
              <a:ext cx="2495011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400" smtClean="0">
                  <a:latin typeface="Cambria" panose="02040503050406030204" pitchFamily="18" charset="0"/>
                  <a:ea typeface="Cambria" panose="02040503050406030204" pitchFamily="18" charset="0"/>
                </a:rPr>
                <a:t>17 800 000 đồng</a:t>
              </a:r>
              <a:endParaRPr lang="en-US" sz="3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124648" y="3974307"/>
            <a:ext cx="2586452" cy="1065704"/>
            <a:chOff x="483319" y="4814604"/>
            <a:chExt cx="2586452" cy="1065704"/>
          </a:xfrm>
        </p:grpSpPr>
        <p:sp>
          <p:nvSpPr>
            <p:cNvPr id="18" name="Rounded Rectangle 17"/>
            <p:cNvSpPr/>
            <p:nvPr/>
          </p:nvSpPr>
          <p:spPr>
            <a:xfrm>
              <a:off x="483319" y="4814604"/>
              <a:ext cx="2586452" cy="106269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5571" y="4950823"/>
              <a:ext cx="2495011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400" smtClean="0">
                  <a:latin typeface="Cambria" panose="02040503050406030204" pitchFamily="18" charset="0"/>
                  <a:ea typeface="Cambria" panose="02040503050406030204" pitchFamily="18" charset="0"/>
                </a:rPr>
                <a:t>22 300 000 đồng</a:t>
              </a:r>
              <a:endParaRPr lang="en-US" sz="3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02162" y="3922246"/>
            <a:ext cx="2586452" cy="1065704"/>
            <a:chOff x="483319" y="4814604"/>
            <a:chExt cx="2586452" cy="1065704"/>
          </a:xfrm>
        </p:grpSpPr>
        <p:sp>
          <p:nvSpPr>
            <p:cNvPr id="21" name="Rounded Rectangle 20"/>
            <p:cNvSpPr/>
            <p:nvPr/>
          </p:nvSpPr>
          <p:spPr>
            <a:xfrm>
              <a:off x="483319" y="4814604"/>
              <a:ext cx="2586452" cy="106269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9445" y="4950823"/>
              <a:ext cx="2495011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400" smtClean="0">
                  <a:latin typeface="Cambria" panose="02040503050406030204" pitchFamily="18" charset="0"/>
                  <a:ea typeface="Cambria" panose="02040503050406030204" pitchFamily="18" charset="0"/>
                </a:rPr>
                <a:t>18 700 000 đồng</a:t>
              </a:r>
              <a:endParaRPr lang="en-US" sz="3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682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561" y="351204"/>
            <a:ext cx="7900126" cy="650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8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C8E599BE-5D39-4BA2-BED7-09CD8F713A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001" y="393049"/>
            <a:ext cx="864385" cy="797426"/>
          </a:xfrm>
          <a:prstGeom prst="rect">
            <a:avLst/>
          </a:prstGeom>
        </p:spPr>
      </p:pic>
      <p:sp>
        <p:nvSpPr>
          <p:cNvPr id="3" name="矩形: 圆角 1">
            <a:extLst>
              <a:ext uri="{FF2B5EF4-FFF2-40B4-BE49-F238E27FC236}">
                <a16:creationId xmlns:a16="http://schemas.microsoft.com/office/drawing/2014/main" id="{CE1CEB2A-2D97-4012-B6F9-1A3AEE060C36}"/>
              </a:ext>
            </a:extLst>
          </p:cNvPr>
          <p:cNvSpPr/>
          <p:nvPr/>
        </p:nvSpPr>
        <p:spPr>
          <a:xfrm>
            <a:off x="717192" y="1293223"/>
            <a:ext cx="10906771" cy="5329250"/>
          </a:xfrm>
          <a:prstGeom prst="roundRect">
            <a:avLst>
              <a:gd name="adj" fmla="val 12029"/>
            </a:avLst>
          </a:prstGeom>
          <a:solidFill>
            <a:schemeClr val="bg1">
              <a:alpha val="45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  <a:effectLst>
            <a:outerShdw blurRad="254000" dist="1270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D2DAB1-4E2B-D3BA-EEFF-36D06A6A1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557" y="267879"/>
            <a:ext cx="7206214" cy="15084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2777" y="1384661"/>
            <a:ext cx="1050649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Đọc, so sánh được các số đến lớp triệu.</a:t>
            </a:r>
          </a:p>
          <a:p>
            <a:pPr algn="just"/>
            <a:r>
              <a:rPr lang="en-US" sz="30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Viết được tổng các triệu, trăm nghìn, chục nghìn, nghìn, trăm, chục, đơn vị thành số.</a:t>
            </a:r>
          </a:p>
          <a:p>
            <a:pPr algn="just"/>
            <a:r>
              <a:rPr lang="en-US" sz="30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Tìm được số lớn nhất, số bé nhất của bốn số đã cho trong phạm vi lớp triệu.</a:t>
            </a:r>
          </a:p>
          <a:p>
            <a:pPr algn="just"/>
            <a:r>
              <a:rPr lang="en-US" sz="30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Làm tròn được số có bảy chữ số đến hàng trăm, hàng nghìn, hàng chục nghìn, hàng trăm nghìn.</a:t>
            </a:r>
          </a:p>
          <a:p>
            <a:pPr algn="just"/>
            <a:r>
              <a:rPr lang="en-US" sz="30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Giải được bài toán thực tế liên quan đến so sánh các số đến lớp triệu.</a:t>
            </a:r>
          </a:p>
          <a:p>
            <a:pPr algn="just"/>
            <a:r>
              <a:rPr lang="en-US" sz="30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Phát triển được năng lực tư duy toán học.</a:t>
            </a:r>
          </a:p>
          <a:p>
            <a:pPr algn="just"/>
            <a:r>
              <a:rPr lang="en-US" sz="30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Vận dụng bài học vào thực tiễn</a:t>
            </a:r>
            <a:r>
              <a:rPr lang="en-US" sz="3000" b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000" b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01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978" y="454753"/>
            <a:ext cx="10365923" cy="1667749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2242D90F-8E79-46CA-9DEB-C487BF243DED}"/>
              </a:ext>
            </a:extLst>
          </p:cNvPr>
          <p:cNvGrpSpPr/>
          <p:nvPr/>
        </p:nvGrpSpPr>
        <p:grpSpPr>
          <a:xfrm>
            <a:off x="8127070" y="2701680"/>
            <a:ext cx="3462309" cy="3981390"/>
            <a:chOff x="7949020" y="658649"/>
            <a:chExt cx="3462309" cy="398139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538EB83F-E028-4AE8-A4A8-90329132DC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1" t="24815" r="43333" b="35555"/>
            <a:stretch/>
          </p:blipFill>
          <p:spPr>
            <a:xfrm flipH="1">
              <a:off x="9155058" y="2015284"/>
              <a:ext cx="2256271" cy="2624755"/>
            </a:xfrm>
            <a:prstGeom prst="rect">
              <a:avLst/>
            </a:prstGeom>
          </p:spPr>
        </p:pic>
        <p:pic>
          <p:nvPicPr>
            <p:cNvPr id="8" name="图片 8">
              <a:extLst>
                <a:ext uri="{FF2B5EF4-FFF2-40B4-BE49-F238E27FC236}">
                  <a16:creationId xmlns:a16="http://schemas.microsoft.com/office/drawing/2014/main" id="{D727672A-1DB0-4093-AD3A-A78D7C2AC3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724" b="37984"/>
            <a:stretch/>
          </p:blipFill>
          <p:spPr>
            <a:xfrm>
              <a:off x="9573274" y="658649"/>
              <a:ext cx="1612577" cy="1039629"/>
            </a:xfrm>
            <a:prstGeom prst="rect">
              <a:avLst/>
            </a:prstGeom>
          </p:spPr>
        </p:pic>
        <p:pic>
          <p:nvPicPr>
            <p:cNvPr id="9" name="图片 9">
              <a:extLst>
                <a:ext uri="{FF2B5EF4-FFF2-40B4-BE49-F238E27FC236}">
                  <a16:creationId xmlns:a16="http://schemas.microsoft.com/office/drawing/2014/main" id="{9ED36E88-53AF-45D8-8E1F-9A25927234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49020" y="1690048"/>
              <a:ext cx="1312107" cy="10396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519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97280" y="499469"/>
            <a:ext cx="9757954" cy="1277079"/>
            <a:chOff x="880783" y="544762"/>
            <a:chExt cx="10590459" cy="1045958"/>
          </a:xfrm>
        </p:grpSpPr>
        <p:sp>
          <p:nvSpPr>
            <p:cNvPr id="3" name="Rectangle: Rounded Corners 16">
              <a:extLst>
                <a:ext uri="{FF2B5EF4-FFF2-40B4-BE49-F238E27FC236}">
                  <a16:creationId xmlns:a16="http://schemas.microsoft.com/office/drawing/2014/main" id="{F515E6D1-0BA1-9D99-9F48-79063FCD2645}"/>
                </a:ext>
              </a:extLst>
            </p:cNvPr>
            <p:cNvSpPr/>
            <p:nvPr/>
          </p:nvSpPr>
          <p:spPr>
            <a:xfrm>
              <a:off x="980025" y="544762"/>
              <a:ext cx="10491217" cy="1045958"/>
            </a:xfrm>
            <a:prstGeom prst="roundRect">
              <a:avLst>
                <a:gd name="adj" fmla="val 13859"/>
              </a:avLst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CC99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80783" y="568667"/>
              <a:ext cx="10590459" cy="983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Sắp xếp các biểu thức sau theo thứ tự giá trị từ lớn đến bé:</a:t>
              </a:r>
            </a:p>
          </p:txBody>
        </p:sp>
      </p:grpSp>
      <p:grpSp>
        <p:nvGrpSpPr>
          <p:cNvPr id="8" name="Nhóm 1">
            <a:extLst>
              <a:ext uri="{FF2B5EF4-FFF2-40B4-BE49-F238E27FC236}">
                <a16:creationId xmlns:a16="http://schemas.microsoft.com/office/drawing/2014/main" id="{62DB8E11-419E-A43C-EED0-262F708A0651}"/>
              </a:ext>
            </a:extLst>
          </p:cNvPr>
          <p:cNvGrpSpPr/>
          <p:nvPr/>
        </p:nvGrpSpPr>
        <p:grpSpPr>
          <a:xfrm>
            <a:off x="1722583" y="2168278"/>
            <a:ext cx="8649330" cy="1152000"/>
            <a:chOff x="873492" y="2490890"/>
            <a:chExt cx="8649330" cy="1152000"/>
          </a:xfrm>
        </p:grpSpPr>
        <p:grpSp>
          <p:nvGrpSpPr>
            <p:cNvPr id="9" name="Nhóm 2">
              <a:extLst>
                <a:ext uri="{FF2B5EF4-FFF2-40B4-BE49-F238E27FC236}">
                  <a16:creationId xmlns:a16="http://schemas.microsoft.com/office/drawing/2014/main" id="{D8AF4CDD-7A68-BB03-F9E9-56E51A2E48DC}"/>
                </a:ext>
              </a:extLst>
            </p:cNvPr>
            <p:cNvGrpSpPr/>
            <p:nvPr/>
          </p:nvGrpSpPr>
          <p:grpSpPr>
            <a:xfrm>
              <a:off x="873492" y="2490890"/>
              <a:ext cx="8649330" cy="1152000"/>
              <a:chOff x="873492" y="2490890"/>
              <a:chExt cx="8649330" cy="1152000"/>
            </a:xfrm>
          </p:grpSpPr>
          <p:sp>
            <p:nvSpPr>
              <p:cNvPr id="11" name="Hình chữ nhật: Góc Tròn 4">
                <a:extLst>
                  <a:ext uri="{FF2B5EF4-FFF2-40B4-BE49-F238E27FC236}">
                    <a16:creationId xmlns:a16="http://schemas.microsoft.com/office/drawing/2014/main" id="{DE25DF4C-B883-5C8C-A3C9-F568AC266350}"/>
                  </a:ext>
                </a:extLst>
              </p:cNvPr>
              <p:cNvSpPr/>
              <p:nvPr/>
            </p:nvSpPr>
            <p:spPr>
              <a:xfrm>
                <a:off x="1526773" y="2519678"/>
                <a:ext cx="7996049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12" name="Đồ họa 5">
                <a:extLst>
                  <a:ext uri="{FF2B5EF4-FFF2-40B4-BE49-F238E27FC236}">
                    <a16:creationId xmlns:a16="http://schemas.microsoft.com/office/drawing/2014/main" id="{16255886-0686-8A3F-B7E0-3E20397EF1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10" name="Hộp Văn bản 3">
              <a:extLst>
                <a:ext uri="{FF2B5EF4-FFF2-40B4-BE49-F238E27FC236}">
                  <a16:creationId xmlns:a16="http://schemas.microsoft.com/office/drawing/2014/main" id="{E94ED575-5FF2-57FD-CEF4-59821C47A061}"/>
                </a:ext>
              </a:extLst>
            </p:cNvPr>
            <p:cNvSpPr txBox="1"/>
            <p:nvPr/>
          </p:nvSpPr>
          <p:spPr>
            <a:xfrm>
              <a:off x="2272145" y="2693203"/>
              <a:ext cx="69763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4000" b="1">
                  <a:latin typeface="Cambria" panose="02040503050406030204" pitchFamily="18" charset="0"/>
                  <a:ea typeface="Cambria" panose="02040503050406030204" pitchFamily="18" charset="0"/>
                </a:rPr>
                <a:t>30 000 + 140 000 – 125 000</a:t>
              </a:r>
            </a:p>
          </p:txBody>
        </p:sp>
      </p:grpSp>
      <p:grpSp>
        <p:nvGrpSpPr>
          <p:cNvPr id="13" name="Nhóm 49">
            <a:extLst>
              <a:ext uri="{FF2B5EF4-FFF2-40B4-BE49-F238E27FC236}">
                <a16:creationId xmlns:a16="http://schemas.microsoft.com/office/drawing/2014/main" id="{57ECC7D7-533B-9476-3867-F9D2A1F680FF}"/>
              </a:ext>
            </a:extLst>
          </p:cNvPr>
          <p:cNvGrpSpPr/>
          <p:nvPr/>
        </p:nvGrpSpPr>
        <p:grpSpPr>
          <a:xfrm>
            <a:off x="1681645" y="3712008"/>
            <a:ext cx="8690268" cy="1152000"/>
            <a:chOff x="6309362" y="2482076"/>
            <a:chExt cx="8690268" cy="1152000"/>
          </a:xfrm>
        </p:grpSpPr>
        <p:grpSp>
          <p:nvGrpSpPr>
            <p:cNvPr id="14" name="Nhóm 22">
              <a:extLst>
                <a:ext uri="{FF2B5EF4-FFF2-40B4-BE49-F238E27FC236}">
                  <a16:creationId xmlns:a16="http://schemas.microsoft.com/office/drawing/2014/main" id="{245FA612-9223-C9D6-CF87-D31CC22FF960}"/>
                </a:ext>
              </a:extLst>
            </p:cNvPr>
            <p:cNvGrpSpPr/>
            <p:nvPr/>
          </p:nvGrpSpPr>
          <p:grpSpPr>
            <a:xfrm>
              <a:off x="6309362" y="2482076"/>
              <a:ext cx="8690268" cy="1152000"/>
              <a:chOff x="6309362" y="2463371"/>
              <a:chExt cx="8690268" cy="1152000"/>
            </a:xfrm>
          </p:grpSpPr>
          <p:sp>
            <p:nvSpPr>
              <p:cNvPr id="16" name="Hình chữ nhật: Góc Tròn 12">
                <a:extLst>
                  <a:ext uri="{FF2B5EF4-FFF2-40B4-BE49-F238E27FC236}">
                    <a16:creationId xmlns:a16="http://schemas.microsoft.com/office/drawing/2014/main" id="{52C72229-1BDB-7197-5BCB-B52287373EDD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8311440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17" name="Đồ họa 14">
                <a:extLst>
                  <a:ext uri="{FF2B5EF4-FFF2-40B4-BE49-F238E27FC236}">
                    <a16:creationId xmlns:a16="http://schemas.microsoft.com/office/drawing/2014/main" id="{A1E4C93E-6BE9-4051-EA64-A6676E0A8F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15" name="Hộp Văn bản 43">
              <a:extLst>
                <a:ext uri="{FF2B5EF4-FFF2-40B4-BE49-F238E27FC236}">
                  <a16:creationId xmlns:a16="http://schemas.microsoft.com/office/drawing/2014/main" id="{42784A90-390C-FDE1-57DB-3F2829B7EF40}"/>
                </a:ext>
              </a:extLst>
            </p:cNvPr>
            <p:cNvSpPr txBox="1"/>
            <p:nvPr/>
          </p:nvSpPr>
          <p:spPr>
            <a:xfrm>
              <a:off x="7589519" y="2691401"/>
              <a:ext cx="72533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4000" b="1">
                  <a:latin typeface="Cambria" panose="02040503050406030204" pitchFamily="18" charset="0"/>
                  <a:ea typeface="Cambria" panose="02040503050406030204" pitchFamily="18" charset="0"/>
                </a:rPr>
                <a:t>240 000 – </a:t>
              </a:r>
              <a:r>
                <a:rPr lang="en-US" sz="40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(120 </a:t>
              </a:r>
              <a:r>
                <a:rPr lang="en-US" sz="4000" b="1">
                  <a:latin typeface="Cambria" panose="02040503050406030204" pitchFamily="18" charset="0"/>
                  <a:ea typeface="Cambria" panose="02040503050406030204" pitchFamily="18" charset="0"/>
                </a:rPr>
                <a:t>000 – 30 000)</a:t>
              </a:r>
            </a:p>
          </p:txBody>
        </p:sp>
      </p:grpSp>
      <p:grpSp>
        <p:nvGrpSpPr>
          <p:cNvPr id="18" name="Nhóm 21">
            <a:extLst>
              <a:ext uri="{FF2B5EF4-FFF2-40B4-BE49-F238E27FC236}">
                <a16:creationId xmlns:a16="http://schemas.microsoft.com/office/drawing/2014/main" id="{E1B3EBE0-1A03-71FF-4EF6-BBC720D376FD}"/>
              </a:ext>
            </a:extLst>
          </p:cNvPr>
          <p:cNvGrpSpPr/>
          <p:nvPr/>
        </p:nvGrpSpPr>
        <p:grpSpPr>
          <a:xfrm>
            <a:off x="1722583" y="5140678"/>
            <a:ext cx="8649329" cy="1152000"/>
            <a:chOff x="958238" y="4423396"/>
            <a:chExt cx="8649329" cy="1152000"/>
          </a:xfrm>
        </p:grpSpPr>
        <p:grpSp>
          <p:nvGrpSpPr>
            <p:cNvPr id="19" name="Nhóm 16">
              <a:extLst>
                <a:ext uri="{FF2B5EF4-FFF2-40B4-BE49-F238E27FC236}">
                  <a16:creationId xmlns:a16="http://schemas.microsoft.com/office/drawing/2014/main" id="{EC3EFBD6-C519-D613-E5FA-4B964968DFCC}"/>
                </a:ext>
              </a:extLst>
            </p:cNvPr>
            <p:cNvGrpSpPr/>
            <p:nvPr/>
          </p:nvGrpSpPr>
          <p:grpSpPr>
            <a:xfrm>
              <a:off x="958238" y="4423396"/>
              <a:ext cx="8649329" cy="1152000"/>
              <a:chOff x="958238" y="4423396"/>
              <a:chExt cx="8649329" cy="1152000"/>
            </a:xfrm>
          </p:grpSpPr>
          <p:sp>
            <p:nvSpPr>
              <p:cNvPr id="21" name="Hình chữ nhật: Góc Tròn 17">
                <a:extLst>
                  <a:ext uri="{FF2B5EF4-FFF2-40B4-BE49-F238E27FC236}">
                    <a16:creationId xmlns:a16="http://schemas.microsoft.com/office/drawing/2014/main" id="{940CE092-43E3-C439-BE96-F2A3F195B5DB}"/>
                  </a:ext>
                </a:extLst>
              </p:cNvPr>
              <p:cNvSpPr/>
              <p:nvPr/>
            </p:nvSpPr>
            <p:spPr>
              <a:xfrm>
                <a:off x="1351278" y="4453999"/>
                <a:ext cx="8256289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22" name="Đồ họa 18">
                <a:extLst>
                  <a:ext uri="{FF2B5EF4-FFF2-40B4-BE49-F238E27FC236}">
                    <a16:creationId xmlns:a16="http://schemas.microsoft.com/office/drawing/2014/main" id="{C6821B68-802E-2C33-43DE-528B28C561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0" name="Hộp Văn bản 25">
              <a:extLst>
                <a:ext uri="{FF2B5EF4-FFF2-40B4-BE49-F238E27FC236}">
                  <a16:creationId xmlns:a16="http://schemas.microsoft.com/office/drawing/2014/main" id="{21AB69C4-0A06-7DD8-3B9F-558523C22576}"/>
                </a:ext>
              </a:extLst>
            </p:cNvPr>
            <p:cNvSpPr txBox="1"/>
            <p:nvPr/>
          </p:nvSpPr>
          <p:spPr>
            <a:xfrm>
              <a:off x="2398718" y="4646547"/>
              <a:ext cx="70520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4000" b="1">
                  <a:latin typeface="Cambria" panose="02040503050406030204" pitchFamily="18" charset="0"/>
                  <a:ea typeface="Cambria" panose="02040503050406030204" pitchFamily="18" charset="0"/>
                </a:rPr>
                <a:t>80 000 + 50 000 – 40 000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670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0.00039 -0.2233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118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-0.00169 -0.2083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102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-3.75E-6 0.4333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99EE79-B207-B02A-683E-4F7A69695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927" y="1489012"/>
            <a:ext cx="8010265" cy="385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22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32153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453" y="112542"/>
            <a:ext cx="9024227" cy="10482845"/>
          </a:xfrm>
          <a:prstGeom prst="rect">
            <a:avLst/>
          </a:prstGeom>
        </p:spPr>
      </p:pic>
      <p:pic>
        <p:nvPicPr>
          <p:cNvPr id="6" name="图片 19">
            <a:extLst>
              <a:ext uri="{FF2B5EF4-FFF2-40B4-BE49-F238E27FC236}">
                <a16:creationId xmlns:a16="http://schemas.microsoft.com/office/drawing/2014/main" id="{E0D58254-6FCD-49B7-A070-23503E8C72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2683" y="2845371"/>
            <a:ext cx="793029" cy="377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1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37">
            <a:extLst>
              <a:ext uri="{FF2B5EF4-FFF2-40B4-BE49-F238E27FC236}">
                <a16:creationId xmlns:a16="http://schemas.microsoft.com/office/drawing/2014/main" id="{A7A052B7-A5F5-290D-70D1-9C208797CD5E}"/>
              </a:ext>
            </a:extLst>
          </p:cNvPr>
          <p:cNvGrpSpPr/>
          <p:nvPr/>
        </p:nvGrpSpPr>
        <p:grpSpPr>
          <a:xfrm>
            <a:off x="873492" y="1132738"/>
            <a:ext cx="10362640" cy="1741916"/>
            <a:chOff x="873492" y="817645"/>
            <a:chExt cx="10362640" cy="1530535"/>
          </a:xfrm>
        </p:grpSpPr>
        <p:grpSp>
          <p:nvGrpSpPr>
            <p:cNvPr id="3" name="Đồ họa 51">
              <a:extLst>
                <a:ext uri="{FF2B5EF4-FFF2-40B4-BE49-F238E27FC236}">
                  <a16:creationId xmlns:a16="http://schemas.microsoft.com/office/drawing/2014/main" id="{5A225850-C7AA-23D0-A6E0-7A280443A8FD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5" name="Hình tự do: Hình 20">
                <a:extLst>
                  <a:ext uri="{FF2B5EF4-FFF2-40B4-BE49-F238E27FC236}">
                    <a16:creationId xmlns:a16="http://schemas.microsoft.com/office/drawing/2014/main" id="{0093DD5D-1183-7D64-40D0-6C1F807CE8E3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  <p:sp>
            <p:nvSpPr>
              <p:cNvPr id="6" name="Hình tự do: Hình 21">
                <a:extLst>
                  <a:ext uri="{FF2B5EF4-FFF2-40B4-BE49-F238E27FC236}">
                    <a16:creationId xmlns:a16="http://schemas.microsoft.com/office/drawing/2014/main" id="{45155118-93CE-F5FD-5B19-DC58E04DC087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  <p:sp>
            <p:nvSpPr>
              <p:cNvPr id="7" name="Hình tự do: Hình 22">
                <a:extLst>
                  <a:ext uri="{FF2B5EF4-FFF2-40B4-BE49-F238E27FC236}">
                    <a16:creationId xmlns:a16="http://schemas.microsoft.com/office/drawing/2014/main" id="{420C31D7-8DCE-C67B-DB4A-B6E8F52A86ED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</p:grpSp>
        <p:sp>
          <p:nvSpPr>
            <p:cNvPr id="4" name="Hộp Văn bản 23">
              <a:extLst>
                <a:ext uri="{FF2B5EF4-FFF2-40B4-BE49-F238E27FC236}">
                  <a16:creationId xmlns:a16="http://schemas.microsoft.com/office/drawing/2014/main" id="{EEDD4267-A89F-8448-271A-A2ED16DEECC9}"/>
                </a:ext>
              </a:extLst>
            </p:cNvPr>
            <p:cNvSpPr txBox="1"/>
            <p:nvPr/>
          </p:nvSpPr>
          <p:spPr>
            <a:xfrm>
              <a:off x="960366" y="918014"/>
              <a:ext cx="10122825" cy="1162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1</a:t>
              </a:r>
              <a:r>
                <a:rPr lang="en-US" sz="4000" b="1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40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Số </a:t>
              </a:r>
              <a:r>
                <a:rPr lang="en-US" sz="4000" b="1" i="1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Sáu mươi triệu hai trăm ba mươi </a:t>
              </a:r>
              <a:r>
                <a:rPr lang="en-US" sz="40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được viết là:</a:t>
              </a:r>
              <a:endParaRPr lang="en-US" sz="4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Nhóm 1">
            <a:extLst>
              <a:ext uri="{FF2B5EF4-FFF2-40B4-BE49-F238E27FC236}">
                <a16:creationId xmlns:a16="http://schemas.microsoft.com/office/drawing/2014/main" id="{62DB8E11-419E-A43C-EED0-262F708A0651}"/>
              </a:ext>
            </a:extLst>
          </p:cNvPr>
          <p:cNvGrpSpPr/>
          <p:nvPr/>
        </p:nvGrpSpPr>
        <p:grpSpPr>
          <a:xfrm>
            <a:off x="873492" y="3017363"/>
            <a:ext cx="5009148" cy="1152000"/>
            <a:chOff x="873492" y="2490890"/>
            <a:chExt cx="5009148" cy="1152000"/>
          </a:xfrm>
        </p:grpSpPr>
        <p:grpSp>
          <p:nvGrpSpPr>
            <p:cNvPr id="9" name="Nhóm 2">
              <a:extLst>
                <a:ext uri="{FF2B5EF4-FFF2-40B4-BE49-F238E27FC236}">
                  <a16:creationId xmlns:a16="http://schemas.microsoft.com/office/drawing/2014/main" id="{D8AF4CDD-7A68-BB03-F9E9-56E51A2E48DC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11" name="Hình chữ nhật: Góc Tròn 4">
                <a:extLst>
                  <a:ext uri="{FF2B5EF4-FFF2-40B4-BE49-F238E27FC236}">
                    <a16:creationId xmlns:a16="http://schemas.microsoft.com/office/drawing/2014/main" id="{DE25DF4C-B883-5C8C-A3C9-F568AC266350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12" name="Đồ họa 5">
                <a:extLst>
                  <a:ext uri="{FF2B5EF4-FFF2-40B4-BE49-F238E27FC236}">
                    <a16:creationId xmlns:a16="http://schemas.microsoft.com/office/drawing/2014/main" id="{16255886-0686-8A3F-B7E0-3E20397EF1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10" name="Hộp Văn bản 3">
              <a:extLst>
                <a:ext uri="{FF2B5EF4-FFF2-40B4-BE49-F238E27FC236}">
                  <a16:creationId xmlns:a16="http://schemas.microsoft.com/office/drawing/2014/main" id="{E94ED575-5FF2-57FD-CEF4-59821C47A061}"/>
                </a:ext>
              </a:extLst>
            </p:cNvPr>
            <p:cNvSpPr txBox="1"/>
            <p:nvPr/>
          </p:nvSpPr>
          <p:spPr>
            <a:xfrm>
              <a:off x="2272145" y="2693203"/>
              <a:ext cx="32951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6 230 000</a:t>
              </a:r>
              <a:endParaRPr lang="en-US" sz="4400" b="1" dirty="0">
                <a:latin typeface="UTM Avo" panose="0204060305050602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Nhóm 6">
            <a:extLst>
              <a:ext uri="{FF2B5EF4-FFF2-40B4-BE49-F238E27FC236}">
                <a16:creationId xmlns:a16="http://schemas.microsoft.com/office/drawing/2014/main" id="{3886914E-946F-9E78-DB52-75EC976B7127}"/>
              </a:ext>
            </a:extLst>
          </p:cNvPr>
          <p:cNvGrpSpPr/>
          <p:nvPr/>
        </p:nvGrpSpPr>
        <p:grpSpPr>
          <a:xfrm>
            <a:off x="6309362" y="3008549"/>
            <a:ext cx="4926770" cy="1152000"/>
            <a:chOff x="6309362" y="2482076"/>
            <a:chExt cx="4926770" cy="1152000"/>
          </a:xfrm>
        </p:grpSpPr>
        <p:grpSp>
          <p:nvGrpSpPr>
            <p:cNvPr id="14" name="Nhóm 31">
              <a:extLst>
                <a:ext uri="{FF2B5EF4-FFF2-40B4-BE49-F238E27FC236}">
                  <a16:creationId xmlns:a16="http://schemas.microsoft.com/office/drawing/2014/main" id="{59325CD6-D787-A557-CCE6-D3D20D218B5B}"/>
                </a:ext>
              </a:extLst>
            </p:cNvPr>
            <p:cNvGrpSpPr/>
            <p:nvPr/>
          </p:nvGrpSpPr>
          <p:grpSpPr>
            <a:xfrm>
              <a:off x="6309362" y="2482076"/>
              <a:ext cx="4926770" cy="1152000"/>
              <a:chOff x="6309362" y="2463371"/>
              <a:chExt cx="4926770" cy="1152000"/>
            </a:xfrm>
          </p:grpSpPr>
          <p:sp>
            <p:nvSpPr>
              <p:cNvPr id="16" name="Hình chữ nhật: Góc Tròn 39">
                <a:extLst>
                  <a:ext uri="{FF2B5EF4-FFF2-40B4-BE49-F238E27FC236}">
                    <a16:creationId xmlns:a16="http://schemas.microsoft.com/office/drawing/2014/main" id="{013F7C9B-A41F-0BD5-EFEE-7B4BD40B9162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547942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/>
              </a:p>
            </p:txBody>
          </p:sp>
          <p:pic>
            <p:nvPicPr>
              <p:cNvPr id="17" name="Đồ họa 40">
                <a:extLst>
                  <a:ext uri="{FF2B5EF4-FFF2-40B4-BE49-F238E27FC236}">
                    <a16:creationId xmlns:a16="http://schemas.microsoft.com/office/drawing/2014/main" id="{8C8458EE-8507-F166-5706-396A4D27C5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15" name="Hộp Văn bản 38">
              <a:extLst>
                <a:ext uri="{FF2B5EF4-FFF2-40B4-BE49-F238E27FC236}">
                  <a16:creationId xmlns:a16="http://schemas.microsoft.com/office/drawing/2014/main" id="{CE65AC0C-348F-EBCF-95FE-E29AA50CC901}"/>
                </a:ext>
              </a:extLst>
            </p:cNvPr>
            <p:cNvSpPr txBox="1"/>
            <p:nvPr/>
          </p:nvSpPr>
          <p:spPr>
            <a:xfrm>
              <a:off x="7201645" y="2722200"/>
              <a:ext cx="39480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60 000 230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Nhóm 41">
            <a:extLst>
              <a:ext uri="{FF2B5EF4-FFF2-40B4-BE49-F238E27FC236}">
                <a16:creationId xmlns:a16="http://schemas.microsoft.com/office/drawing/2014/main" id="{084C21AB-7D0B-6E15-076A-ACC9B00756EB}"/>
              </a:ext>
            </a:extLst>
          </p:cNvPr>
          <p:cNvGrpSpPr/>
          <p:nvPr/>
        </p:nvGrpSpPr>
        <p:grpSpPr>
          <a:xfrm>
            <a:off x="958238" y="4949869"/>
            <a:ext cx="4924401" cy="1152000"/>
            <a:chOff x="958238" y="4423396"/>
            <a:chExt cx="4924401" cy="1152000"/>
          </a:xfrm>
        </p:grpSpPr>
        <p:grpSp>
          <p:nvGrpSpPr>
            <p:cNvPr id="19" name="Nhóm 42">
              <a:extLst>
                <a:ext uri="{FF2B5EF4-FFF2-40B4-BE49-F238E27FC236}">
                  <a16:creationId xmlns:a16="http://schemas.microsoft.com/office/drawing/2014/main" id="{93C7386E-6719-3B0E-B4AB-A0A67B5130CE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21" name="Hình chữ nhật: Góc Tròn 44">
                <a:extLst>
                  <a:ext uri="{FF2B5EF4-FFF2-40B4-BE49-F238E27FC236}">
                    <a16:creationId xmlns:a16="http://schemas.microsoft.com/office/drawing/2014/main" id="{075C9BAB-D227-01CF-7DEB-898F09497BE9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22" name="Đồ họa 45">
                <a:extLst>
                  <a:ext uri="{FF2B5EF4-FFF2-40B4-BE49-F238E27FC236}">
                    <a16:creationId xmlns:a16="http://schemas.microsoft.com/office/drawing/2014/main" id="{31B2ABD0-2B5B-850D-AFF7-7A75E1F951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0" name="Hộp Văn bản 43">
              <a:extLst>
                <a:ext uri="{FF2B5EF4-FFF2-40B4-BE49-F238E27FC236}">
                  <a16:creationId xmlns:a16="http://schemas.microsoft.com/office/drawing/2014/main" id="{1C9CB0A0-200C-0B42-D4B5-C57DBDBDDC0E}"/>
                </a:ext>
              </a:extLst>
            </p:cNvPr>
            <p:cNvSpPr txBox="1"/>
            <p:nvPr/>
          </p:nvSpPr>
          <p:spPr>
            <a:xfrm>
              <a:off x="2035427" y="4646547"/>
              <a:ext cx="35745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60 230</a:t>
              </a:r>
              <a:endParaRPr lang="en-US" sz="4400" b="1" dirty="0">
                <a:latin typeface="UTM Avo" panose="0204060305050602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Nhóm 46">
            <a:extLst>
              <a:ext uri="{FF2B5EF4-FFF2-40B4-BE49-F238E27FC236}">
                <a16:creationId xmlns:a16="http://schemas.microsoft.com/office/drawing/2014/main" id="{DF43F926-6653-CBC6-F3E8-99F6E4202C79}"/>
              </a:ext>
            </a:extLst>
          </p:cNvPr>
          <p:cNvGrpSpPr/>
          <p:nvPr/>
        </p:nvGrpSpPr>
        <p:grpSpPr>
          <a:xfrm>
            <a:off x="6309362" y="4980472"/>
            <a:ext cx="4987834" cy="1153269"/>
            <a:chOff x="6309362" y="4453999"/>
            <a:chExt cx="4987834" cy="1153269"/>
          </a:xfrm>
        </p:grpSpPr>
        <p:grpSp>
          <p:nvGrpSpPr>
            <p:cNvPr id="24" name="Nhóm 47">
              <a:extLst>
                <a:ext uri="{FF2B5EF4-FFF2-40B4-BE49-F238E27FC236}">
                  <a16:creationId xmlns:a16="http://schemas.microsoft.com/office/drawing/2014/main" id="{8DC20CD2-12BC-EABE-82B2-C0E7A43C09EB}"/>
                </a:ext>
              </a:extLst>
            </p:cNvPr>
            <p:cNvGrpSpPr/>
            <p:nvPr/>
          </p:nvGrpSpPr>
          <p:grpSpPr>
            <a:xfrm>
              <a:off x="6309362" y="4453999"/>
              <a:ext cx="4987834" cy="1153269"/>
              <a:chOff x="6309362" y="4395154"/>
              <a:chExt cx="4987834" cy="1153269"/>
            </a:xfrm>
          </p:grpSpPr>
          <p:sp>
            <p:nvSpPr>
              <p:cNvPr id="26" name="Hình chữ nhật: Góc Tròn 49">
                <a:extLst>
                  <a:ext uri="{FF2B5EF4-FFF2-40B4-BE49-F238E27FC236}">
                    <a16:creationId xmlns:a16="http://schemas.microsoft.com/office/drawing/2014/main" id="{F4FCBD0E-3613-A98C-1571-FBF9E931C5BC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609006" cy="1117575"/>
              </a:xfrm>
              <a:prstGeom prst="roundRect">
                <a:avLst/>
              </a:prstGeom>
              <a:noFill/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27" name="Đồ họa 50">
                <a:extLst>
                  <a:ext uri="{FF2B5EF4-FFF2-40B4-BE49-F238E27FC236}">
                    <a16:creationId xmlns:a16="http://schemas.microsoft.com/office/drawing/2014/main" id="{47A0F72D-0213-C1E1-88C4-ACC21935C5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5" name="Hộp Văn bản 48">
              <a:extLst>
                <a:ext uri="{FF2B5EF4-FFF2-40B4-BE49-F238E27FC236}">
                  <a16:creationId xmlns:a16="http://schemas.microsoft.com/office/drawing/2014/main" id="{8360AA65-5513-46B8-37E6-0443393612EE}"/>
                </a:ext>
              </a:extLst>
            </p:cNvPr>
            <p:cNvSpPr txBox="1"/>
            <p:nvPr/>
          </p:nvSpPr>
          <p:spPr>
            <a:xfrm>
              <a:off x="7537804" y="4646547"/>
              <a:ext cx="35745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60 230 000</a:t>
              </a:r>
              <a:endParaRPr lang="en-US" sz="4400" b="1" dirty="0">
                <a:latin typeface="UTM Avo" panose="0204060305050602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8" name="Đồ họa 7">
            <a:extLst>
              <a:ext uri="{FF2B5EF4-FFF2-40B4-BE49-F238E27FC236}">
                <a16:creationId xmlns:a16="http://schemas.microsoft.com/office/drawing/2014/main" id="{F0C2F8AF-6601-A38D-46F2-43FC736B57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0426188" y="293974"/>
            <a:ext cx="1363034" cy="109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298C6247-3443-58B2-9E99-86894E2AD33A}"/>
              </a:ext>
            </a:extLst>
          </p:cNvPr>
          <p:cNvGrpSpPr/>
          <p:nvPr/>
        </p:nvGrpSpPr>
        <p:grpSpPr>
          <a:xfrm>
            <a:off x="731520" y="548641"/>
            <a:ext cx="10504612" cy="1799540"/>
            <a:chOff x="873492" y="817645"/>
            <a:chExt cx="10362640" cy="1530535"/>
          </a:xfrm>
        </p:grpSpPr>
        <p:grpSp>
          <p:nvGrpSpPr>
            <p:cNvPr id="3" name="Đồ họa 51">
              <a:extLst>
                <a:ext uri="{FF2B5EF4-FFF2-40B4-BE49-F238E27FC236}">
                  <a16:creationId xmlns:a16="http://schemas.microsoft.com/office/drawing/2014/main" id="{0C82D9AE-CB81-9428-F9DE-114E59F2F60C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5" name="Hình tự do: Hình 53">
                <a:extLst>
                  <a:ext uri="{FF2B5EF4-FFF2-40B4-BE49-F238E27FC236}">
                    <a16:creationId xmlns:a16="http://schemas.microsoft.com/office/drawing/2014/main" id="{75DFF928-6BE8-B94F-113F-E4A57D1DAFD8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" name="Hình tự do: Hình 54">
                <a:extLst>
                  <a:ext uri="{FF2B5EF4-FFF2-40B4-BE49-F238E27FC236}">
                    <a16:creationId xmlns:a16="http://schemas.microsoft.com/office/drawing/2014/main" id="{D62D141D-682D-EFC5-F3C3-898AFD766D12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" name="Hình tự do: Hình 55">
                <a:extLst>
                  <a:ext uri="{FF2B5EF4-FFF2-40B4-BE49-F238E27FC236}">
                    <a16:creationId xmlns:a16="http://schemas.microsoft.com/office/drawing/2014/main" id="{5B938E54-6F8D-CF57-D5C3-E27ABE896055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" name="Hộp Văn bản 4">
              <a:extLst>
                <a:ext uri="{FF2B5EF4-FFF2-40B4-BE49-F238E27FC236}">
                  <a16:creationId xmlns:a16="http://schemas.microsoft.com/office/drawing/2014/main" id="{EF516165-5B97-E07D-DDF9-46462073D2E8}"/>
                </a:ext>
              </a:extLst>
            </p:cNvPr>
            <p:cNvSpPr txBox="1"/>
            <p:nvPr/>
          </p:nvSpPr>
          <p:spPr>
            <a:xfrm>
              <a:off x="1065325" y="1113353"/>
              <a:ext cx="9807410" cy="667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500" b="1" dirty="0">
                  <a:latin typeface="Cambria" panose="02040503050406030204" pitchFamily="18" charset="0"/>
                  <a:ea typeface="Cambria" panose="02040503050406030204" pitchFamily="18" charset="0"/>
                </a:rPr>
                <a:t> 2</a:t>
              </a:r>
              <a:r>
                <a:rPr lang="en-US" sz="4500" b="1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45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Số có đến hàng triệu là số nào?</a:t>
              </a:r>
              <a:endParaRPr lang="en-US" sz="45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Nhóm 48">
            <a:extLst>
              <a:ext uri="{FF2B5EF4-FFF2-40B4-BE49-F238E27FC236}">
                <a16:creationId xmlns:a16="http://schemas.microsoft.com/office/drawing/2014/main" id="{B3EDD716-564E-DE46-1E80-A76D4E2C1780}"/>
              </a:ext>
            </a:extLst>
          </p:cNvPr>
          <p:cNvGrpSpPr/>
          <p:nvPr/>
        </p:nvGrpSpPr>
        <p:grpSpPr>
          <a:xfrm>
            <a:off x="873492" y="2490890"/>
            <a:ext cx="5009148" cy="1152000"/>
            <a:chOff x="873492" y="2490890"/>
            <a:chExt cx="5009148" cy="1152000"/>
          </a:xfrm>
        </p:grpSpPr>
        <p:grpSp>
          <p:nvGrpSpPr>
            <p:cNvPr id="9" name="Nhóm 21">
              <a:extLst>
                <a:ext uri="{FF2B5EF4-FFF2-40B4-BE49-F238E27FC236}">
                  <a16:creationId xmlns:a16="http://schemas.microsoft.com/office/drawing/2014/main" id="{AF9A0302-C94E-086B-2875-D3116C04992D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11" name="Hình chữ nhật: Góc Tròn 11">
                <a:extLst>
                  <a:ext uri="{FF2B5EF4-FFF2-40B4-BE49-F238E27FC236}">
                    <a16:creationId xmlns:a16="http://schemas.microsoft.com/office/drawing/2014/main" id="{AEDFFEB8-1946-B178-A58A-56FDB8A933E4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2" name="Đồ họa 7">
                <a:extLst>
                  <a:ext uri="{FF2B5EF4-FFF2-40B4-BE49-F238E27FC236}">
                    <a16:creationId xmlns:a16="http://schemas.microsoft.com/office/drawing/2014/main" id="{A5849BBD-0199-2C1D-1F87-540060823F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10" name="Hộp Văn bản 42">
              <a:extLst>
                <a:ext uri="{FF2B5EF4-FFF2-40B4-BE49-F238E27FC236}">
                  <a16:creationId xmlns:a16="http://schemas.microsoft.com/office/drawing/2014/main" id="{D102B154-E9F8-3C16-D917-551420A441D6}"/>
                </a:ext>
              </a:extLst>
            </p:cNvPr>
            <p:cNvSpPr txBox="1"/>
            <p:nvPr/>
          </p:nvSpPr>
          <p:spPr>
            <a:xfrm>
              <a:off x="3109967" y="2691401"/>
              <a:ext cx="258843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827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Nhóm 49">
            <a:extLst>
              <a:ext uri="{FF2B5EF4-FFF2-40B4-BE49-F238E27FC236}">
                <a16:creationId xmlns:a16="http://schemas.microsoft.com/office/drawing/2014/main" id="{57ECC7D7-533B-9476-3867-F9D2A1F680FF}"/>
              </a:ext>
            </a:extLst>
          </p:cNvPr>
          <p:cNvGrpSpPr/>
          <p:nvPr/>
        </p:nvGrpSpPr>
        <p:grpSpPr>
          <a:xfrm>
            <a:off x="6309362" y="2482076"/>
            <a:ext cx="4734694" cy="1152000"/>
            <a:chOff x="6309362" y="2482076"/>
            <a:chExt cx="4734694" cy="1152000"/>
          </a:xfrm>
        </p:grpSpPr>
        <p:grpSp>
          <p:nvGrpSpPr>
            <p:cNvPr id="14" name="Nhóm 22">
              <a:extLst>
                <a:ext uri="{FF2B5EF4-FFF2-40B4-BE49-F238E27FC236}">
                  <a16:creationId xmlns:a16="http://schemas.microsoft.com/office/drawing/2014/main" id="{245FA612-9223-C9D6-CF87-D31CC22FF960}"/>
                </a:ext>
              </a:extLst>
            </p:cNvPr>
            <p:cNvGrpSpPr/>
            <p:nvPr/>
          </p:nvGrpSpPr>
          <p:grpSpPr>
            <a:xfrm>
              <a:off x="6309362" y="2482076"/>
              <a:ext cx="4734694" cy="1152000"/>
              <a:chOff x="6309362" y="2463371"/>
              <a:chExt cx="4734694" cy="1152000"/>
            </a:xfrm>
          </p:grpSpPr>
          <p:sp>
            <p:nvSpPr>
              <p:cNvPr id="16" name="Hình chữ nhật: Góc Tròn 12">
                <a:extLst>
                  <a:ext uri="{FF2B5EF4-FFF2-40B4-BE49-F238E27FC236}">
                    <a16:creationId xmlns:a16="http://schemas.microsoft.com/office/drawing/2014/main" id="{52C72229-1BDB-7197-5BCB-B52287373EDD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355866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17" name="Đồ họa 14">
                <a:extLst>
                  <a:ext uri="{FF2B5EF4-FFF2-40B4-BE49-F238E27FC236}">
                    <a16:creationId xmlns:a16="http://schemas.microsoft.com/office/drawing/2014/main" id="{A1E4C93E-6BE9-4051-EA64-A6676E0A8F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15" name="Hộp Văn bản 43">
              <a:extLst>
                <a:ext uri="{FF2B5EF4-FFF2-40B4-BE49-F238E27FC236}">
                  <a16:creationId xmlns:a16="http://schemas.microsoft.com/office/drawing/2014/main" id="{42784A90-390C-FDE1-57DB-3F2829B7EF40}"/>
                </a:ext>
              </a:extLst>
            </p:cNvPr>
            <p:cNvSpPr txBox="1"/>
            <p:nvPr/>
          </p:nvSpPr>
          <p:spPr>
            <a:xfrm>
              <a:off x="7589520" y="2691401"/>
              <a:ext cx="290779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820 000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Nhóm 47">
            <a:extLst>
              <a:ext uri="{FF2B5EF4-FFF2-40B4-BE49-F238E27FC236}">
                <a16:creationId xmlns:a16="http://schemas.microsoft.com/office/drawing/2014/main" id="{1DED84F3-4250-F897-F677-DF1337BD280E}"/>
              </a:ext>
            </a:extLst>
          </p:cNvPr>
          <p:cNvGrpSpPr/>
          <p:nvPr/>
        </p:nvGrpSpPr>
        <p:grpSpPr>
          <a:xfrm>
            <a:off x="958238" y="4423396"/>
            <a:ext cx="4924401" cy="1152000"/>
            <a:chOff x="958238" y="4423396"/>
            <a:chExt cx="4924401" cy="1152000"/>
          </a:xfrm>
        </p:grpSpPr>
        <p:grpSp>
          <p:nvGrpSpPr>
            <p:cNvPr id="19" name="Nhóm 23">
              <a:extLst>
                <a:ext uri="{FF2B5EF4-FFF2-40B4-BE49-F238E27FC236}">
                  <a16:creationId xmlns:a16="http://schemas.microsoft.com/office/drawing/2014/main" id="{DD278742-E579-66B0-5492-6F3B021DA17C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21" name="Hình chữ nhật: Góc Tròn 19">
                <a:extLst>
                  <a:ext uri="{FF2B5EF4-FFF2-40B4-BE49-F238E27FC236}">
                    <a16:creationId xmlns:a16="http://schemas.microsoft.com/office/drawing/2014/main" id="{EED8C667-9BF5-E569-6EDD-018FD1C214AB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22" name="Đồ họa 18">
                <a:extLst>
                  <a:ext uri="{FF2B5EF4-FFF2-40B4-BE49-F238E27FC236}">
                    <a16:creationId xmlns:a16="http://schemas.microsoft.com/office/drawing/2014/main" id="{626A8265-4505-8FAA-EF43-313C321165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0" name="Hộp Văn bản 44">
              <a:extLst>
                <a:ext uri="{FF2B5EF4-FFF2-40B4-BE49-F238E27FC236}">
                  <a16:creationId xmlns:a16="http://schemas.microsoft.com/office/drawing/2014/main" id="{DFE3EE9F-D90C-5EBF-9925-55B329C94278}"/>
                </a:ext>
              </a:extLst>
            </p:cNvPr>
            <p:cNvSpPr txBox="1"/>
            <p:nvPr/>
          </p:nvSpPr>
          <p:spPr>
            <a:xfrm>
              <a:off x="2651859" y="4732258"/>
              <a:ext cx="30906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26 000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Nhóm 46">
            <a:extLst>
              <a:ext uri="{FF2B5EF4-FFF2-40B4-BE49-F238E27FC236}">
                <a16:creationId xmlns:a16="http://schemas.microsoft.com/office/drawing/2014/main" id="{3C8FFE18-A1FF-723F-9CA5-6EF41AF72886}"/>
              </a:ext>
            </a:extLst>
          </p:cNvPr>
          <p:cNvGrpSpPr/>
          <p:nvPr/>
        </p:nvGrpSpPr>
        <p:grpSpPr>
          <a:xfrm>
            <a:off x="6309362" y="4453999"/>
            <a:ext cx="4734694" cy="1153269"/>
            <a:chOff x="6309362" y="4453999"/>
            <a:chExt cx="4734694" cy="1153269"/>
          </a:xfrm>
        </p:grpSpPr>
        <p:grpSp>
          <p:nvGrpSpPr>
            <p:cNvPr id="24" name="Nhóm 24">
              <a:extLst>
                <a:ext uri="{FF2B5EF4-FFF2-40B4-BE49-F238E27FC236}">
                  <a16:creationId xmlns:a16="http://schemas.microsoft.com/office/drawing/2014/main" id="{A077D454-59AB-0150-C11E-8134632BB74C}"/>
                </a:ext>
              </a:extLst>
            </p:cNvPr>
            <p:cNvGrpSpPr/>
            <p:nvPr/>
          </p:nvGrpSpPr>
          <p:grpSpPr>
            <a:xfrm>
              <a:off x="6309362" y="4453999"/>
              <a:ext cx="4734694" cy="1153269"/>
              <a:chOff x="6309362" y="4395154"/>
              <a:chExt cx="4734694" cy="1153269"/>
            </a:xfrm>
          </p:grpSpPr>
          <p:sp>
            <p:nvSpPr>
              <p:cNvPr id="26" name="Hình chữ nhật: Góc Tròn 20">
                <a:extLst>
                  <a:ext uri="{FF2B5EF4-FFF2-40B4-BE49-F238E27FC236}">
                    <a16:creationId xmlns:a16="http://schemas.microsoft.com/office/drawing/2014/main" id="{A22AD1BA-7919-2A18-A5E1-094B4F046682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355866" cy="1117575"/>
              </a:xfrm>
              <a:prstGeom prst="roundRect">
                <a:avLst/>
              </a:prstGeom>
              <a:noFill/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27" name="Đồ họa 16">
                <a:extLst>
                  <a:ext uri="{FF2B5EF4-FFF2-40B4-BE49-F238E27FC236}">
                    <a16:creationId xmlns:a16="http://schemas.microsoft.com/office/drawing/2014/main" id="{36A57397-DAC4-545C-A2AD-EA8061FA9E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5" name="Hộp Văn bản 45">
              <a:extLst>
                <a:ext uri="{FF2B5EF4-FFF2-40B4-BE49-F238E27FC236}">
                  <a16:creationId xmlns:a16="http://schemas.microsoft.com/office/drawing/2014/main" id="{6185C159-9C4B-F935-D927-2D577D6607B3}"/>
                </a:ext>
              </a:extLst>
            </p:cNvPr>
            <p:cNvSpPr txBox="1"/>
            <p:nvPr/>
          </p:nvSpPr>
          <p:spPr>
            <a:xfrm>
              <a:off x="7723817" y="4645453"/>
              <a:ext cx="29879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1 830 000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8" name="Đồ họa 2">
            <a:extLst>
              <a:ext uri="{FF2B5EF4-FFF2-40B4-BE49-F238E27FC236}">
                <a16:creationId xmlns:a16="http://schemas.microsoft.com/office/drawing/2014/main" id="{6624052A-AA64-594A-7636-4AF8EEE7E7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0354673" y="373389"/>
            <a:ext cx="1540166" cy="123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1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3">
            <a:extLst>
              <a:ext uri="{FF2B5EF4-FFF2-40B4-BE49-F238E27FC236}">
                <a16:creationId xmlns:a16="http://schemas.microsoft.com/office/drawing/2014/main" id="{13241BAC-2BA1-C1BE-5138-E23B04272B64}"/>
              </a:ext>
            </a:extLst>
          </p:cNvPr>
          <p:cNvGrpSpPr/>
          <p:nvPr/>
        </p:nvGrpSpPr>
        <p:grpSpPr>
          <a:xfrm>
            <a:off x="873492" y="776983"/>
            <a:ext cx="10362640" cy="1817828"/>
            <a:chOff x="873492" y="817645"/>
            <a:chExt cx="10362640" cy="1530535"/>
          </a:xfrm>
        </p:grpSpPr>
        <p:grpSp>
          <p:nvGrpSpPr>
            <p:cNvPr id="3" name="Đồ họa 51">
              <a:extLst>
                <a:ext uri="{FF2B5EF4-FFF2-40B4-BE49-F238E27FC236}">
                  <a16:creationId xmlns:a16="http://schemas.microsoft.com/office/drawing/2014/main" id="{E7ABEED8-4CD2-A7C6-600F-27207A83A874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5" name="Hình tự do: Hình 6">
                <a:extLst>
                  <a:ext uri="{FF2B5EF4-FFF2-40B4-BE49-F238E27FC236}">
                    <a16:creationId xmlns:a16="http://schemas.microsoft.com/office/drawing/2014/main" id="{17EC9B0E-A507-EE80-FF76-05ED21D75B5A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  <p:sp>
            <p:nvSpPr>
              <p:cNvPr id="6" name="Hình tự do: Hình 19">
                <a:extLst>
                  <a:ext uri="{FF2B5EF4-FFF2-40B4-BE49-F238E27FC236}">
                    <a16:creationId xmlns:a16="http://schemas.microsoft.com/office/drawing/2014/main" id="{34B93E6E-3B18-D428-A68A-62E07654EA54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  <p:sp>
            <p:nvSpPr>
              <p:cNvPr id="7" name="Hình tự do: Hình 20">
                <a:extLst>
                  <a:ext uri="{FF2B5EF4-FFF2-40B4-BE49-F238E27FC236}">
                    <a16:creationId xmlns:a16="http://schemas.microsoft.com/office/drawing/2014/main" id="{927478D5-43CF-91AB-5077-04734E4B1452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</p:grpSp>
        <p:sp>
          <p:nvSpPr>
            <p:cNvPr id="4" name="Hộp Văn bản 5">
              <a:extLst>
                <a:ext uri="{FF2B5EF4-FFF2-40B4-BE49-F238E27FC236}">
                  <a16:creationId xmlns:a16="http://schemas.microsoft.com/office/drawing/2014/main" id="{59257264-1088-E59B-6628-FC5CE884F377}"/>
                </a:ext>
              </a:extLst>
            </p:cNvPr>
            <p:cNvSpPr txBox="1"/>
            <p:nvPr/>
          </p:nvSpPr>
          <p:spPr>
            <a:xfrm>
              <a:off x="883920" y="822243"/>
              <a:ext cx="9757116" cy="1321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3</a:t>
              </a:r>
              <a:r>
                <a:rPr lang="en-US" sz="4800" b="1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48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Giá trị của chữ số </a:t>
              </a:r>
              <a:r>
                <a:rPr lang="en-US" sz="4800" b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en-US" sz="48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 trong số </a:t>
              </a:r>
              <a:r>
                <a:rPr lang="en-US" sz="4800" b="1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vi-VN" sz="4800" b="1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 </a:t>
              </a:r>
              <a:r>
                <a:rPr lang="vi-VN" sz="4800" b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710 000 </a:t>
              </a:r>
              <a:r>
                <a:rPr lang="en-US" sz="48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là:</a:t>
              </a:r>
              <a:endParaRPr lang="vi-VN" sz="4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Nhóm 1">
            <a:extLst>
              <a:ext uri="{FF2B5EF4-FFF2-40B4-BE49-F238E27FC236}">
                <a16:creationId xmlns:a16="http://schemas.microsoft.com/office/drawing/2014/main" id="{5D919A39-535E-2705-5D44-7D32AF41840A}"/>
              </a:ext>
            </a:extLst>
          </p:cNvPr>
          <p:cNvGrpSpPr/>
          <p:nvPr/>
        </p:nvGrpSpPr>
        <p:grpSpPr>
          <a:xfrm>
            <a:off x="873492" y="3155921"/>
            <a:ext cx="5009148" cy="1152000"/>
            <a:chOff x="873492" y="2490890"/>
            <a:chExt cx="5009148" cy="1152000"/>
          </a:xfrm>
        </p:grpSpPr>
        <p:grpSp>
          <p:nvGrpSpPr>
            <p:cNvPr id="9" name="Nhóm 7">
              <a:extLst>
                <a:ext uri="{FF2B5EF4-FFF2-40B4-BE49-F238E27FC236}">
                  <a16:creationId xmlns:a16="http://schemas.microsoft.com/office/drawing/2014/main" id="{9C25E72F-3347-F5BA-1EF4-814B3861AB22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11" name="Hình chữ nhật: Góc Tròn 8">
                <a:extLst>
                  <a:ext uri="{FF2B5EF4-FFF2-40B4-BE49-F238E27FC236}">
                    <a16:creationId xmlns:a16="http://schemas.microsoft.com/office/drawing/2014/main" id="{E269473F-6A8B-E80D-6775-3AD0F811E809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12" name="Đồ họa 9">
                <a:extLst>
                  <a:ext uri="{FF2B5EF4-FFF2-40B4-BE49-F238E27FC236}">
                    <a16:creationId xmlns:a16="http://schemas.microsoft.com/office/drawing/2014/main" id="{2C9DD5BC-4BCB-4B25-466C-AE5BF3D115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10" name="Hộp Văn bản 23">
              <a:extLst>
                <a:ext uri="{FF2B5EF4-FFF2-40B4-BE49-F238E27FC236}">
                  <a16:creationId xmlns:a16="http://schemas.microsoft.com/office/drawing/2014/main" id="{AE8A3198-B922-95C5-0759-8657347CC3AA}"/>
                </a:ext>
              </a:extLst>
            </p:cNvPr>
            <p:cNvSpPr txBox="1"/>
            <p:nvPr/>
          </p:nvSpPr>
          <p:spPr>
            <a:xfrm>
              <a:off x="2275589" y="2724088"/>
              <a:ext cx="348688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20 000 000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Nhóm 2">
            <a:extLst>
              <a:ext uri="{FF2B5EF4-FFF2-40B4-BE49-F238E27FC236}">
                <a16:creationId xmlns:a16="http://schemas.microsoft.com/office/drawing/2014/main" id="{B4115996-510D-6A2B-BEBF-1EAD5C80FC98}"/>
              </a:ext>
            </a:extLst>
          </p:cNvPr>
          <p:cNvGrpSpPr/>
          <p:nvPr/>
        </p:nvGrpSpPr>
        <p:grpSpPr>
          <a:xfrm>
            <a:off x="6309362" y="3147107"/>
            <a:ext cx="4926770" cy="1152000"/>
            <a:chOff x="6309362" y="2482076"/>
            <a:chExt cx="4926770" cy="1152000"/>
          </a:xfrm>
        </p:grpSpPr>
        <p:grpSp>
          <p:nvGrpSpPr>
            <p:cNvPr id="14" name="Nhóm 10">
              <a:extLst>
                <a:ext uri="{FF2B5EF4-FFF2-40B4-BE49-F238E27FC236}">
                  <a16:creationId xmlns:a16="http://schemas.microsoft.com/office/drawing/2014/main" id="{175A95D1-2541-C698-5406-BAAB89D892AC}"/>
                </a:ext>
              </a:extLst>
            </p:cNvPr>
            <p:cNvGrpSpPr/>
            <p:nvPr/>
          </p:nvGrpSpPr>
          <p:grpSpPr>
            <a:xfrm>
              <a:off x="6309362" y="2482076"/>
              <a:ext cx="4926770" cy="1152000"/>
              <a:chOff x="6309362" y="2463371"/>
              <a:chExt cx="4926770" cy="1152000"/>
            </a:xfrm>
          </p:grpSpPr>
          <p:sp>
            <p:nvSpPr>
              <p:cNvPr id="16" name="Hình chữ nhật: Góc Tròn 11">
                <a:extLst>
                  <a:ext uri="{FF2B5EF4-FFF2-40B4-BE49-F238E27FC236}">
                    <a16:creationId xmlns:a16="http://schemas.microsoft.com/office/drawing/2014/main" id="{41570551-CF30-86B0-616C-56C5EF16E020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547942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/>
              </a:p>
            </p:txBody>
          </p:sp>
          <p:pic>
            <p:nvPicPr>
              <p:cNvPr id="17" name="Đồ họa 12">
                <a:extLst>
                  <a:ext uri="{FF2B5EF4-FFF2-40B4-BE49-F238E27FC236}">
                    <a16:creationId xmlns:a16="http://schemas.microsoft.com/office/drawing/2014/main" id="{BF458DFC-396D-4F2C-B38F-9FDE1B3662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15" name="Hộp Văn bản 24">
              <a:extLst>
                <a:ext uri="{FF2B5EF4-FFF2-40B4-BE49-F238E27FC236}">
                  <a16:creationId xmlns:a16="http://schemas.microsoft.com/office/drawing/2014/main" id="{709D10A9-E0E4-1F61-B017-5E54D7949015}"/>
                </a:ext>
              </a:extLst>
            </p:cNvPr>
            <p:cNvSpPr txBox="1"/>
            <p:nvPr/>
          </p:nvSpPr>
          <p:spPr>
            <a:xfrm>
              <a:off x="7749243" y="2681426"/>
              <a:ext cx="3113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2 000 000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Nhóm 21">
            <a:extLst>
              <a:ext uri="{FF2B5EF4-FFF2-40B4-BE49-F238E27FC236}">
                <a16:creationId xmlns:a16="http://schemas.microsoft.com/office/drawing/2014/main" id="{E1B3EBE0-1A03-71FF-4EF6-BBC720D376FD}"/>
              </a:ext>
            </a:extLst>
          </p:cNvPr>
          <p:cNvGrpSpPr/>
          <p:nvPr/>
        </p:nvGrpSpPr>
        <p:grpSpPr>
          <a:xfrm>
            <a:off x="958238" y="5088427"/>
            <a:ext cx="4924401" cy="1152000"/>
            <a:chOff x="958238" y="4423396"/>
            <a:chExt cx="4924401" cy="1152000"/>
          </a:xfrm>
        </p:grpSpPr>
        <p:grpSp>
          <p:nvGrpSpPr>
            <p:cNvPr id="19" name="Nhóm 16">
              <a:extLst>
                <a:ext uri="{FF2B5EF4-FFF2-40B4-BE49-F238E27FC236}">
                  <a16:creationId xmlns:a16="http://schemas.microsoft.com/office/drawing/2014/main" id="{EC3EFBD6-C519-D613-E5FA-4B964968DFCC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21" name="Hình chữ nhật: Góc Tròn 17">
                <a:extLst>
                  <a:ext uri="{FF2B5EF4-FFF2-40B4-BE49-F238E27FC236}">
                    <a16:creationId xmlns:a16="http://schemas.microsoft.com/office/drawing/2014/main" id="{940CE092-43E3-C439-BE96-F2A3F195B5DB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22" name="Đồ họa 18">
                <a:extLst>
                  <a:ext uri="{FF2B5EF4-FFF2-40B4-BE49-F238E27FC236}">
                    <a16:creationId xmlns:a16="http://schemas.microsoft.com/office/drawing/2014/main" id="{C6821B68-802E-2C33-43DE-528B28C561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0" name="Hộp Văn bản 25">
              <a:extLst>
                <a:ext uri="{FF2B5EF4-FFF2-40B4-BE49-F238E27FC236}">
                  <a16:creationId xmlns:a16="http://schemas.microsoft.com/office/drawing/2014/main" id="{21AB69C4-0A06-7DD8-3B9F-558523C22576}"/>
                </a:ext>
              </a:extLst>
            </p:cNvPr>
            <p:cNvSpPr txBox="1"/>
            <p:nvPr/>
          </p:nvSpPr>
          <p:spPr>
            <a:xfrm>
              <a:off x="2398718" y="4646547"/>
              <a:ext cx="297795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200 000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2EB559FE-FECD-11B4-CC5C-F13D7860583D}"/>
              </a:ext>
            </a:extLst>
          </p:cNvPr>
          <p:cNvGrpSpPr/>
          <p:nvPr/>
        </p:nvGrpSpPr>
        <p:grpSpPr>
          <a:xfrm>
            <a:off x="6309362" y="5119030"/>
            <a:ext cx="4987834" cy="1153269"/>
            <a:chOff x="6309362" y="4453999"/>
            <a:chExt cx="4987834" cy="1153269"/>
          </a:xfrm>
        </p:grpSpPr>
        <p:grpSp>
          <p:nvGrpSpPr>
            <p:cNvPr id="24" name="Nhóm 13">
              <a:extLst>
                <a:ext uri="{FF2B5EF4-FFF2-40B4-BE49-F238E27FC236}">
                  <a16:creationId xmlns:a16="http://schemas.microsoft.com/office/drawing/2014/main" id="{20EACA63-A1F6-E8E1-6CDE-EB245D7AB3E6}"/>
                </a:ext>
              </a:extLst>
            </p:cNvPr>
            <p:cNvGrpSpPr/>
            <p:nvPr/>
          </p:nvGrpSpPr>
          <p:grpSpPr>
            <a:xfrm>
              <a:off x="6309362" y="4453999"/>
              <a:ext cx="4987834" cy="1153269"/>
              <a:chOff x="6309362" y="4395154"/>
              <a:chExt cx="4987834" cy="1153269"/>
            </a:xfrm>
          </p:grpSpPr>
          <p:sp>
            <p:nvSpPr>
              <p:cNvPr id="26" name="Hình chữ nhật: Góc Tròn 14">
                <a:extLst>
                  <a:ext uri="{FF2B5EF4-FFF2-40B4-BE49-F238E27FC236}">
                    <a16:creationId xmlns:a16="http://schemas.microsoft.com/office/drawing/2014/main" id="{13F08971-0BB0-D010-61C5-D79ECECBE847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609006" cy="1117575"/>
              </a:xfrm>
              <a:prstGeom prst="roundRect">
                <a:avLst/>
              </a:prstGeom>
              <a:noFill/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27" name="Đồ họa 15">
                <a:extLst>
                  <a:ext uri="{FF2B5EF4-FFF2-40B4-BE49-F238E27FC236}">
                    <a16:creationId xmlns:a16="http://schemas.microsoft.com/office/drawing/2014/main" id="{4E32717F-2AB4-DB99-1DF3-404F98DD55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5" name="Hộp Văn bản 26">
              <a:extLst>
                <a:ext uri="{FF2B5EF4-FFF2-40B4-BE49-F238E27FC236}">
                  <a16:creationId xmlns:a16="http://schemas.microsoft.com/office/drawing/2014/main" id="{4F2B5AA1-5E36-362D-4100-84A2F8E87422}"/>
                </a:ext>
              </a:extLst>
            </p:cNvPr>
            <p:cNvSpPr txBox="1"/>
            <p:nvPr/>
          </p:nvSpPr>
          <p:spPr>
            <a:xfrm>
              <a:off x="7484144" y="4614675"/>
              <a:ext cx="35745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it-IT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20 000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8" name="Đồ họa 27">
            <a:extLst>
              <a:ext uri="{FF2B5EF4-FFF2-40B4-BE49-F238E27FC236}">
                <a16:creationId xmlns:a16="http://schemas.microsoft.com/office/drawing/2014/main" id="{2BD22672-4DC2-7358-AD99-10EEF0B13E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0151007" y="1219349"/>
            <a:ext cx="1815408" cy="146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3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3">
            <a:extLst>
              <a:ext uri="{FF2B5EF4-FFF2-40B4-BE49-F238E27FC236}">
                <a16:creationId xmlns:a16="http://schemas.microsoft.com/office/drawing/2014/main" id="{13241BAC-2BA1-C1BE-5138-E23B04272B64}"/>
              </a:ext>
            </a:extLst>
          </p:cNvPr>
          <p:cNvGrpSpPr/>
          <p:nvPr/>
        </p:nvGrpSpPr>
        <p:grpSpPr>
          <a:xfrm>
            <a:off x="694944" y="524796"/>
            <a:ext cx="10541188" cy="1823384"/>
            <a:chOff x="873492" y="817645"/>
            <a:chExt cx="10362640" cy="1530535"/>
          </a:xfrm>
        </p:grpSpPr>
        <p:grpSp>
          <p:nvGrpSpPr>
            <p:cNvPr id="3" name="Đồ họa 51">
              <a:extLst>
                <a:ext uri="{FF2B5EF4-FFF2-40B4-BE49-F238E27FC236}">
                  <a16:creationId xmlns:a16="http://schemas.microsoft.com/office/drawing/2014/main" id="{E7ABEED8-4CD2-A7C6-600F-27207A83A874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6"/>
            </a:xfrm>
          </p:grpSpPr>
          <p:sp>
            <p:nvSpPr>
              <p:cNvPr id="5" name="Hình tự do: Hình 6">
                <a:extLst>
                  <a:ext uri="{FF2B5EF4-FFF2-40B4-BE49-F238E27FC236}">
                    <a16:creationId xmlns:a16="http://schemas.microsoft.com/office/drawing/2014/main" id="{17EC9B0E-A507-EE80-FF76-05ED21D75B5A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  <p:sp>
            <p:nvSpPr>
              <p:cNvPr id="6" name="Hình tự do: Hình 19">
                <a:extLst>
                  <a:ext uri="{FF2B5EF4-FFF2-40B4-BE49-F238E27FC236}">
                    <a16:creationId xmlns:a16="http://schemas.microsoft.com/office/drawing/2014/main" id="{34B93E6E-3B18-D428-A68A-62E07654EA54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  <p:sp>
            <p:nvSpPr>
              <p:cNvPr id="7" name="Hình tự do: Hình 20">
                <a:extLst>
                  <a:ext uri="{FF2B5EF4-FFF2-40B4-BE49-F238E27FC236}">
                    <a16:creationId xmlns:a16="http://schemas.microsoft.com/office/drawing/2014/main" id="{927478D5-43CF-91AB-5077-04734E4B1452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</p:grpSp>
        <p:sp>
          <p:nvSpPr>
            <p:cNvPr id="4" name="Hộp Văn bản 5">
              <a:extLst>
                <a:ext uri="{FF2B5EF4-FFF2-40B4-BE49-F238E27FC236}">
                  <a16:creationId xmlns:a16="http://schemas.microsoft.com/office/drawing/2014/main" id="{59257264-1088-E59B-6628-FC5CE884F377}"/>
                </a:ext>
              </a:extLst>
            </p:cNvPr>
            <p:cNvSpPr txBox="1"/>
            <p:nvPr/>
          </p:nvSpPr>
          <p:spPr>
            <a:xfrm>
              <a:off x="1304544" y="914878"/>
              <a:ext cx="9358527" cy="1193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4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4</a:t>
              </a:r>
              <a:r>
                <a:rPr lang="en-US" sz="48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4800" b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 nào bé nhất trong các số sau:</a:t>
              </a:r>
              <a:endPara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Nhóm 1">
            <a:extLst>
              <a:ext uri="{FF2B5EF4-FFF2-40B4-BE49-F238E27FC236}">
                <a16:creationId xmlns:a16="http://schemas.microsoft.com/office/drawing/2014/main" id="{5D919A39-535E-2705-5D44-7D32AF41840A}"/>
              </a:ext>
            </a:extLst>
          </p:cNvPr>
          <p:cNvGrpSpPr/>
          <p:nvPr/>
        </p:nvGrpSpPr>
        <p:grpSpPr>
          <a:xfrm>
            <a:off x="833641" y="2851109"/>
            <a:ext cx="5009148" cy="1152000"/>
            <a:chOff x="873492" y="2490890"/>
            <a:chExt cx="5009148" cy="1152000"/>
          </a:xfrm>
        </p:grpSpPr>
        <p:grpSp>
          <p:nvGrpSpPr>
            <p:cNvPr id="9" name="Nhóm 7">
              <a:extLst>
                <a:ext uri="{FF2B5EF4-FFF2-40B4-BE49-F238E27FC236}">
                  <a16:creationId xmlns:a16="http://schemas.microsoft.com/office/drawing/2014/main" id="{9C25E72F-3347-F5BA-1EF4-814B3861AB22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11" name="Hình chữ nhật: Góc Tròn 8">
                <a:extLst>
                  <a:ext uri="{FF2B5EF4-FFF2-40B4-BE49-F238E27FC236}">
                    <a16:creationId xmlns:a16="http://schemas.microsoft.com/office/drawing/2014/main" id="{E269473F-6A8B-E80D-6775-3AD0F811E809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12" name="Đồ họa 9">
                <a:extLst>
                  <a:ext uri="{FF2B5EF4-FFF2-40B4-BE49-F238E27FC236}">
                    <a16:creationId xmlns:a16="http://schemas.microsoft.com/office/drawing/2014/main" id="{2C9DD5BC-4BCB-4B25-466C-AE5BF3D115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10" name="Hộp Văn bản 23">
              <a:extLst>
                <a:ext uri="{FF2B5EF4-FFF2-40B4-BE49-F238E27FC236}">
                  <a16:creationId xmlns:a16="http://schemas.microsoft.com/office/drawing/2014/main" id="{AE8A3198-B922-95C5-0759-8657347CC3AA}"/>
                </a:ext>
              </a:extLst>
            </p:cNvPr>
            <p:cNvSpPr txBox="1"/>
            <p:nvPr/>
          </p:nvSpPr>
          <p:spPr>
            <a:xfrm>
              <a:off x="2505456" y="2696712"/>
              <a:ext cx="264741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999 990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Nhóm 2">
            <a:extLst>
              <a:ext uri="{FF2B5EF4-FFF2-40B4-BE49-F238E27FC236}">
                <a16:creationId xmlns:a16="http://schemas.microsoft.com/office/drawing/2014/main" id="{B4115996-510D-6A2B-BEBF-1EAD5C80FC98}"/>
              </a:ext>
            </a:extLst>
          </p:cNvPr>
          <p:cNvGrpSpPr/>
          <p:nvPr/>
        </p:nvGrpSpPr>
        <p:grpSpPr>
          <a:xfrm>
            <a:off x="6269511" y="2842295"/>
            <a:ext cx="4926770" cy="1152000"/>
            <a:chOff x="6309362" y="2482076"/>
            <a:chExt cx="4926770" cy="1152000"/>
          </a:xfrm>
        </p:grpSpPr>
        <p:grpSp>
          <p:nvGrpSpPr>
            <p:cNvPr id="14" name="Nhóm 10">
              <a:extLst>
                <a:ext uri="{FF2B5EF4-FFF2-40B4-BE49-F238E27FC236}">
                  <a16:creationId xmlns:a16="http://schemas.microsoft.com/office/drawing/2014/main" id="{175A95D1-2541-C698-5406-BAAB89D892AC}"/>
                </a:ext>
              </a:extLst>
            </p:cNvPr>
            <p:cNvGrpSpPr/>
            <p:nvPr/>
          </p:nvGrpSpPr>
          <p:grpSpPr>
            <a:xfrm>
              <a:off x="6309362" y="2482076"/>
              <a:ext cx="4926770" cy="1152000"/>
              <a:chOff x="6309362" y="2463371"/>
              <a:chExt cx="4926770" cy="1152000"/>
            </a:xfrm>
          </p:grpSpPr>
          <p:sp>
            <p:nvSpPr>
              <p:cNvPr id="16" name="Hình chữ nhật: Góc Tròn 11">
                <a:extLst>
                  <a:ext uri="{FF2B5EF4-FFF2-40B4-BE49-F238E27FC236}">
                    <a16:creationId xmlns:a16="http://schemas.microsoft.com/office/drawing/2014/main" id="{41570551-CF30-86B0-616C-56C5EF16E020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547942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/>
              </a:p>
            </p:txBody>
          </p:sp>
          <p:pic>
            <p:nvPicPr>
              <p:cNvPr id="17" name="Đồ họa 12">
                <a:extLst>
                  <a:ext uri="{FF2B5EF4-FFF2-40B4-BE49-F238E27FC236}">
                    <a16:creationId xmlns:a16="http://schemas.microsoft.com/office/drawing/2014/main" id="{BF458DFC-396D-4F2C-B38F-9FDE1B3662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15" name="Hộp Văn bản 24">
              <a:extLst>
                <a:ext uri="{FF2B5EF4-FFF2-40B4-BE49-F238E27FC236}">
                  <a16:creationId xmlns:a16="http://schemas.microsoft.com/office/drawing/2014/main" id="{709D10A9-E0E4-1F61-B017-5E54D7949015}"/>
                </a:ext>
              </a:extLst>
            </p:cNvPr>
            <p:cNvSpPr txBox="1"/>
            <p:nvPr/>
          </p:nvSpPr>
          <p:spPr>
            <a:xfrm>
              <a:off x="7831616" y="2736290"/>
              <a:ext cx="30654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999 999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Nhóm 21">
            <a:extLst>
              <a:ext uri="{FF2B5EF4-FFF2-40B4-BE49-F238E27FC236}">
                <a16:creationId xmlns:a16="http://schemas.microsoft.com/office/drawing/2014/main" id="{E1B3EBE0-1A03-71FF-4EF6-BBC720D376FD}"/>
              </a:ext>
            </a:extLst>
          </p:cNvPr>
          <p:cNvGrpSpPr/>
          <p:nvPr/>
        </p:nvGrpSpPr>
        <p:grpSpPr>
          <a:xfrm>
            <a:off x="918387" y="4783615"/>
            <a:ext cx="4924401" cy="1152000"/>
            <a:chOff x="958238" y="4423396"/>
            <a:chExt cx="4924401" cy="1152000"/>
          </a:xfrm>
        </p:grpSpPr>
        <p:grpSp>
          <p:nvGrpSpPr>
            <p:cNvPr id="19" name="Nhóm 16">
              <a:extLst>
                <a:ext uri="{FF2B5EF4-FFF2-40B4-BE49-F238E27FC236}">
                  <a16:creationId xmlns:a16="http://schemas.microsoft.com/office/drawing/2014/main" id="{EC3EFBD6-C519-D613-E5FA-4B964968DFCC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21" name="Hình chữ nhật: Góc Tròn 17">
                <a:extLst>
                  <a:ext uri="{FF2B5EF4-FFF2-40B4-BE49-F238E27FC236}">
                    <a16:creationId xmlns:a16="http://schemas.microsoft.com/office/drawing/2014/main" id="{940CE092-43E3-C439-BE96-F2A3F195B5DB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22" name="Đồ họa 18">
                <a:extLst>
                  <a:ext uri="{FF2B5EF4-FFF2-40B4-BE49-F238E27FC236}">
                    <a16:creationId xmlns:a16="http://schemas.microsoft.com/office/drawing/2014/main" id="{C6821B68-802E-2C33-43DE-528B28C561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0" name="Hộp Văn bản 25">
              <a:extLst>
                <a:ext uri="{FF2B5EF4-FFF2-40B4-BE49-F238E27FC236}">
                  <a16:creationId xmlns:a16="http://schemas.microsoft.com/office/drawing/2014/main" id="{21AB69C4-0A06-7DD8-3B9F-558523C22576}"/>
                </a:ext>
              </a:extLst>
            </p:cNvPr>
            <p:cNvSpPr txBox="1"/>
            <p:nvPr/>
          </p:nvSpPr>
          <p:spPr>
            <a:xfrm>
              <a:off x="2330227" y="4646547"/>
              <a:ext cx="32576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>
                  <a:latin typeface="UTM Avo" panose="02040603050506020204" pitchFamily="18" charset="0"/>
                  <a:ea typeface="Cambria" panose="02040503050406030204" pitchFamily="18" charset="0"/>
                </a:rPr>
                <a:t>999 </a:t>
              </a:r>
              <a:r>
                <a:rPr lang="en-US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909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2EB559FE-FECD-11B4-CC5C-F13D7860583D}"/>
              </a:ext>
            </a:extLst>
          </p:cNvPr>
          <p:cNvGrpSpPr/>
          <p:nvPr/>
        </p:nvGrpSpPr>
        <p:grpSpPr>
          <a:xfrm>
            <a:off x="6269511" y="4814218"/>
            <a:ext cx="4987834" cy="1153269"/>
            <a:chOff x="6309362" y="4453999"/>
            <a:chExt cx="4987834" cy="1153269"/>
          </a:xfrm>
        </p:grpSpPr>
        <p:grpSp>
          <p:nvGrpSpPr>
            <p:cNvPr id="24" name="Nhóm 13">
              <a:extLst>
                <a:ext uri="{FF2B5EF4-FFF2-40B4-BE49-F238E27FC236}">
                  <a16:creationId xmlns:a16="http://schemas.microsoft.com/office/drawing/2014/main" id="{20EACA63-A1F6-E8E1-6CDE-EB245D7AB3E6}"/>
                </a:ext>
              </a:extLst>
            </p:cNvPr>
            <p:cNvGrpSpPr/>
            <p:nvPr/>
          </p:nvGrpSpPr>
          <p:grpSpPr>
            <a:xfrm>
              <a:off x="6309362" y="4453999"/>
              <a:ext cx="4987834" cy="1153269"/>
              <a:chOff x="6309362" y="4395154"/>
              <a:chExt cx="4987834" cy="1153269"/>
            </a:xfrm>
          </p:grpSpPr>
          <p:sp>
            <p:nvSpPr>
              <p:cNvPr id="26" name="Hình chữ nhật: Góc Tròn 14">
                <a:extLst>
                  <a:ext uri="{FF2B5EF4-FFF2-40B4-BE49-F238E27FC236}">
                    <a16:creationId xmlns:a16="http://schemas.microsoft.com/office/drawing/2014/main" id="{13F08971-0BB0-D010-61C5-D79ECECBE847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609006" cy="1117575"/>
              </a:xfrm>
              <a:prstGeom prst="roundRect">
                <a:avLst/>
              </a:prstGeom>
              <a:noFill/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27" name="Đồ họa 15">
                <a:extLst>
                  <a:ext uri="{FF2B5EF4-FFF2-40B4-BE49-F238E27FC236}">
                    <a16:creationId xmlns:a16="http://schemas.microsoft.com/office/drawing/2014/main" id="{4E32717F-2AB4-DB99-1DF3-404F98DD55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5" name="Hộp Văn bản 26">
              <a:extLst>
                <a:ext uri="{FF2B5EF4-FFF2-40B4-BE49-F238E27FC236}">
                  <a16:creationId xmlns:a16="http://schemas.microsoft.com/office/drawing/2014/main" id="{4F2B5AA1-5E36-362D-4100-84A2F8E87422}"/>
                </a:ext>
              </a:extLst>
            </p:cNvPr>
            <p:cNvSpPr txBox="1"/>
            <p:nvPr/>
          </p:nvSpPr>
          <p:spPr>
            <a:xfrm>
              <a:off x="7484144" y="4614675"/>
              <a:ext cx="35745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it-IT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1 000 000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8" name="Đồ họa 27">
            <a:extLst>
              <a:ext uri="{FF2B5EF4-FFF2-40B4-BE49-F238E27FC236}">
                <a16:creationId xmlns:a16="http://schemas.microsoft.com/office/drawing/2014/main" id="{2BD22672-4DC2-7358-AD99-10EEF0B13E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0151007" y="872984"/>
            <a:ext cx="1815408" cy="146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8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721" y="-199454"/>
            <a:ext cx="10390002" cy="767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4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37359" y="499470"/>
            <a:ext cx="2626427" cy="753038"/>
            <a:chOff x="809897" y="544762"/>
            <a:chExt cx="11242615" cy="1045958"/>
          </a:xfrm>
        </p:grpSpPr>
        <p:sp>
          <p:nvSpPr>
            <p:cNvPr id="3" name="Rectangle: Rounded Corners 16">
              <a:extLst>
                <a:ext uri="{FF2B5EF4-FFF2-40B4-BE49-F238E27FC236}">
                  <a16:creationId xmlns:a16="http://schemas.microsoft.com/office/drawing/2014/main" id="{F515E6D1-0BA1-9D99-9F48-79063FCD2645}"/>
                </a:ext>
              </a:extLst>
            </p:cNvPr>
            <p:cNvSpPr/>
            <p:nvPr/>
          </p:nvSpPr>
          <p:spPr>
            <a:xfrm>
              <a:off x="809897" y="544762"/>
              <a:ext cx="10881360" cy="1045958"/>
            </a:xfrm>
            <a:prstGeom prst="roundRect">
              <a:avLst>
                <a:gd name="adj" fmla="val 13859"/>
              </a:avLst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CC99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14842" y="622162"/>
              <a:ext cx="10737670" cy="949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en-US" sz="48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&gt;; &lt;; = ?</a:t>
              </a:r>
              <a:endParaRPr lang="en-US" sz="138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Oval 4"/>
          <p:cNvSpPr/>
          <p:nvPr/>
        </p:nvSpPr>
        <p:spPr>
          <a:xfrm>
            <a:off x="563215" y="499470"/>
            <a:ext cx="833718" cy="75303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02164" y="1491497"/>
            <a:ext cx="6635155" cy="2359433"/>
            <a:chOff x="402164" y="1491497"/>
            <a:chExt cx="6635155" cy="2359433"/>
          </a:xfrm>
        </p:grpSpPr>
        <p:sp>
          <p:nvSpPr>
            <p:cNvPr id="7" name="Rounded Rectangle 6"/>
            <p:cNvSpPr/>
            <p:nvPr/>
          </p:nvSpPr>
          <p:spPr>
            <a:xfrm>
              <a:off x="516720" y="1510066"/>
              <a:ext cx="6426521" cy="2340864"/>
            </a:xfrm>
            <a:prstGeom prst="roundRect">
              <a:avLst/>
            </a:prstGeom>
            <a:solidFill>
              <a:srgbClr val="FFCCFF">
                <a:alpha val="67000"/>
              </a:srgbClr>
            </a:solid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02164" y="1491497"/>
              <a:ext cx="6635155" cy="2256225"/>
              <a:chOff x="402164" y="1491497"/>
              <a:chExt cx="6635155" cy="2256225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402164" y="1491497"/>
                <a:ext cx="5861337" cy="803310"/>
                <a:chOff x="402164" y="1491497"/>
                <a:chExt cx="5861337" cy="803310"/>
              </a:xfrm>
            </p:grpSpPr>
            <p:sp>
              <p:nvSpPr>
                <p:cNvPr id="18" name="Rounded Rectangle 17"/>
                <p:cNvSpPr/>
                <p:nvPr/>
              </p:nvSpPr>
              <p:spPr>
                <a:xfrm>
                  <a:off x="402164" y="1514878"/>
                  <a:ext cx="3222919" cy="77992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smtClean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98 979</a:t>
                  </a:r>
                  <a:endParaRPr lang="en-US" sz="3600" b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9" name="Rounded Rectangle 18"/>
                <p:cNvSpPr/>
                <p:nvPr/>
              </p:nvSpPr>
              <p:spPr>
                <a:xfrm>
                  <a:off x="4005072" y="1491497"/>
                  <a:ext cx="2258429" cy="77992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smtClean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701 352</a:t>
                  </a:r>
                  <a:endParaRPr lang="en-US" sz="3600" b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0" name="Rounded Rectangle 19"/>
                <p:cNvSpPr/>
                <p:nvPr/>
              </p:nvSpPr>
              <p:spPr>
                <a:xfrm>
                  <a:off x="3494453" y="1645920"/>
                  <a:ext cx="608729" cy="455142"/>
                </a:xfrm>
                <a:prstGeom prst="roundRect">
                  <a:avLst/>
                </a:prstGeom>
                <a:no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smtClean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?</a:t>
                  </a:r>
                  <a:endParaRPr lang="en-US" sz="3600" b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402164" y="2206177"/>
                <a:ext cx="6635155" cy="803310"/>
                <a:chOff x="402164" y="1491497"/>
                <a:chExt cx="6635155" cy="803310"/>
              </a:xfrm>
            </p:grpSpPr>
            <p:sp>
              <p:nvSpPr>
                <p:cNvPr id="15" name="Rounded Rectangle 14"/>
                <p:cNvSpPr/>
                <p:nvPr/>
              </p:nvSpPr>
              <p:spPr>
                <a:xfrm>
                  <a:off x="402164" y="1514878"/>
                  <a:ext cx="3222919" cy="77992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smtClean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651 410</a:t>
                  </a:r>
                  <a:endParaRPr lang="en-US" sz="3600" b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6" name="Rounded Rectangle 15"/>
                <p:cNvSpPr/>
                <p:nvPr/>
              </p:nvSpPr>
              <p:spPr>
                <a:xfrm>
                  <a:off x="4171328" y="1491497"/>
                  <a:ext cx="2865991" cy="77992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600" b="1" smtClean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639 837</a:t>
                  </a:r>
                  <a:endParaRPr lang="en-US" sz="3600" b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7" name="Rounded Rectangle 16"/>
                <p:cNvSpPr/>
                <p:nvPr/>
              </p:nvSpPr>
              <p:spPr>
                <a:xfrm>
                  <a:off x="3494453" y="1645920"/>
                  <a:ext cx="608729" cy="455142"/>
                </a:xfrm>
                <a:prstGeom prst="roundRect">
                  <a:avLst/>
                </a:prstGeom>
                <a:no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smtClean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?</a:t>
                  </a:r>
                  <a:endParaRPr lang="en-US" sz="3600" b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402164" y="2944412"/>
                <a:ext cx="6218222" cy="803310"/>
                <a:chOff x="402164" y="1491497"/>
                <a:chExt cx="6218222" cy="803310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402164" y="1514878"/>
                  <a:ext cx="3222919" cy="77992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smtClean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4 785 696</a:t>
                  </a:r>
                  <a:endParaRPr lang="en-US" sz="3600" b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3" name="Rounded Rectangle 12"/>
                <p:cNvSpPr/>
                <p:nvPr/>
              </p:nvSpPr>
              <p:spPr>
                <a:xfrm>
                  <a:off x="4182407" y="1491497"/>
                  <a:ext cx="2437979" cy="77992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600" b="1" smtClean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5 460 315</a:t>
                  </a:r>
                  <a:endParaRPr lang="en-US" sz="3600" b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4" name="Rounded Rectangle 13"/>
                <p:cNvSpPr/>
                <p:nvPr/>
              </p:nvSpPr>
              <p:spPr>
                <a:xfrm>
                  <a:off x="3494453" y="1645920"/>
                  <a:ext cx="608729" cy="455142"/>
                </a:xfrm>
                <a:prstGeom prst="roundRect">
                  <a:avLst/>
                </a:prstGeom>
                <a:no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smtClean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?</a:t>
                  </a:r>
                  <a:endParaRPr lang="en-US" sz="3600" b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</p:grpSp>
      </p:grpSp>
      <p:sp>
        <p:nvSpPr>
          <p:cNvPr id="21" name="Rounded Rectangle 20"/>
          <p:cNvSpPr/>
          <p:nvPr/>
        </p:nvSpPr>
        <p:spPr>
          <a:xfrm>
            <a:off x="3493306" y="1618800"/>
            <a:ext cx="608729" cy="49648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493306" y="2319255"/>
            <a:ext cx="608729" cy="49648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  <a:endParaRPr lang="en-US" sz="36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479717" y="3091152"/>
            <a:ext cx="608729" cy="49648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666574" y="4084320"/>
            <a:ext cx="10101594" cy="2340864"/>
            <a:chOff x="1666574" y="4084320"/>
            <a:chExt cx="10101594" cy="2340864"/>
          </a:xfrm>
        </p:grpSpPr>
        <p:sp>
          <p:nvSpPr>
            <p:cNvPr id="25" name="Rounded Rectangle 24"/>
            <p:cNvSpPr/>
            <p:nvPr/>
          </p:nvSpPr>
          <p:spPr>
            <a:xfrm>
              <a:off x="1737360" y="4084320"/>
              <a:ext cx="9968816" cy="2340864"/>
            </a:xfrm>
            <a:prstGeom prst="roundRect">
              <a:avLst/>
            </a:prstGeom>
            <a:solidFill>
              <a:srgbClr val="FFCCFF">
                <a:alpha val="67000"/>
              </a:srgbClr>
            </a:solid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666574" y="4191056"/>
              <a:ext cx="10101594" cy="2212973"/>
              <a:chOff x="1602721" y="3865592"/>
              <a:chExt cx="10101594" cy="2212973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610047" y="5275255"/>
                <a:ext cx="10032276" cy="803310"/>
                <a:chOff x="402164" y="1491497"/>
                <a:chExt cx="10032276" cy="803310"/>
              </a:xfrm>
            </p:grpSpPr>
            <p:sp>
              <p:nvSpPr>
                <p:cNvPr id="36" name="Rounded Rectangle 35"/>
                <p:cNvSpPr/>
                <p:nvPr/>
              </p:nvSpPr>
              <p:spPr>
                <a:xfrm>
                  <a:off x="402164" y="1514878"/>
                  <a:ext cx="3222919" cy="77992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smtClean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8 100 300</a:t>
                  </a:r>
                  <a:endParaRPr lang="en-US" sz="3600" b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7" name="Rounded Rectangle 36"/>
                <p:cNvSpPr/>
                <p:nvPr/>
              </p:nvSpPr>
              <p:spPr>
                <a:xfrm>
                  <a:off x="4259712" y="1491497"/>
                  <a:ext cx="6174728" cy="77992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600" b="1" smtClean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7 000 000 + 900 000</a:t>
                  </a:r>
                  <a:endParaRPr lang="en-US" sz="3600" b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8" name="Rounded Rectangle 37"/>
                <p:cNvSpPr/>
                <p:nvPr/>
              </p:nvSpPr>
              <p:spPr>
                <a:xfrm>
                  <a:off x="3494453" y="1645920"/>
                  <a:ext cx="608729" cy="455142"/>
                </a:xfrm>
                <a:prstGeom prst="roundRect">
                  <a:avLst/>
                </a:prstGeom>
                <a:no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smtClean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?</a:t>
                  </a:r>
                  <a:endParaRPr lang="en-US" sz="3600" b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1602721" y="4557318"/>
                <a:ext cx="10101594" cy="803310"/>
                <a:chOff x="402164" y="1491497"/>
                <a:chExt cx="10101594" cy="803310"/>
              </a:xfrm>
            </p:grpSpPr>
            <p:sp>
              <p:nvSpPr>
                <p:cNvPr id="33" name="Rounded Rectangle 32"/>
                <p:cNvSpPr/>
                <p:nvPr/>
              </p:nvSpPr>
              <p:spPr>
                <a:xfrm>
                  <a:off x="402164" y="1514878"/>
                  <a:ext cx="3222919" cy="77992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smtClean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200 895</a:t>
                  </a:r>
                  <a:endParaRPr lang="en-US" sz="3600" b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4" name="Rounded Rectangle 33"/>
                <p:cNvSpPr/>
                <p:nvPr/>
              </p:nvSpPr>
              <p:spPr>
                <a:xfrm>
                  <a:off x="4259712" y="1491497"/>
                  <a:ext cx="6244046" cy="77992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600" b="1" smtClean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200 000 + 900 + 5</a:t>
                  </a:r>
                  <a:endParaRPr lang="en-US" sz="3600" b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5" name="Rounded Rectangle 34"/>
                <p:cNvSpPr/>
                <p:nvPr/>
              </p:nvSpPr>
              <p:spPr>
                <a:xfrm>
                  <a:off x="3494453" y="1645920"/>
                  <a:ext cx="608729" cy="455142"/>
                </a:xfrm>
                <a:prstGeom prst="roundRect">
                  <a:avLst/>
                </a:prstGeom>
                <a:no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smtClean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?</a:t>
                  </a:r>
                  <a:endParaRPr lang="en-US" sz="3600" b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1602721" y="3865592"/>
                <a:ext cx="9121879" cy="803310"/>
                <a:chOff x="402164" y="1491497"/>
                <a:chExt cx="9121879" cy="803310"/>
              </a:xfrm>
            </p:grpSpPr>
            <p:sp>
              <p:nvSpPr>
                <p:cNvPr id="30" name="Rounded Rectangle 29"/>
                <p:cNvSpPr/>
                <p:nvPr/>
              </p:nvSpPr>
              <p:spPr>
                <a:xfrm>
                  <a:off x="402164" y="1514878"/>
                  <a:ext cx="3222919" cy="77992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smtClean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37 020</a:t>
                  </a:r>
                  <a:endParaRPr lang="en-US" sz="3600" b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1" name="Rounded Rectangle 30"/>
                <p:cNvSpPr/>
                <p:nvPr/>
              </p:nvSpPr>
              <p:spPr>
                <a:xfrm>
                  <a:off x="4259712" y="1491497"/>
                  <a:ext cx="5264331" cy="77992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600" b="1" smtClean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30 000 + 7 000 + 20</a:t>
                  </a:r>
                  <a:endParaRPr lang="en-US" sz="3600" b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2" name="Rounded Rectangle 31"/>
                <p:cNvSpPr/>
                <p:nvPr/>
              </p:nvSpPr>
              <p:spPr>
                <a:xfrm>
                  <a:off x="3494453" y="1645920"/>
                  <a:ext cx="608729" cy="455142"/>
                </a:xfrm>
                <a:prstGeom prst="roundRect">
                  <a:avLst/>
                </a:prstGeom>
                <a:no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smtClean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?</a:t>
                  </a:r>
                  <a:endParaRPr lang="en-US" sz="3600" b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</p:grpSp>
      </p:grpSp>
      <p:sp>
        <p:nvSpPr>
          <p:cNvPr id="39" name="Rounded Rectangle 38"/>
          <p:cNvSpPr/>
          <p:nvPr/>
        </p:nvSpPr>
        <p:spPr>
          <a:xfrm>
            <a:off x="4755123" y="4315512"/>
            <a:ext cx="608729" cy="49648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endParaRPr lang="en-US" sz="36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751839" y="5011713"/>
            <a:ext cx="608729" cy="49648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  <a:endParaRPr lang="en-US" sz="36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766189" y="5741590"/>
            <a:ext cx="608729" cy="49648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  <a:endParaRPr lang="en-US" sz="36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263501" y="3759006"/>
            <a:ext cx="2162042" cy="5366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37 020</a:t>
            </a:r>
            <a:endParaRPr lang="en-US" sz="36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559834" y="4996446"/>
            <a:ext cx="2146342" cy="5366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200 905</a:t>
            </a:r>
            <a:endParaRPr lang="en-US" sz="36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852560" y="6234387"/>
            <a:ext cx="2501537" cy="5366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7 900 000</a:t>
            </a:r>
            <a:endParaRPr lang="en-US" sz="36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63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851</Words>
  <Application>Microsoft Office PowerPoint</Application>
  <PresentationFormat>Widescreen</PresentationFormat>
  <Paragraphs>135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#9Slide07 HoneyCream</vt:lpstr>
      <vt:lpstr>Arial</vt:lpstr>
      <vt:lpstr>Calibri</vt:lpstr>
      <vt:lpstr>Cambria</vt:lpstr>
      <vt:lpstr>等线</vt:lpstr>
      <vt:lpstr>OPPOSans R</vt:lpstr>
      <vt:lpstr>SVN-Newton</vt:lpstr>
      <vt:lpstr>Times New Roman</vt:lpstr>
      <vt:lpstr>UTM Avo</vt:lpstr>
      <vt:lpstr>UTM Azuki</vt:lpstr>
      <vt:lpstr>UTM Wedding K&amp;T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</cp:keywords>
  <cp:lastModifiedBy>Laptop T&amp;T</cp:lastModifiedBy>
  <cp:revision>45</cp:revision>
  <dcterms:created xsi:type="dcterms:W3CDTF">2023-11-05T16:44:04Z</dcterms:created>
  <dcterms:modified xsi:type="dcterms:W3CDTF">2023-11-12T12:15:55Z</dcterms:modified>
</cp:coreProperties>
</file>