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53" r:id="rId3"/>
    <p:sldId id="523" r:id="rId4"/>
    <p:sldId id="470" r:id="rId5"/>
    <p:sldId id="352" r:id="rId6"/>
    <p:sldId id="514" r:id="rId7"/>
    <p:sldId id="515" r:id="rId8"/>
    <p:sldId id="516" r:id="rId9"/>
    <p:sldId id="52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70CB32-EC59-4E8D-9F67-3EB62F91F5C4}"/>
              </a:ext>
            </a:extLst>
          </p:cNvPr>
          <p:cNvGrpSpPr/>
          <p:nvPr userDrawn="1"/>
        </p:nvGrpSpPr>
        <p:grpSpPr>
          <a:xfrm>
            <a:off x="-9760144" y="2153127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77051AC-143C-4C42-8BA3-53C1BF5B3F3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57ECB599-2E33-473E-AA0B-C4E398EA19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5246C1C-0FF9-43CE-98FB-74632C76535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BA69AEE-4C6B-49EE-AD72-B7F83D8BD70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0785663-5CED-4F28-8305-16D8186968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F0306ED-C639-49DB-99C6-9E116158E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20BB80-8ABA-4283-927C-E842BA79983E}"/>
              </a:ext>
            </a:extLst>
          </p:cNvPr>
          <p:cNvGrpSpPr/>
          <p:nvPr userDrawn="1"/>
        </p:nvGrpSpPr>
        <p:grpSpPr>
          <a:xfrm>
            <a:off x="3644052" y="-5350836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D9BE45A-BC56-480D-A920-BB35C5A6294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C6C91566-6670-4A82-BD3E-70BE986ECF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6A5B232-8487-4327-80CC-6FE77426A0DB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C1B139C-5B4B-4806-946B-3C1EB0257748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142C550-FC05-4B99-9E2D-8958EC973D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A0C7B65-3188-4289-849B-420AD1995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800CB6-41F5-4FCF-92B8-B19376E15CC4}"/>
              </a:ext>
            </a:extLst>
          </p:cNvPr>
          <p:cNvGrpSpPr/>
          <p:nvPr userDrawn="1"/>
        </p:nvGrpSpPr>
        <p:grpSpPr>
          <a:xfrm>
            <a:off x="18276357" y="2574832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FA3CB67-1C1D-4BA5-8186-18FDF9396BFE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D9E8BBAF-76D5-41AA-983E-13949B77B1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F3FD7F-CC27-4358-8468-CDE2175301F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CEC5357-6599-47CA-8FCD-07916AC363CD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DC571F5F-5340-47DA-817A-1E7AA0FF4E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E5F9A4F-E6A3-413A-B050-73568E48D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0BC59C5-65FB-492E-8138-0F53F924A38A}"/>
              </a:ext>
            </a:extLst>
          </p:cNvPr>
          <p:cNvGrpSpPr/>
          <p:nvPr userDrawn="1"/>
        </p:nvGrpSpPr>
        <p:grpSpPr>
          <a:xfrm>
            <a:off x="4558451" y="10457838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386BA81-3EC8-4445-AFBD-27F36027A48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CC16E5B1-18F2-4B37-91C2-871B9D50DF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DB99FEB-5BB1-453E-9DFD-376676B312F1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B198BE7-2748-415F-804B-0AF2E944C9D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3878050D-C585-4431-999F-E1F195C148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4CDD713-9B07-4A6F-B47A-B109224C80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3.jp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xmlns="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xmlns="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xmlns="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xmlns="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xmlns="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xmlns="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xmlns="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xmlns="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xmlns="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xmlns="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xmlns="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xmlns="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xmlns="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xmlns="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xmlns="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xmlns="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xmlns="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xmlns="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xmlns="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xmlns="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xmlns="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xmlns="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xmlns="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xmlns="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xmlns="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xmlns="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xmlns="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xmlns="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xmlns="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xmlns="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xmlns="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xmlns="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398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xmlns="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xmlns="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xmlns="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xmlns="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xmlns="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xmlns="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xmlns="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xmlns="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xmlns="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xmlns="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 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còn 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9221A0-40AF-4621-A07C-867CA25EE8DA}"/>
              </a:ext>
            </a:extLst>
          </p:cNvPr>
          <p:cNvSpPr txBox="1"/>
          <p:nvPr/>
        </p:nvSpPr>
        <p:spPr>
          <a:xfrm>
            <a:off x="5369668" y="4280667"/>
            <a:ext cx="68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xmlns="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xmlns="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xmlns="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xmlns="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xmlns="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xmlns="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mà 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347</Words>
  <Application>Microsoft Office PowerPoint</Application>
  <PresentationFormat>Custom</PresentationFormat>
  <Paragraphs>101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33</cp:revision>
  <dcterms:created xsi:type="dcterms:W3CDTF">2022-08-25T07:39:46Z</dcterms:created>
  <dcterms:modified xsi:type="dcterms:W3CDTF">2023-11-26T02:54:57Z</dcterms:modified>
</cp:coreProperties>
</file>