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705" r:id="rId4"/>
    <p:sldMasterId id="2147483730" r:id="rId5"/>
    <p:sldMasterId id="2147483755" r:id="rId6"/>
    <p:sldMasterId id="2147483769" r:id="rId7"/>
  </p:sldMasterIdLst>
  <p:notesMasterIdLst>
    <p:notesMasterId r:id="rId27"/>
  </p:notesMasterIdLst>
  <p:sldIdLst>
    <p:sldId id="471" r:id="rId8"/>
    <p:sldId id="259" r:id="rId9"/>
    <p:sldId id="257" r:id="rId10"/>
    <p:sldId id="258" r:id="rId11"/>
    <p:sldId id="2627" r:id="rId12"/>
    <p:sldId id="2628" r:id="rId13"/>
    <p:sldId id="298" r:id="rId14"/>
    <p:sldId id="299" r:id="rId15"/>
    <p:sldId id="279" r:id="rId16"/>
    <p:sldId id="265" r:id="rId17"/>
    <p:sldId id="268" r:id="rId18"/>
    <p:sldId id="2629" r:id="rId19"/>
    <p:sldId id="2630" r:id="rId20"/>
    <p:sldId id="2631" r:id="rId21"/>
    <p:sldId id="2632" r:id="rId22"/>
    <p:sldId id="2633" r:id="rId23"/>
    <p:sldId id="2634" r:id="rId24"/>
    <p:sldId id="337" r:id="rId25"/>
    <p:sldId id="33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0"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468AA9-6FB1-4631-8BCD-8D6A5C1D82E9}"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20AF93-279A-4E8B-8B24-B11A9CA19D8C}" type="slidenum">
              <a:rPr lang="en-US" smtClean="0"/>
              <a:t>‹#›</a:t>
            </a:fld>
            <a:endParaRPr lang="en-US"/>
          </a:p>
        </p:txBody>
      </p:sp>
    </p:spTree>
    <p:extLst>
      <p:ext uri="{BB962C8B-B14F-4D97-AF65-F5344CB8AC3E}">
        <p14:creationId xmlns:p14="http://schemas.microsoft.com/office/powerpoint/2010/main" val="615532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1172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4105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1278861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Arial"/>
              <a:sym typeface="Arial"/>
            </a:endParaRPr>
          </a:p>
        </p:txBody>
      </p:sp>
    </p:spTree>
    <p:extLst>
      <p:ext uri="{BB962C8B-B14F-4D97-AF65-F5344CB8AC3E}">
        <p14:creationId xmlns:p14="http://schemas.microsoft.com/office/powerpoint/2010/main" val="1394886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608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quả</a:t>
            </a:r>
            <a:r>
              <a:rPr lang="en-US" dirty="0"/>
              <a:t> </a:t>
            </a:r>
            <a:r>
              <a:rPr lang="en-US" dirty="0" err="1"/>
              <a:t>táo</a:t>
            </a:r>
            <a:r>
              <a:rPr lang="en-US" dirty="0"/>
              <a:t> </a:t>
            </a:r>
            <a:r>
              <a:rPr lang="en-US" dirty="0" err="1"/>
              <a:t>hồng</a:t>
            </a:r>
            <a:r>
              <a:rPr lang="en-US" dirty="0"/>
              <a:t> </a:t>
            </a:r>
            <a:r>
              <a:rPr lang="en-US" dirty="0" err="1"/>
              <a:t>xanh</a:t>
            </a:r>
            <a:r>
              <a:rPr lang="en-US" dirty="0"/>
              <a:t> </a:t>
            </a:r>
            <a:r>
              <a:rPr lang="en-US" dirty="0" err="1"/>
              <a:t>đỏ</a:t>
            </a:r>
            <a:r>
              <a:rPr lang="en-US" dirty="0"/>
              <a:t>/ Sau </a:t>
            </a:r>
            <a:r>
              <a:rPr lang="en-US" dirty="0" err="1"/>
              <a:t>khi</a:t>
            </a:r>
            <a:r>
              <a:rPr lang="en-US" dirty="0"/>
              <a:t> </a:t>
            </a:r>
            <a:r>
              <a:rPr lang="en-US" dirty="0" err="1"/>
              <a:t>hết</a:t>
            </a:r>
            <a:r>
              <a:rPr lang="en-US" dirty="0"/>
              <a:t> </a:t>
            </a:r>
            <a:r>
              <a:rPr lang="en-US" dirty="0" err="1"/>
              <a:t>bấm</a:t>
            </a:r>
            <a:r>
              <a:rPr lang="en-US" dirty="0"/>
              <a:t> </a:t>
            </a:r>
            <a:r>
              <a:rPr lang="en-US" dirty="0" err="1"/>
              <a:t>mũi</a:t>
            </a:r>
            <a:r>
              <a:rPr lang="en-US" dirty="0"/>
              <a:t> </a:t>
            </a:r>
            <a:r>
              <a:rPr lang="en-US" dirty="0" err="1"/>
              <a:t>tên</a:t>
            </a:r>
            <a:r>
              <a:rPr lang="en-US" dirty="0"/>
              <a:t> </a:t>
            </a:r>
            <a:r>
              <a:rPr lang="en-US" dirty="0" err="1"/>
              <a:t>chào</a:t>
            </a:r>
            <a:r>
              <a:rPr lang="en-US" dirty="0"/>
              <a:t> </a:t>
            </a:r>
            <a:r>
              <a:rPr lang="en-US" dirty="0" err="1"/>
              <a:t>tạm</a:t>
            </a:r>
            <a:r>
              <a:rPr lang="en-US" dirty="0"/>
              <a:t> </a:t>
            </a:r>
            <a:r>
              <a:rPr lang="en-US" dirty="0" err="1"/>
              <a:t>biệt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3031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103217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67271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4154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94812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2260498"/>
      </p:ext>
    </p:extLst>
  </p:cSld>
  <p:clrMapOvr>
    <a:masterClrMapping/>
  </p:clrMapOvr>
  <p:transition spd="slow" advTm="12737">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84171806"/>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0691647"/>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97258723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2"/>
        <p:cNvGrpSpPr/>
        <p:nvPr/>
      </p:nvGrpSpPr>
      <p:grpSpPr>
        <a:xfrm>
          <a:off x="0" y="0"/>
          <a:ext cx="0" cy="0"/>
          <a:chOff x="0" y="0"/>
          <a:chExt cx="0" cy="0"/>
        </a:xfrm>
      </p:grpSpPr>
      <p:pic>
        <p:nvPicPr>
          <p:cNvPr id="13" name="Google Shape;13;p32"/>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3288130784"/>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17"/>
        <p:cNvGrpSpPr/>
        <p:nvPr/>
      </p:nvGrpSpPr>
      <p:grpSpPr>
        <a:xfrm>
          <a:off x="0" y="0"/>
          <a:ext cx="0" cy="0"/>
          <a:chOff x="0" y="0"/>
          <a:chExt cx="0" cy="0"/>
        </a:xfrm>
      </p:grpSpPr>
      <p:pic>
        <p:nvPicPr>
          <p:cNvPr id="18" name="Google Shape;18;p80"/>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19012996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19"/>
        <p:cNvGrpSpPr/>
        <p:nvPr/>
      </p:nvGrpSpPr>
      <p:grpSpPr>
        <a:xfrm>
          <a:off x="0" y="0"/>
          <a:ext cx="0" cy="0"/>
          <a:chOff x="0" y="0"/>
          <a:chExt cx="0" cy="0"/>
        </a:xfrm>
      </p:grpSpPr>
      <p:pic>
        <p:nvPicPr>
          <p:cNvPr id="20" name="Google Shape;20;p81"/>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331654808"/>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411"/>
        <p:cNvGrpSpPr/>
        <p:nvPr/>
      </p:nvGrpSpPr>
      <p:grpSpPr>
        <a:xfrm>
          <a:off x="0" y="0"/>
          <a:ext cx="0" cy="0"/>
          <a:chOff x="0" y="0"/>
          <a:chExt cx="0" cy="0"/>
        </a:xfrm>
      </p:grpSpPr>
      <p:sp>
        <p:nvSpPr>
          <p:cNvPr id="412" name="Google Shape;4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2662098"/>
      </p:ext>
    </p:extLst>
  </p:cSld>
  <p:clrMapOvr>
    <a:masterClrMapping/>
  </p:clrMapOvr>
  <p:transition spd="slow" advTm="12737">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81"/>
        <p:cNvGrpSpPr/>
        <p:nvPr/>
      </p:nvGrpSpPr>
      <p:grpSpPr>
        <a:xfrm>
          <a:off x="0" y="0"/>
          <a:ext cx="0" cy="0"/>
          <a:chOff x="0" y="0"/>
          <a:chExt cx="0" cy="0"/>
        </a:xfrm>
      </p:grpSpPr>
      <p:sp>
        <p:nvSpPr>
          <p:cNvPr id="282" name="Google Shape;282;p39"/>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3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4267"/>
              <a:buNone/>
              <a:defRPr>
                <a:solidFill>
                  <a:srgbClr val="888888"/>
                </a:solidFill>
              </a:defRPr>
            </a:lvl1pPr>
            <a:lvl2pPr lvl="1" algn="ctr">
              <a:spcBef>
                <a:spcPts val="747"/>
              </a:spcBef>
              <a:spcAft>
                <a:spcPts val="0"/>
              </a:spcAft>
              <a:buClr>
                <a:srgbClr val="888888"/>
              </a:buClr>
              <a:buSzPts val="3733"/>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284" name="Google Shape;284;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9243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97"/>
        <p:cNvGrpSpPr/>
        <p:nvPr/>
      </p:nvGrpSpPr>
      <p:grpSpPr>
        <a:xfrm>
          <a:off x="0" y="0"/>
          <a:ext cx="0" cy="0"/>
          <a:chOff x="0" y="0"/>
          <a:chExt cx="0" cy="0"/>
        </a:xfrm>
      </p:grpSpPr>
      <p:sp>
        <p:nvSpPr>
          <p:cNvPr id="298" name="Google Shape;298;p6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6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0" name="Google Shape;300;p6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6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6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2951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03"/>
        <p:cNvGrpSpPr/>
        <p:nvPr/>
      </p:nvGrpSpPr>
      <p:grpSpPr>
        <a:xfrm>
          <a:off x="0" y="0"/>
          <a:ext cx="0" cy="0"/>
          <a:chOff x="0" y="0"/>
          <a:chExt cx="0" cy="0"/>
        </a:xfrm>
      </p:grpSpPr>
      <p:sp>
        <p:nvSpPr>
          <p:cNvPr id="304" name="Google Shape;304;p6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3"/>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6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7"/>
              <a:buNone/>
              <a:defRPr sz="2667">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306" name="Google Shape;306;p6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6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6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0854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83583832"/>
      </p:ext>
    </p:extLst>
  </p:cSld>
  <p:clrMapOvr>
    <a:masterClrMapping/>
  </p:clrMapOvr>
  <p:transition spd="slow" advTm="12737">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09"/>
        <p:cNvGrpSpPr/>
        <p:nvPr/>
      </p:nvGrpSpPr>
      <p:grpSpPr>
        <a:xfrm>
          <a:off x="0" y="0"/>
          <a:ext cx="0" cy="0"/>
          <a:chOff x="0" y="0"/>
          <a:chExt cx="0" cy="0"/>
        </a:xfrm>
      </p:grpSpPr>
      <p:sp>
        <p:nvSpPr>
          <p:cNvPr id="310" name="Google Shape;310;p7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70"/>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2" name="Google Shape;312;p70"/>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3" name="Google Shape;313;p7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7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7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2998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316"/>
        <p:cNvGrpSpPr/>
        <p:nvPr/>
      </p:nvGrpSpPr>
      <p:grpSpPr>
        <a:xfrm>
          <a:off x="0" y="0"/>
          <a:ext cx="0" cy="0"/>
          <a:chOff x="0" y="0"/>
          <a:chExt cx="0" cy="0"/>
        </a:xfrm>
      </p:grpSpPr>
      <p:sp>
        <p:nvSpPr>
          <p:cNvPr id="317" name="Google Shape;317;p7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71"/>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19" name="Google Shape;319;p7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0" name="Google Shape;320;p71"/>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21" name="Google Shape;321;p71"/>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2" name="Google Shape;322;p7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7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7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38527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325"/>
        <p:cNvGrpSpPr/>
        <p:nvPr/>
      </p:nvGrpSpPr>
      <p:grpSpPr>
        <a:xfrm>
          <a:off x="0" y="0"/>
          <a:ext cx="0" cy="0"/>
          <a:chOff x="0" y="0"/>
          <a:chExt cx="0" cy="0"/>
        </a:xfrm>
      </p:grpSpPr>
      <p:sp>
        <p:nvSpPr>
          <p:cNvPr id="326" name="Google Shape;326;p7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7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7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7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88153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330"/>
        <p:cNvGrpSpPr/>
        <p:nvPr/>
      </p:nvGrpSpPr>
      <p:grpSpPr>
        <a:xfrm>
          <a:off x="0" y="0"/>
          <a:ext cx="0" cy="0"/>
          <a:chOff x="0" y="0"/>
          <a:chExt cx="0" cy="0"/>
        </a:xfrm>
      </p:grpSpPr>
      <p:sp>
        <p:nvSpPr>
          <p:cNvPr id="331" name="Google Shape;331;p73"/>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73"/>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554" algn="l">
              <a:spcBef>
                <a:spcPts val="853"/>
              </a:spcBef>
              <a:spcAft>
                <a:spcPts val="0"/>
              </a:spcAft>
              <a:buClr>
                <a:schemeClr val="dk1"/>
              </a:buClr>
              <a:buSzPts val="4267"/>
              <a:buChar char="•"/>
              <a:defRPr sz="4267"/>
            </a:lvl1pPr>
            <a:lvl2pPr marL="914400" lvl="1" indent="-465645" algn="l">
              <a:spcBef>
                <a:spcPts val="747"/>
              </a:spcBef>
              <a:spcAft>
                <a:spcPts val="0"/>
              </a:spcAft>
              <a:buClr>
                <a:schemeClr val="dk1"/>
              </a:buClr>
              <a:buSzPts val="3733"/>
              <a:buChar char="–"/>
              <a:defRPr sz="3733"/>
            </a:lvl2pPr>
            <a:lvl3pPr marL="1371600" lvl="2" indent="-431800" algn="l">
              <a:spcBef>
                <a:spcPts val="640"/>
              </a:spcBef>
              <a:spcAft>
                <a:spcPts val="0"/>
              </a:spcAft>
              <a:buClr>
                <a:schemeClr val="dk1"/>
              </a:buClr>
              <a:buSzPts val="3200"/>
              <a:buChar char="•"/>
              <a:defRPr sz="3200"/>
            </a:lvl3pPr>
            <a:lvl4pPr marL="1828800" lvl="3" indent="-397954" algn="l">
              <a:spcBef>
                <a:spcPts val="533"/>
              </a:spcBef>
              <a:spcAft>
                <a:spcPts val="0"/>
              </a:spcAft>
              <a:buClr>
                <a:schemeClr val="dk1"/>
              </a:buClr>
              <a:buSzPts val="2667"/>
              <a:buChar char="–"/>
              <a:defRPr sz="2667"/>
            </a:lvl4pPr>
            <a:lvl5pPr marL="2286000" lvl="4" indent="-397954" algn="l">
              <a:spcBef>
                <a:spcPts val="533"/>
              </a:spcBef>
              <a:spcAft>
                <a:spcPts val="0"/>
              </a:spcAft>
              <a:buClr>
                <a:schemeClr val="dk1"/>
              </a:buClr>
              <a:buSzPts val="2667"/>
              <a:buChar char="»"/>
              <a:defRPr sz="2667"/>
            </a:lvl5pPr>
            <a:lvl6pPr marL="2743200" lvl="5" indent="-397954" algn="l">
              <a:spcBef>
                <a:spcPts val="533"/>
              </a:spcBef>
              <a:spcAft>
                <a:spcPts val="0"/>
              </a:spcAft>
              <a:buClr>
                <a:schemeClr val="dk1"/>
              </a:buClr>
              <a:buSzPts val="2667"/>
              <a:buChar char="•"/>
              <a:defRPr sz="2667"/>
            </a:lvl6pPr>
            <a:lvl7pPr marL="3200400" lvl="6" indent="-397954" algn="l">
              <a:spcBef>
                <a:spcPts val="533"/>
              </a:spcBef>
              <a:spcAft>
                <a:spcPts val="0"/>
              </a:spcAft>
              <a:buClr>
                <a:schemeClr val="dk1"/>
              </a:buClr>
              <a:buSzPts val="2667"/>
              <a:buChar char="•"/>
              <a:defRPr sz="2667"/>
            </a:lvl7pPr>
            <a:lvl8pPr marL="3657600" lvl="7" indent="-397954" algn="l">
              <a:spcBef>
                <a:spcPts val="533"/>
              </a:spcBef>
              <a:spcAft>
                <a:spcPts val="0"/>
              </a:spcAft>
              <a:buClr>
                <a:schemeClr val="dk1"/>
              </a:buClr>
              <a:buSzPts val="2667"/>
              <a:buChar char="•"/>
              <a:defRPr sz="2667"/>
            </a:lvl8pPr>
            <a:lvl9pPr marL="4114800" lvl="8" indent="-397954" algn="l">
              <a:spcBef>
                <a:spcPts val="533"/>
              </a:spcBef>
              <a:spcAft>
                <a:spcPts val="0"/>
              </a:spcAft>
              <a:buClr>
                <a:schemeClr val="dk1"/>
              </a:buClr>
              <a:buSzPts val="2667"/>
              <a:buChar char="•"/>
              <a:defRPr sz="2667"/>
            </a:lvl9pPr>
          </a:lstStyle>
          <a:p>
            <a:endParaRPr/>
          </a:p>
        </p:txBody>
      </p:sp>
      <p:sp>
        <p:nvSpPr>
          <p:cNvPr id="333" name="Google Shape;333;p73"/>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34" name="Google Shape;334;p7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7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7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520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337"/>
        <p:cNvGrpSpPr/>
        <p:nvPr/>
      </p:nvGrpSpPr>
      <p:grpSpPr>
        <a:xfrm>
          <a:off x="0" y="0"/>
          <a:ext cx="0" cy="0"/>
          <a:chOff x="0" y="0"/>
          <a:chExt cx="0" cy="0"/>
        </a:xfrm>
      </p:grpSpPr>
      <p:sp>
        <p:nvSpPr>
          <p:cNvPr id="338" name="Google Shape;338;p74"/>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7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4267"/>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3"/>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340" name="Google Shape;340;p74"/>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41" name="Google Shape;341;p7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7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7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11132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344"/>
        <p:cNvGrpSpPr/>
        <p:nvPr/>
      </p:nvGrpSpPr>
      <p:grpSpPr>
        <a:xfrm>
          <a:off x="0" y="0"/>
          <a:ext cx="0" cy="0"/>
          <a:chOff x="0" y="0"/>
          <a:chExt cx="0" cy="0"/>
        </a:xfrm>
      </p:grpSpPr>
      <p:sp>
        <p:nvSpPr>
          <p:cNvPr id="345" name="Google Shape;345;p7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75"/>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7" name="Google Shape;347;p7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7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7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4893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垂直排列标题与文本" type="vertTitleAndTx">
  <p:cSld name="垂直排列标题与文本">
    <p:spTree>
      <p:nvGrpSpPr>
        <p:cNvPr id="1" name="Shape 350"/>
        <p:cNvGrpSpPr/>
        <p:nvPr/>
      </p:nvGrpSpPr>
      <p:grpSpPr>
        <a:xfrm>
          <a:off x="0" y="0"/>
          <a:ext cx="0" cy="0"/>
          <a:chOff x="0" y="0"/>
          <a:chExt cx="0" cy="0"/>
        </a:xfrm>
      </p:grpSpPr>
      <p:sp>
        <p:nvSpPr>
          <p:cNvPr id="351" name="Google Shape;351;p76"/>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 name="Google Shape;352;p76"/>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3" name="Google Shape;353;p7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7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7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9526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06577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1581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9775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5832115"/>
      </p:ext>
    </p:extLst>
  </p:cSld>
  <p:clrMapOvr>
    <a:masterClrMapping/>
  </p:clrMapOvr>
  <p:transition spd="slow" advTm="12737">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556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7562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66350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0533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0781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5702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43289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58801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35845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59594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7697885"/>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391052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809681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089192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311667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205891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174296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20776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1859293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129963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295670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37311445"/>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12/3/2023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941886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12/3/2023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5376349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12/3/2023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2468224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12/3/2023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0752146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12/3/2023</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648807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12/3/2023</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693930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12/3/2023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1790553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22976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12/3/2023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0044801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12/3/2023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355064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8417083"/>
      </p:ext>
    </p:extLst>
  </p:cSld>
  <p:clrMapOvr>
    <a:masterClrMapping/>
  </p:clrMapOvr>
  <p:transition spd="slow" advTm="12737">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12/3/2023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515632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12/3/2023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5787864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80487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342085-D6B4-4BCA-99EE-4F8399F29DA0}"/>
              </a:ext>
            </a:extLst>
          </p:cNvPr>
          <p:cNvSpPr>
            <a:spLocks noGrp="1"/>
          </p:cNvSpPr>
          <p:nvPr>
            <p:ph type="ctrTitle"/>
          </p:nvPr>
        </p:nvSpPr>
        <p:spPr>
          <a:xfrm>
            <a:off x="1524001" y="1122364"/>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xmlns="" id="{DC382142-665F-43AE-9E6B-D48C783A84CE}"/>
              </a:ext>
            </a:extLst>
          </p:cNvPr>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A8EC3D-1B90-480A-AC6E-ACBC01A72937}"/>
              </a:ext>
            </a:extLst>
          </p:cNvPr>
          <p:cNvSpPr>
            <a:spLocks noGrp="1"/>
          </p:cNvSpPr>
          <p:nvPr>
            <p:ph type="dt" sz="half" idx="10"/>
          </p:nvPr>
        </p:nvSpPr>
        <p:spPr/>
        <p:txBody>
          <a:bodyPr/>
          <a:lstStyle/>
          <a:p>
            <a:fld id="{C86B206A-5F80-4771-8178-8EA8D529B4D2}" type="datetimeFigureOut">
              <a:rPr lang="en-US" smtClean="0"/>
              <a:t>12/3/2023</a:t>
            </a:fld>
            <a:endParaRPr lang="en-US"/>
          </a:p>
        </p:txBody>
      </p:sp>
      <p:sp>
        <p:nvSpPr>
          <p:cNvPr id="5" name="Footer Placeholder 4">
            <a:extLst>
              <a:ext uri="{FF2B5EF4-FFF2-40B4-BE49-F238E27FC236}">
                <a16:creationId xmlns:a16="http://schemas.microsoft.com/office/drawing/2014/main" xmlns="" id="{53930A59-EC43-4FE8-85B0-EA1DEFBDA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9B8C1A6-1841-49C8-87A8-587FC5D040DA}"/>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32832223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0C0A45-A198-4A80-A2D3-1E255D4F1C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7655E59-1923-4531-A02B-BCB4DE7C69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14D53C9-AFE0-4562-AFFC-D19431E1B07B}"/>
              </a:ext>
            </a:extLst>
          </p:cNvPr>
          <p:cNvSpPr>
            <a:spLocks noGrp="1"/>
          </p:cNvSpPr>
          <p:nvPr>
            <p:ph type="dt" sz="half" idx="10"/>
          </p:nvPr>
        </p:nvSpPr>
        <p:spPr/>
        <p:txBody>
          <a:bodyPr/>
          <a:lstStyle/>
          <a:p>
            <a:fld id="{C86B206A-5F80-4771-8178-8EA8D529B4D2}" type="datetimeFigureOut">
              <a:rPr lang="en-US" smtClean="0"/>
              <a:t>12/3/2023</a:t>
            </a:fld>
            <a:endParaRPr lang="en-US"/>
          </a:p>
        </p:txBody>
      </p:sp>
      <p:sp>
        <p:nvSpPr>
          <p:cNvPr id="5" name="Footer Placeholder 4">
            <a:extLst>
              <a:ext uri="{FF2B5EF4-FFF2-40B4-BE49-F238E27FC236}">
                <a16:creationId xmlns:a16="http://schemas.microsoft.com/office/drawing/2014/main" xmlns="" id="{9CAC4172-C934-4E4A-AA64-935C7D941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B86C91-DF79-460A-8203-97AC0527AB0B}"/>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4616457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435419-BA0C-491E-A06D-8E785C50C9FD}"/>
              </a:ext>
            </a:extLst>
          </p:cNvPr>
          <p:cNvSpPr>
            <a:spLocks noGrp="1"/>
          </p:cNvSpPr>
          <p:nvPr>
            <p:ph type="title"/>
          </p:nvPr>
        </p:nvSpPr>
        <p:spPr>
          <a:xfrm>
            <a:off x="831851" y="1709738"/>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xmlns="" id="{D489DE48-40A2-4517-A888-2DA12F863D0A}"/>
              </a:ext>
            </a:extLst>
          </p:cNvPr>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FAD8EBA-1D66-4B6B-BA27-B9E62E3B9A40}"/>
              </a:ext>
            </a:extLst>
          </p:cNvPr>
          <p:cNvSpPr>
            <a:spLocks noGrp="1"/>
          </p:cNvSpPr>
          <p:nvPr>
            <p:ph type="dt" sz="half" idx="10"/>
          </p:nvPr>
        </p:nvSpPr>
        <p:spPr/>
        <p:txBody>
          <a:bodyPr/>
          <a:lstStyle/>
          <a:p>
            <a:fld id="{C86B206A-5F80-4771-8178-8EA8D529B4D2}" type="datetimeFigureOut">
              <a:rPr lang="en-US" smtClean="0"/>
              <a:t>12/3/2023</a:t>
            </a:fld>
            <a:endParaRPr lang="en-US"/>
          </a:p>
        </p:txBody>
      </p:sp>
      <p:sp>
        <p:nvSpPr>
          <p:cNvPr id="5" name="Footer Placeholder 4">
            <a:extLst>
              <a:ext uri="{FF2B5EF4-FFF2-40B4-BE49-F238E27FC236}">
                <a16:creationId xmlns:a16="http://schemas.microsoft.com/office/drawing/2014/main" xmlns="" id="{2E9A4F7E-8A5A-47EB-A6DF-D40C03574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B060F75-A9A0-4A46-B32D-62CE37CE29F7}"/>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41893827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CD3457-8AA9-4EF1-A577-81792D17BE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9C8BDBA-1B9C-4188-BA56-466161B9B4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79D6A01-322A-4800-8953-D9750D458A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FD81F3-11C5-4409-930E-E79831FED9CF}"/>
              </a:ext>
            </a:extLst>
          </p:cNvPr>
          <p:cNvSpPr>
            <a:spLocks noGrp="1"/>
          </p:cNvSpPr>
          <p:nvPr>
            <p:ph type="dt" sz="half" idx="10"/>
          </p:nvPr>
        </p:nvSpPr>
        <p:spPr/>
        <p:txBody>
          <a:bodyPr/>
          <a:lstStyle/>
          <a:p>
            <a:fld id="{C86B206A-5F80-4771-8178-8EA8D529B4D2}" type="datetimeFigureOut">
              <a:rPr lang="en-US" smtClean="0"/>
              <a:t>12/3/2023</a:t>
            </a:fld>
            <a:endParaRPr lang="en-US"/>
          </a:p>
        </p:txBody>
      </p:sp>
      <p:sp>
        <p:nvSpPr>
          <p:cNvPr id="6" name="Footer Placeholder 5">
            <a:extLst>
              <a:ext uri="{FF2B5EF4-FFF2-40B4-BE49-F238E27FC236}">
                <a16:creationId xmlns:a16="http://schemas.microsoft.com/office/drawing/2014/main" xmlns="" id="{24740F8B-62F9-490D-877E-9C92AE57DE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09EA0CA-844C-499D-A10D-F3428E648C78}"/>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2827448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8DF77A-B2C8-4414-AE37-90202AF52EB3}"/>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512FFC4-2EC4-4A61-AA40-5A976E2F66E8}"/>
              </a:ext>
            </a:extLst>
          </p:cNvPr>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98626F6-BB43-4A84-A899-28C890F15FE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EA37188-8C1D-4345-B586-C6022FD34F0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88D740E-CCC2-4761-B95C-56671DCBD2A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9A51B7E-5709-492F-9E94-DEDB84A11950}"/>
              </a:ext>
            </a:extLst>
          </p:cNvPr>
          <p:cNvSpPr>
            <a:spLocks noGrp="1"/>
          </p:cNvSpPr>
          <p:nvPr>
            <p:ph type="dt" sz="half" idx="10"/>
          </p:nvPr>
        </p:nvSpPr>
        <p:spPr/>
        <p:txBody>
          <a:bodyPr/>
          <a:lstStyle/>
          <a:p>
            <a:fld id="{C86B206A-5F80-4771-8178-8EA8D529B4D2}" type="datetimeFigureOut">
              <a:rPr lang="en-US" smtClean="0"/>
              <a:t>12/3/2023</a:t>
            </a:fld>
            <a:endParaRPr lang="en-US"/>
          </a:p>
        </p:txBody>
      </p:sp>
      <p:sp>
        <p:nvSpPr>
          <p:cNvPr id="8" name="Footer Placeholder 7">
            <a:extLst>
              <a:ext uri="{FF2B5EF4-FFF2-40B4-BE49-F238E27FC236}">
                <a16:creationId xmlns:a16="http://schemas.microsoft.com/office/drawing/2014/main" xmlns="" id="{22CB1272-1644-48ED-A918-A8C313B452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40FE466-B57B-4F50-81BE-9A8FDAC953E4}"/>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795311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494C4B-287F-4D7F-96B8-AA6EC3837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7D2FBD1-71E9-401F-AD99-67D1FBECE670}"/>
              </a:ext>
            </a:extLst>
          </p:cNvPr>
          <p:cNvSpPr>
            <a:spLocks noGrp="1"/>
          </p:cNvSpPr>
          <p:nvPr>
            <p:ph type="dt" sz="half" idx="10"/>
          </p:nvPr>
        </p:nvSpPr>
        <p:spPr/>
        <p:txBody>
          <a:bodyPr/>
          <a:lstStyle/>
          <a:p>
            <a:fld id="{C86B206A-5F80-4771-8178-8EA8D529B4D2}" type="datetimeFigureOut">
              <a:rPr lang="en-US" smtClean="0"/>
              <a:t>12/3/2023</a:t>
            </a:fld>
            <a:endParaRPr lang="en-US"/>
          </a:p>
        </p:txBody>
      </p:sp>
      <p:sp>
        <p:nvSpPr>
          <p:cNvPr id="4" name="Footer Placeholder 3">
            <a:extLst>
              <a:ext uri="{FF2B5EF4-FFF2-40B4-BE49-F238E27FC236}">
                <a16:creationId xmlns:a16="http://schemas.microsoft.com/office/drawing/2014/main" xmlns="" id="{2612D8A4-A4EE-4F0E-927E-E7EBA06827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2ADE504-CA89-4B60-9570-DAE1D270AE9F}"/>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6087471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EC499A-8AA7-4D23-AB40-BC1DE21D7353}"/>
              </a:ext>
            </a:extLst>
          </p:cNvPr>
          <p:cNvSpPr>
            <a:spLocks noGrp="1"/>
          </p:cNvSpPr>
          <p:nvPr>
            <p:ph type="dt" sz="half" idx="10"/>
          </p:nvPr>
        </p:nvSpPr>
        <p:spPr/>
        <p:txBody>
          <a:bodyPr/>
          <a:lstStyle/>
          <a:p>
            <a:fld id="{C86B206A-5F80-4771-8178-8EA8D529B4D2}" type="datetimeFigureOut">
              <a:rPr lang="en-US" smtClean="0"/>
              <a:t>12/3/2023</a:t>
            </a:fld>
            <a:endParaRPr lang="en-US"/>
          </a:p>
        </p:txBody>
      </p:sp>
      <p:sp>
        <p:nvSpPr>
          <p:cNvPr id="3" name="Footer Placeholder 2">
            <a:extLst>
              <a:ext uri="{FF2B5EF4-FFF2-40B4-BE49-F238E27FC236}">
                <a16:creationId xmlns:a16="http://schemas.microsoft.com/office/drawing/2014/main" xmlns="" id="{E4E73333-65E3-4DF3-B35D-D8A326762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55F7510-8BCE-4CB7-989A-5C49BF22C093}"/>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86752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10983757"/>
      </p:ext>
    </p:extLst>
  </p:cSld>
  <p:clrMapOvr>
    <a:masterClrMapping/>
  </p:clrMapOvr>
  <p:transition spd="slow" advTm="12737">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22D8DE-A3A6-4E0C-A015-35DE144F8EC6}"/>
              </a:ext>
            </a:extLst>
          </p:cNvPr>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xmlns="" id="{D9E2B62D-266A-4461-8AAC-F4C5D546907D}"/>
              </a:ext>
            </a:extLst>
          </p:cNvPr>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3B8EEA7-E262-41C3-923F-C9881E281548}"/>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9462CF5-B930-47EB-ACF5-2ED9031B235E}"/>
              </a:ext>
            </a:extLst>
          </p:cNvPr>
          <p:cNvSpPr>
            <a:spLocks noGrp="1"/>
          </p:cNvSpPr>
          <p:nvPr>
            <p:ph type="dt" sz="half" idx="10"/>
          </p:nvPr>
        </p:nvSpPr>
        <p:spPr/>
        <p:txBody>
          <a:bodyPr/>
          <a:lstStyle/>
          <a:p>
            <a:fld id="{C86B206A-5F80-4771-8178-8EA8D529B4D2}" type="datetimeFigureOut">
              <a:rPr lang="en-US" smtClean="0"/>
              <a:t>12/3/2023</a:t>
            </a:fld>
            <a:endParaRPr lang="en-US"/>
          </a:p>
        </p:txBody>
      </p:sp>
      <p:sp>
        <p:nvSpPr>
          <p:cNvPr id="6" name="Footer Placeholder 5">
            <a:extLst>
              <a:ext uri="{FF2B5EF4-FFF2-40B4-BE49-F238E27FC236}">
                <a16:creationId xmlns:a16="http://schemas.microsoft.com/office/drawing/2014/main" xmlns="" id="{340EA71C-D459-47FC-B084-FDEB5F8E42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26EB37C-42CD-4AC0-9610-E0207F29E0CC}"/>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510834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4B26CF-3CBC-49AC-ACDE-B8EB3FEB830F}"/>
              </a:ext>
            </a:extLst>
          </p:cNvPr>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xmlns="" id="{39D54AFB-BAAF-485D-A2EB-D5B7A6140FC9}"/>
              </a:ext>
            </a:extLst>
          </p:cNvPr>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a:extLst>
              <a:ext uri="{FF2B5EF4-FFF2-40B4-BE49-F238E27FC236}">
                <a16:creationId xmlns:a16="http://schemas.microsoft.com/office/drawing/2014/main" xmlns="" id="{4105EB4A-A03A-42AB-BEFA-595EA5CF032C}"/>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201B043-FFBA-42E3-AF85-743C78EBE066}"/>
              </a:ext>
            </a:extLst>
          </p:cNvPr>
          <p:cNvSpPr>
            <a:spLocks noGrp="1"/>
          </p:cNvSpPr>
          <p:nvPr>
            <p:ph type="dt" sz="half" idx="10"/>
          </p:nvPr>
        </p:nvSpPr>
        <p:spPr/>
        <p:txBody>
          <a:bodyPr/>
          <a:lstStyle/>
          <a:p>
            <a:fld id="{C86B206A-5F80-4771-8178-8EA8D529B4D2}" type="datetimeFigureOut">
              <a:rPr lang="en-US" smtClean="0"/>
              <a:t>12/3/2023</a:t>
            </a:fld>
            <a:endParaRPr lang="en-US"/>
          </a:p>
        </p:txBody>
      </p:sp>
      <p:sp>
        <p:nvSpPr>
          <p:cNvPr id="6" name="Footer Placeholder 5">
            <a:extLst>
              <a:ext uri="{FF2B5EF4-FFF2-40B4-BE49-F238E27FC236}">
                <a16:creationId xmlns:a16="http://schemas.microsoft.com/office/drawing/2014/main" xmlns="" id="{C6CDBA17-B3F7-4C95-A0A2-CF8BCCE46B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B80C2C2-A16A-4942-A307-07A561F7837C}"/>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4708882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498397-2F88-49D7-A72B-CA55011096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0BF266D-3438-413B-A9C3-6C671F67DE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207-A009-4671-A1DC-10D67C7706F2}"/>
              </a:ext>
            </a:extLst>
          </p:cNvPr>
          <p:cNvSpPr>
            <a:spLocks noGrp="1"/>
          </p:cNvSpPr>
          <p:nvPr>
            <p:ph type="dt" sz="half" idx="10"/>
          </p:nvPr>
        </p:nvSpPr>
        <p:spPr/>
        <p:txBody>
          <a:bodyPr/>
          <a:lstStyle/>
          <a:p>
            <a:fld id="{C86B206A-5F80-4771-8178-8EA8D529B4D2}" type="datetimeFigureOut">
              <a:rPr lang="en-US" smtClean="0"/>
              <a:t>12/3/2023</a:t>
            </a:fld>
            <a:endParaRPr lang="en-US"/>
          </a:p>
        </p:txBody>
      </p:sp>
      <p:sp>
        <p:nvSpPr>
          <p:cNvPr id="5" name="Footer Placeholder 4">
            <a:extLst>
              <a:ext uri="{FF2B5EF4-FFF2-40B4-BE49-F238E27FC236}">
                <a16:creationId xmlns:a16="http://schemas.microsoft.com/office/drawing/2014/main" xmlns="" id="{51DCC031-B074-4A07-A4F9-971EECFE9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0A5E3F9-7168-4816-8BB2-D000D75CB7B0}"/>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1847399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403956F-27ED-4BC1-B0B3-97A23C67F3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D57E1B9-DFEB-446B-9018-C5123DCC50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72C78F-A2E5-49E7-B56F-C1A74B90B521}"/>
              </a:ext>
            </a:extLst>
          </p:cNvPr>
          <p:cNvSpPr>
            <a:spLocks noGrp="1"/>
          </p:cNvSpPr>
          <p:nvPr>
            <p:ph type="dt" sz="half" idx="10"/>
          </p:nvPr>
        </p:nvSpPr>
        <p:spPr/>
        <p:txBody>
          <a:bodyPr/>
          <a:lstStyle/>
          <a:p>
            <a:fld id="{C86B206A-5F80-4771-8178-8EA8D529B4D2}" type="datetimeFigureOut">
              <a:rPr lang="en-US" smtClean="0"/>
              <a:t>12/3/2023</a:t>
            </a:fld>
            <a:endParaRPr lang="en-US"/>
          </a:p>
        </p:txBody>
      </p:sp>
      <p:sp>
        <p:nvSpPr>
          <p:cNvPr id="5" name="Footer Placeholder 4">
            <a:extLst>
              <a:ext uri="{FF2B5EF4-FFF2-40B4-BE49-F238E27FC236}">
                <a16:creationId xmlns:a16="http://schemas.microsoft.com/office/drawing/2014/main" xmlns="" id="{0384D52E-6776-495E-97D2-17847F3B5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1DCA14-AA72-444E-9E8B-12C0D3FF45F4}"/>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321885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4098755"/>
      </p:ext>
    </p:extLst>
  </p:cSld>
  <p:clrMapOvr>
    <a:masterClrMapping/>
  </p:clrMapOvr>
  <p:transition spd="slow" advTm="12737">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73857145"/>
      </p:ext>
    </p:extLst>
  </p:cSld>
  <p:clrMapOvr>
    <a:masterClrMapping/>
  </p:clrMapOvr>
  <p:transition spd="slow" advTm="12737">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image" Target="../media/image4.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3.jp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5.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17159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0"/>
          <p:cNvPicPr preferRelativeResize="0"/>
          <p:nvPr/>
        </p:nvPicPr>
        <p:blipFill rotWithShape="1">
          <a:blip r:embed="rId7">
            <a:alphaModFix/>
          </a:blip>
          <a:srcRect/>
          <a:stretch/>
        </p:blipFill>
        <p:spPr>
          <a:xfrm>
            <a:off x="8630" y="-7374"/>
            <a:ext cx="12192000" cy="6858000"/>
          </a:xfrm>
          <a:prstGeom prst="rect">
            <a:avLst/>
          </a:prstGeom>
          <a:noFill/>
          <a:ln>
            <a:noFill/>
          </a:ln>
        </p:spPr>
      </p:pic>
    </p:spTree>
    <p:extLst>
      <p:ext uri="{BB962C8B-B14F-4D97-AF65-F5344CB8AC3E}">
        <p14:creationId xmlns:p14="http://schemas.microsoft.com/office/powerpoint/2010/main" val="389219386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7" name="Google Shape;277;p3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78" name="Google Shape;278;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9" name="Google Shape;279;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0" name="Google Shape;280;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0818583"/>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6905163"/>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53380627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xmlns="" id="{4E571AC9-B5F7-442D-BF35-5784AFE8200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74372" y="511629"/>
            <a:ext cx="1346809" cy="1346809"/>
          </a:xfrm>
          <a:prstGeom prst="rect">
            <a:avLst/>
          </a:prstGeom>
        </p:spPr>
      </p:pic>
    </p:spTree>
    <p:extLst>
      <p:ext uri="{BB962C8B-B14F-4D97-AF65-F5344CB8AC3E}">
        <p14:creationId xmlns:p14="http://schemas.microsoft.com/office/powerpoint/2010/main" val="131716333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859B0B0-BA50-4565-A597-6232211553D8}"/>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882DEDD-0245-41FA-B2BB-87E2EEFFD15E}"/>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2E12ED-F004-479B-9917-B12CC1F47BDC}"/>
              </a:ext>
            </a:extLst>
          </p:cNvPr>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B206A-5F80-4771-8178-8EA8D529B4D2}" type="datetimeFigureOut">
              <a:rPr lang="en-US" smtClean="0"/>
              <a:t>12/3/2023</a:t>
            </a:fld>
            <a:endParaRPr lang="en-US"/>
          </a:p>
        </p:txBody>
      </p:sp>
      <p:sp>
        <p:nvSpPr>
          <p:cNvPr id="5" name="Footer Placeholder 4">
            <a:extLst>
              <a:ext uri="{FF2B5EF4-FFF2-40B4-BE49-F238E27FC236}">
                <a16:creationId xmlns:a16="http://schemas.microsoft.com/office/drawing/2014/main" xmlns="" id="{9A971D68-3583-4F5A-8952-2E61429106AE}"/>
              </a:ext>
            </a:extLst>
          </p:cNvPr>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C770457-DC9F-4C70-95C7-CF1B04A45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EAB03-CABF-46FF-B63C-82EFCD38AD81}" type="slidenum">
              <a:rPr lang="en-US" smtClean="0"/>
              <a:t>‹#›</a:t>
            </a:fld>
            <a:endParaRPr lang="en-US"/>
          </a:p>
        </p:txBody>
      </p:sp>
      <p:pic>
        <p:nvPicPr>
          <p:cNvPr id="8" name="Picture 7">
            <a:extLst>
              <a:ext uri="{FF2B5EF4-FFF2-40B4-BE49-F238E27FC236}">
                <a16:creationId xmlns:a16="http://schemas.microsoft.com/office/drawing/2014/main" xmlns="" id="{EDA4DC63-C832-42A6-A031-6DDFBF32390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9610316" y="21338715"/>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xmlns="" id="{F3B1FB1A-0626-4466-B151-A997D1209D1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11007" y="-27430807"/>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xmlns="" id="{EF2FB0BF-E952-476E-924C-B3264E478D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118703" y="19908112"/>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94ACB5F0-338B-43F0-B4F7-1772A07E2E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12298" y="28277389"/>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xmlns="" id="{EC43CF22-7F6A-498E-90A8-E56E82FB58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494877" y="-984913"/>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xmlns="" id="{0A879B5E-4A7D-4B36-A152-A395B59D0C2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082621" y="-27430806"/>
            <a:ext cx="5351206" cy="5351206"/>
          </a:xfrm>
          <a:prstGeom prst="ellipse">
            <a:avLst/>
          </a:prstGeom>
          <a:ln>
            <a:noFill/>
          </a:ln>
          <a:effectLst>
            <a:softEdge rad="112500"/>
          </a:effectLst>
        </p:spPr>
      </p:pic>
      <p:pic>
        <p:nvPicPr>
          <p:cNvPr id="14" name="Picture 13">
            <a:extLst>
              <a:ext uri="{FF2B5EF4-FFF2-40B4-BE49-F238E27FC236}">
                <a16:creationId xmlns:a16="http://schemas.microsoft.com/office/drawing/2014/main" xmlns="" id="{49553CB0-F9A3-413B-B82C-5A0290CAC3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3409800" y="-16100714"/>
            <a:ext cx="5351206" cy="5351206"/>
          </a:xfrm>
          <a:prstGeom prst="ellipse">
            <a:avLst/>
          </a:prstGeom>
          <a:ln>
            <a:noFill/>
          </a:ln>
          <a:effectLst>
            <a:softEdge rad="112500"/>
          </a:effectLst>
        </p:spPr>
      </p:pic>
      <p:pic>
        <p:nvPicPr>
          <p:cNvPr id="15" name="Picture 14">
            <a:extLst>
              <a:ext uri="{FF2B5EF4-FFF2-40B4-BE49-F238E27FC236}">
                <a16:creationId xmlns:a16="http://schemas.microsoft.com/office/drawing/2014/main" xmlns="" id="{2137BA33-CBD4-4BEB-A15C-35EF6B7571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446675" y="27869376"/>
            <a:ext cx="5351206" cy="5351206"/>
          </a:xfrm>
          <a:prstGeom prst="ellipse">
            <a:avLst/>
          </a:prstGeom>
          <a:ln>
            <a:noFill/>
          </a:ln>
          <a:effectLst>
            <a:softEdge rad="112500"/>
          </a:effectLst>
        </p:spPr>
      </p:pic>
    </p:spTree>
    <p:extLst>
      <p:ext uri="{BB962C8B-B14F-4D97-AF65-F5344CB8AC3E}">
        <p14:creationId xmlns:p14="http://schemas.microsoft.com/office/powerpoint/2010/main" val="42536205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em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49.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45.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slide" Target="slide7.xml"/><Relationship Id="rId1" Type="http://schemas.openxmlformats.org/officeDocument/2006/relationships/slideLayout" Target="../slideLayouts/slideLayout69.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5" Type="http://schemas.openxmlformats.org/officeDocument/2006/relationships/image" Target="../media/image20.png"/><Relationship Id="rId10" Type="http://schemas.openxmlformats.org/officeDocument/2006/relationships/slide" Target="slide5.xml"/><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2.wav"/><Relationship Id="rId1" Type="http://schemas.openxmlformats.org/officeDocument/2006/relationships/slideLayout" Target="../slideLayouts/slideLayout69.xml"/><Relationship Id="rId5" Type="http://schemas.openxmlformats.org/officeDocument/2006/relationships/image" Target="../media/image22.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2.wav"/><Relationship Id="rId1" Type="http://schemas.openxmlformats.org/officeDocument/2006/relationships/slideLayout" Target="../slideLayouts/slideLayout69.xml"/><Relationship Id="rId5" Type="http://schemas.openxmlformats.org/officeDocument/2006/relationships/image" Target="../media/image22.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2.wav"/><Relationship Id="rId1" Type="http://schemas.openxmlformats.org/officeDocument/2006/relationships/slideLayout" Target="../slideLayouts/slideLayout69.xml"/><Relationship Id="rId5" Type="http://schemas.openxmlformats.org/officeDocument/2006/relationships/image" Target="../media/image22.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spTree>
    <p:extLst>
      <p:ext uri="{BB962C8B-B14F-4D97-AF65-F5344CB8AC3E}">
        <p14:creationId xmlns:p14="http://schemas.microsoft.com/office/powerpoint/2010/main" val="301178331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0"/>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970" name="Google Shape;970;p10"/>
          <p:cNvPicPr preferRelativeResize="0"/>
          <p:nvPr/>
        </p:nvPicPr>
        <p:blipFill rotWithShape="1">
          <a:blip r:embed="rId3">
            <a:alphaModFix/>
          </a:blip>
          <a:srcRect l="2915" t="12037" r="70209" b="60370"/>
          <a:stretch/>
        </p:blipFill>
        <p:spPr>
          <a:xfrm>
            <a:off x="-584200" y="-361159"/>
            <a:ext cx="3276600" cy="1892300"/>
          </a:xfrm>
          <a:prstGeom prst="rect">
            <a:avLst/>
          </a:prstGeom>
          <a:noFill/>
          <a:ln>
            <a:noFill/>
          </a:ln>
        </p:spPr>
      </p:pic>
      <p:pic>
        <p:nvPicPr>
          <p:cNvPr id="971" name="Google Shape;971;p10"/>
          <p:cNvPicPr preferRelativeResize="0"/>
          <p:nvPr/>
        </p:nvPicPr>
        <p:blipFill rotWithShape="1">
          <a:blip r:embed="rId4">
            <a:alphaModFix/>
          </a:blip>
          <a:srcRect t="80593"/>
          <a:stretch/>
        </p:blipFill>
        <p:spPr>
          <a:xfrm>
            <a:off x="0" y="5527040"/>
            <a:ext cx="12192000" cy="1330960"/>
          </a:xfrm>
          <a:prstGeom prst="rect">
            <a:avLst/>
          </a:prstGeom>
          <a:noFill/>
          <a:ln>
            <a:noFill/>
          </a:ln>
        </p:spPr>
      </p:pic>
      <p:sp>
        <p:nvSpPr>
          <p:cNvPr id="973" name="Google Shape;973;p10"/>
          <p:cNvSpPr/>
          <p:nvPr/>
        </p:nvSpPr>
        <p:spPr>
          <a:xfrm>
            <a:off x="1382228" y="305464"/>
            <a:ext cx="9851873" cy="1191771"/>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defRPr/>
            </a:pPr>
            <a:r>
              <a:rPr lang="en-US" sz="3200" b="1" kern="0" dirty="0">
                <a:solidFill>
                  <a:srgbClr val="244061"/>
                </a:solidFill>
                <a:latin typeface="Calibri" panose="020F0502020204030204" pitchFamily="34" charset="0"/>
                <a:ea typeface="Calibri"/>
                <a:cs typeface="Calibri" panose="020F0502020204030204" pitchFamily="34" charset="0"/>
                <a:sym typeface="Calibri"/>
              </a:rPr>
              <a:t>1. </a:t>
            </a:r>
            <a:r>
              <a:rPr lang="vi-VN" sz="3200" b="1" kern="0" dirty="0">
                <a:solidFill>
                  <a:srgbClr val="244061"/>
                </a:solidFill>
                <a:latin typeface="Calibri" panose="020F0502020204030204" pitchFamily="34" charset="0"/>
                <a:ea typeface="Calibri"/>
                <a:cs typeface="Calibri" panose="020F0502020204030204" pitchFamily="34" charset="0"/>
                <a:sym typeface="Calibri"/>
              </a:rPr>
              <a:t>Giới thiệu một số sản phẩm thủ công hoặc công nghiệp ở địa phương mà em sưu tầm được.</a:t>
            </a:r>
            <a:endParaRPr kumimoji="0" sz="3200" b="1" i="0" u="none" strike="noStrike" kern="0" cap="none" spc="0" normalizeH="0" baseline="0" noProof="0" dirty="0">
              <a:ln>
                <a:noFill/>
              </a:ln>
              <a:solidFill>
                <a:srgbClr val="244061"/>
              </a:solidFill>
              <a:effectLst/>
              <a:uLnTx/>
              <a:uFillTx/>
              <a:latin typeface="Calibri" panose="020F0502020204030204" pitchFamily="34" charset="0"/>
              <a:ea typeface="Calibri"/>
              <a:cs typeface="Calibri" panose="020F0502020204030204" pitchFamily="34" charset="0"/>
              <a:sym typeface="Calibri"/>
            </a:endParaRPr>
          </a:p>
        </p:txBody>
      </p:sp>
      <p:pic>
        <p:nvPicPr>
          <p:cNvPr id="4" name="Picture 3">
            <a:extLst>
              <a:ext uri="{FF2B5EF4-FFF2-40B4-BE49-F238E27FC236}">
                <a16:creationId xmlns:a16="http://schemas.microsoft.com/office/drawing/2014/main" xmlns="" id="{9A9DBDA2-83C1-40CE-85D6-81888C218322}"/>
              </a:ext>
            </a:extLst>
          </p:cNvPr>
          <p:cNvPicPr>
            <a:picLocks noChangeAspect="1"/>
          </p:cNvPicPr>
          <p:nvPr/>
        </p:nvPicPr>
        <p:blipFill>
          <a:blip r:embed="rId5"/>
          <a:stretch>
            <a:fillRect/>
          </a:stretch>
        </p:blipFill>
        <p:spPr>
          <a:xfrm>
            <a:off x="8995001" y="1902688"/>
            <a:ext cx="3196999" cy="3555960"/>
          </a:xfrm>
          <a:prstGeom prst="rect">
            <a:avLst/>
          </a:prstGeom>
        </p:spPr>
      </p:pic>
      <p:grpSp>
        <p:nvGrpSpPr>
          <p:cNvPr id="12" name="Group 11">
            <a:extLst>
              <a:ext uri="{FF2B5EF4-FFF2-40B4-BE49-F238E27FC236}">
                <a16:creationId xmlns:a16="http://schemas.microsoft.com/office/drawing/2014/main" xmlns="" id="{BAB90EA7-8778-4D06-B37B-35087D104CE8}"/>
              </a:ext>
            </a:extLst>
          </p:cNvPr>
          <p:cNvGrpSpPr/>
          <p:nvPr/>
        </p:nvGrpSpPr>
        <p:grpSpPr>
          <a:xfrm>
            <a:off x="76960" y="2953189"/>
            <a:ext cx="4320869" cy="2607757"/>
            <a:chOff x="465799" y="4003780"/>
            <a:chExt cx="4665577" cy="2668172"/>
          </a:xfrm>
        </p:grpSpPr>
        <p:pic>
          <p:nvPicPr>
            <p:cNvPr id="13" name="Picture 12">
              <a:extLst>
                <a:ext uri="{FF2B5EF4-FFF2-40B4-BE49-F238E27FC236}">
                  <a16:creationId xmlns:a16="http://schemas.microsoft.com/office/drawing/2014/main" xmlns="" id="{E2189C4B-7832-4670-8501-832BEEC36724}"/>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14" name="TextBox 13">
              <a:extLst>
                <a:ext uri="{FF2B5EF4-FFF2-40B4-BE49-F238E27FC236}">
                  <a16:creationId xmlns:a16="http://schemas.microsoft.com/office/drawing/2014/main" xmlns="" id="{7FBE7219-B4C8-403E-9085-7CECEB5D20D3}"/>
                </a:ext>
              </a:extLst>
            </p:cNvPr>
            <p:cNvSpPr txBox="1"/>
            <p:nvPr/>
          </p:nvSpPr>
          <p:spPr>
            <a:xfrm>
              <a:off x="465799" y="4003780"/>
              <a:ext cx="4500395" cy="6613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Thảo</a:t>
              </a:r>
              <a:r>
                <a:rPr kumimoji="0" lang="en-US" sz="36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 </a:t>
              </a:r>
              <a:r>
                <a:rPr kumimoji="0" lang="en-US" sz="3600" b="1" i="0" u="none" strike="noStrike" kern="1200" normalizeH="0" baseline="0" noProof="0" dirty="0" err="1">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luận</a:t>
              </a:r>
              <a:r>
                <a:rPr kumimoji="0" lang="en-US" sz="36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 </a:t>
              </a:r>
              <a:r>
                <a:rPr kumimoji="0" lang="en-US" sz="3600" b="1" i="0" u="none" strike="noStrike" kern="1200" normalizeH="0" baseline="0" noProof="0" dirty="0" err="1">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nhóm</a:t>
              </a:r>
              <a:r>
                <a:rPr kumimoji="0" lang="en-US" sz="36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 4</a:t>
              </a:r>
              <a:endParaRPr kumimoji="0" lang="en-US" sz="54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endParaRPr>
            </a:p>
          </p:txBody>
        </p:sp>
      </p:grpSp>
      <p:sp>
        <p:nvSpPr>
          <p:cNvPr id="5" name="Speech Bubble: Rectangle with Corners Rounded 4">
            <a:extLst>
              <a:ext uri="{FF2B5EF4-FFF2-40B4-BE49-F238E27FC236}">
                <a16:creationId xmlns:a16="http://schemas.microsoft.com/office/drawing/2014/main" xmlns="" id="{7ED11A40-A540-4FEB-B598-92E78FAFFE2F}"/>
              </a:ext>
            </a:extLst>
          </p:cNvPr>
          <p:cNvSpPr/>
          <p:nvPr/>
        </p:nvSpPr>
        <p:spPr>
          <a:xfrm>
            <a:off x="4132541" y="1656135"/>
            <a:ext cx="5127749" cy="1710969"/>
          </a:xfrm>
          <a:prstGeom prst="wedgeRoundRectCallout">
            <a:avLst>
              <a:gd name="adj1" fmla="val -51780"/>
              <a:gd name="adj2" fmla="val 7981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800" b="1" dirty="0">
                <a:latin typeface="Calibri" panose="020F0502020204030204" pitchFamily="34" charset="0"/>
                <a:cs typeface="Calibri" panose="020F0502020204030204" pitchFamily="34" charset="0"/>
              </a:rPr>
              <a:t>Trưng bày tranh ảnh hoặc vật thật về các sản phẩm thủ công hoặc công nghiệp ở địa phương mà em sưu tầm được</a:t>
            </a:r>
            <a:endParaRPr lang="en-US" sz="2800" b="1" dirty="0">
              <a:latin typeface="Calibri" panose="020F0502020204030204" pitchFamily="34" charset="0"/>
              <a:cs typeface="Calibri" panose="020F0502020204030204" pitchFamily="34" charset="0"/>
            </a:endParaRPr>
          </a:p>
        </p:txBody>
      </p:sp>
      <p:sp>
        <p:nvSpPr>
          <p:cNvPr id="16" name="Speech Bubble: Rectangle with Corners Rounded 15">
            <a:extLst>
              <a:ext uri="{FF2B5EF4-FFF2-40B4-BE49-F238E27FC236}">
                <a16:creationId xmlns:a16="http://schemas.microsoft.com/office/drawing/2014/main" xmlns="" id="{9407A811-5FDB-4B2E-8F14-4D51EF3E0580}"/>
              </a:ext>
            </a:extLst>
          </p:cNvPr>
          <p:cNvSpPr/>
          <p:nvPr/>
        </p:nvSpPr>
        <p:spPr>
          <a:xfrm>
            <a:off x="4721523" y="4071086"/>
            <a:ext cx="4538766" cy="1231172"/>
          </a:xfrm>
          <a:prstGeom prst="wedgeRoundRectCallout">
            <a:avLst>
              <a:gd name="adj1" fmla="val -62631"/>
              <a:gd name="adj2" fmla="val -1628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800" b="1" dirty="0">
                <a:latin typeface="Calibri" panose="020F0502020204030204" pitchFamily="34" charset="0"/>
                <a:cs typeface="Calibri" panose="020F0502020204030204" pitchFamily="34" charset="0"/>
              </a:rPr>
              <a:t>Chọn và giới thiệu một sản phẩm ở địa phương em</a:t>
            </a:r>
            <a:endParaRPr lang="en-US" sz="28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xmlns="" id="{EFA12A74-0DD3-4C9E-911F-5F883C224832}"/>
              </a:ext>
            </a:extLst>
          </p:cNvPr>
          <p:cNvPicPr>
            <a:picLocks noChangeAspect="1"/>
          </p:cNvPicPr>
          <p:nvPr/>
        </p:nvPicPr>
        <p:blipFill>
          <a:blip r:embed="rId12"/>
          <a:stretch>
            <a:fillRect/>
          </a:stretch>
        </p:blipFill>
        <p:spPr>
          <a:xfrm>
            <a:off x="3454141" y="2096433"/>
            <a:ext cx="5578475" cy="7509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3962400" y="370114"/>
            <a:ext cx="5856514" cy="1099457"/>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Ví</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dụ</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Chè</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Thái</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Nguyên</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026" name="Picture 2" descr="Chè Thái Nguyên Cô Cúc Cao Cấp Chất Lượng số 1 Việt Nam">
            <a:extLst>
              <a:ext uri="{FF2B5EF4-FFF2-40B4-BE49-F238E27FC236}">
                <a16:creationId xmlns:a16="http://schemas.microsoft.com/office/drawing/2014/main" xmlns="" id="{1393FD0A-DE90-44AC-88A1-26CFB95FD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31073"/>
            <a:ext cx="6444343" cy="37649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44AD276A-4979-4942-9538-9EF0FD51A2A5}"/>
              </a:ext>
            </a:extLst>
          </p:cNvPr>
          <p:cNvSpPr/>
          <p:nvPr/>
        </p:nvSpPr>
        <p:spPr>
          <a:xfrm>
            <a:off x="6520543" y="1695450"/>
            <a:ext cx="5497864" cy="470535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just"/>
            <a:r>
              <a:rPr lang="vi-VN" sz="2400" dirty="0">
                <a:latin typeface="Calibri" panose="020F0502020204030204" pitchFamily="34" charset="0"/>
                <a:cs typeface="Calibri" panose="020F0502020204030204" pitchFamily="34" charset="0"/>
              </a:rPr>
              <a:t>Khi nói đến Thái Nguyên, nơi được người ta mệnh danh “Thái Nguyên đệ nhất danh trà”. Đó chính là đặc sản chè Thái Nguyên. Chè Thái Nguyên được trồng ở khắp nơi trong tỉnh. Nhưng nổi tiếng thơm ngon nhất phải kể đến vùng Tân Cương. </a:t>
            </a:r>
            <a:endParaRPr lang="en-US" sz="2400" dirty="0">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Chè có rất nhiều giá trị và giá trị kinh tế. Với thói quen dùng chè và việc các quán đồ uống xuất hiện ngày càng nhiều, cây chè ngày càng có giá trị và được chú trọng phát triển.</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45570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1208314" y="1665514"/>
            <a:ext cx="9797143" cy="1502228"/>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vi-VN" sz="3600" b="1" kern="0" dirty="0">
                <a:solidFill>
                  <a:srgbClr val="000000"/>
                </a:solidFill>
                <a:latin typeface="Calibri" panose="020F0502020204030204" pitchFamily="34" charset="0"/>
                <a:cs typeface="Calibri" panose="020F0502020204030204" pitchFamily="34" charset="0"/>
                <a:sym typeface="Arial"/>
              </a:rPr>
              <a:t>2</a:t>
            </a:r>
            <a:r>
              <a:rPr lang="en-US" sz="3600" b="1" kern="0" dirty="0">
                <a:solidFill>
                  <a:srgbClr val="000000"/>
                </a:solidFill>
                <a:latin typeface="Calibri" panose="020F0502020204030204" pitchFamily="34" charset="0"/>
                <a:cs typeface="Calibri" panose="020F0502020204030204" pitchFamily="34" charset="0"/>
                <a:sym typeface="Arial"/>
              </a:rPr>
              <a:t>.</a:t>
            </a:r>
            <a:r>
              <a:rPr lang="vi-VN" sz="3600" b="1" kern="0" dirty="0">
                <a:solidFill>
                  <a:srgbClr val="000000"/>
                </a:solidFill>
                <a:latin typeface="Calibri" panose="020F0502020204030204" pitchFamily="34" charset="0"/>
                <a:cs typeface="Calibri" panose="020F0502020204030204" pitchFamily="34" charset="0"/>
                <a:sym typeface="Arial"/>
              </a:rPr>
              <a:t> Tuyên truyền sự cần thiết phải tiêu dùng tiết kiệm, bảo vệ môi trường </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2" name="Google Shape;1234;p27">
            <a:extLst>
              <a:ext uri="{FF2B5EF4-FFF2-40B4-BE49-F238E27FC236}">
                <a16:creationId xmlns:a16="http://schemas.microsoft.com/office/drawing/2014/main" xmlns="" id="{C79D258B-A156-4A56-8E31-298FF603BF7A}"/>
              </a:ext>
            </a:extLst>
          </p:cNvPr>
          <p:cNvPicPr preferRelativeResize="0"/>
          <p:nvPr/>
        </p:nvPicPr>
        <p:blipFill rotWithShape="1">
          <a:blip r:embed="rId3">
            <a:alphaModFix/>
          </a:blip>
          <a:srcRect/>
          <a:stretch/>
        </p:blipFill>
        <p:spPr>
          <a:xfrm>
            <a:off x="8800307" y="3287457"/>
            <a:ext cx="2613610" cy="3282462"/>
          </a:xfrm>
          <a:prstGeom prst="rect">
            <a:avLst/>
          </a:prstGeom>
          <a:noFill/>
          <a:ln>
            <a:noFill/>
          </a:ln>
        </p:spPr>
      </p:pic>
      <p:pic>
        <p:nvPicPr>
          <p:cNvPr id="5" name="Picture 4" descr="A picture containing toy, vector graphics&#10;&#10;Description automatically generated">
            <a:extLst>
              <a:ext uri="{FF2B5EF4-FFF2-40B4-BE49-F238E27FC236}">
                <a16:creationId xmlns:a16="http://schemas.microsoft.com/office/drawing/2014/main" xmlns="" id="{C4AD89A0-3531-439F-B886-38DEB8A87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spTree>
    <p:extLst>
      <p:ext uri="{BB962C8B-B14F-4D97-AF65-F5344CB8AC3E}">
        <p14:creationId xmlns:p14="http://schemas.microsoft.com/office/powerpoint/2010/main" val="40539432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0"/>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970" name="Google Shape;970;p10"/>
          <p:cNvPicPr preferRelativeResize="0"/>
          <p:nvPr/>
        </p:nvPicPr>
        <p:blipFill rotWithShape="1">
          <a:blip r:embed="rId3">
            <a:alphaModFix/>
          </a:blip>
          <a:srcRect l="2915" t="12037" r="70209" b="60370"/>
          <a:stretch/>
        </p:blipFill>
        <p:spPr>
          <a:xfrm>
            <a:off x="-584200" y="-361159"/>
            <a:ext cx="3276600" cy="1892300"/>
          </a:xfrm>
          <a:prstGeom prst="rect">
            <a:avLst/>
          </a:prstGeom>
          <a:noFill/>
          <a:ln>
            <a:noFill/>
          </a:ln>
        </p:spPr>
      </p:pic>
      <p:pic>
        <p:nvPicPr>
          <p:cNvPr id="971" name="Google Shape;971;p10"/>
          <p:cNvPicPr preferRelativeResize="0"/>
          <p:nvPr/>
        </p:nvPicPr>
        <p:blipFill rotWithShape="1">
          <a:blip r:embed="rId4">
            <a:alphaModFix/>
          </a:blip>
          <a:srcRect t="80593"/>
          <a:stretch/>
        </p:blipFill>
        <p:spPr>
          <a:xfrm>
            <a:off x="0" y="5527040"/>
            <a:ext cx="12192000" cy="1330960"/>
          </a:xfrm>
          <a:prstGeom prst="rect">
            <a:avLst/>
          </a:prstGeom>
          <a:noFill/>
          <a:ln>
            <a:noFill/>
          </a:ln>
        </p:spPr>
      </p:pic>
      <p:sp>
        <p:nvSpPr>
          <p:cNvPr id="973" name="Google Shape;973;p10"/>
          <p:cNvSpPr/>
          <p:nvPr/>
        </p:nvSpPr>
        <p:spPr>
          <a:xfrm>
            <a:off x="348343" y="305464"/>
            <a:ext cx="11560627" cy="1191771"/>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defRPr/>
            </a:pPr>
            <a:r>
              <a:rPr lang="vi-VN" sz="3200" b="1" kern="0" dirty="0">
                <a:solidFill>
                  <a:srgbClr val="244061"/>
                </a:solidFill>
                <a:latin typeface="Calibri"/>
                <a:ea typeface="Calibri"/>
                <a:cs typeface="Calibri"/>
                <a:sym typeface="Calibri"/>
              </a:rPr>
              <a:t>Vẽ tranh hoặc viết thông điệp về sự cần thiết phải tiêu dùng tiết kiệm, bảo vệ môi trường và chia sẻ với những người xung quanh.</a:t>
            </a:r>
            <a:endParaRPr kumimoji="0" sz="3200" b="1" i="0" u="none" strike="noStrike" kern="0" cap="none" spc="0" normalizeH="0" baseline="0" noProof="0" dirty="0">
              <a:ln>
                <a:noFill/>
              </a:ln>
              <a:solidFill>
                <a:srgbClr val="244061"/>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xmlns="" id="{E7AAB348-5208-4CCA-AE9C-8D2CB0FB2504}"/>
              </a:ext>
            </a:extLst>
          </p:cNvPr>
          <p:cNvPicPr>
            <a:picLocks noChangeAspect="1"/>
          </p:cNvPicPr>
          <p:nvPr/>
        </p:nvPicPr>
        <p:blipFill>
          <a:blip r:embed="rId5"/>
          <a:stretch>
            <a:fillRect/>
          </a:stretch>
        </p:blipFill>
        <p:spPr>
          <a:xfrm>
            <a:off x="1460046" y="1851420"/>
            <a:ext cx="9643383" cy="3689642"/>
          </a:xfrm>
          <a:prstGeom prst="rect">
            <a:avLst/>
          </a:prstGeom>
        </p:spPr>
      </p:pic>
    </p:spTree>
    <p:extLst>
      <p:ext uri="{BB962C8B-B14F-4D97-AF65-F5344CB8AC3E}">
        <p14:creationId xmlns:p14="http://schemas.microsoft.com/office/powerpoint/2010/main" val="3242866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xmlns="" id="{AC639B97-1443-48F9-B4C7-CAFC20A70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730555"/>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2F609E06-D683-4CD8-8F77-C6CCC2FC9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65155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672568" y="1114146"/>
            <a:ext cx="6756665" cy="3791229"/>
          </a:xfrm>
          <a:prstGeom prst="rect">
            <a:avLst/>
          </a:prstGeom>
          <a:noFill/>
          <a:ln>
            <a:noFill/>
          </a:ln>
        </p:spPr>
      </p:pic>
      <p:sp>
        <p:nvSpPr>
          <p:cNvPr id="1012" name="Google Shape;1012;p13"/>
          <p:cNvSpPr txBox="1"/>
          <p:nvPr/>
        </p:nvSpPr>
        <p:spPr>
          <a:xfrm>
            <a:off x="2928569" y="1347936"/>
            <a:ext cx="6259130"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3" name="Picture 2">
            <a:extLst>
              <a:ext uri="{FF2B5EF4-FFF2-40B4-BE49-F238E27FC236}">
                <a16:creationId xmlns:a16="http://schemas.microsoft.com/office/drawing/2014/main" xmlns="" id="{EEB36466-0041-413A-8D00-91A2A2BF85C5}"/>
              </a:ext>
            </a:extLst>
          </p:cNvPr>
          <p:cNvPicPr>
            <a:picLocks noChangeAspect="1"/>
          </p:cNvPicPr>
          <p:nvPr/>
        </p:nvPicPr>
        <p:blipFill>
          <a:blip r:embed="rId12"/>
          <a:stretch>
            <a:fillRect/>
          </a:stretch>
        </p:blipFill>
        <p:spPr>
          <a:xfrm>
            <a:off x="2839717" y="1812209"/>
            <a:ext cx="6047756" cy="1444877"/>
          </a:xfrm>
          <a:prstGeom prst="rect">
            <a:avLst/>
          </a:prstGeom>
        </p:spPr>
      </p:pic>
    </p:spTree>
    <p:extLst>
      <p:ext uri="{BB962C8B-B14F-4D97-AF65-F5344CB8AC3E}">
        <p14:creationId xmlns:p14="http://schemas.microsoft.com/office/powerpoint/2010/main" val="407892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27083" b="45000"/>
          <a:stretch/>
        </p:blipFill>
        <p:spPr>
          <a:xfrm>
            <a:off x="0" y="-1"/>
            <a:ext cx="12192000" cy="6858001"/>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094" y="0"/>
            <a:ext cx="4176906" cy="4328160"/>
          </a:xfrm>
          <a:prstGeom prst="rect">
            <a:avLst/>
          </a:prstGeom>
        </p:spPr>
      </p:pic>
      <p:pic>
        <p:nvPicPr>
          <p:cNvPr id="5" name="Picture 4">
            <a:extLst>
              <a:ext uri="{FF2B5EF4-FFF2-40B4-BE49-F238E27FC236}">
                <a16:creationId xmlns:a16="http://schemas.microsoft.com/office/drawing/2014/main" xmlns="" id="{50BA11AC-B08F-42F6-AC95-A9FD34817F3C}"/>
              </a:ext>
            </a:extLst>
          </p:cNvPr>
          <p:cNvPicPr>
            <a:picLocks noChangeAspect="1"/>
          </p:cNvPicPr>
          <p:nvPr/>
        </p:nvPicPr>
        <p:blipFill>
          <a:blip r:embed="rId5"/>
          <a:stretch>
            <a:fillRect/>
          </a:stretch>
        </p:blipFill>
        <p:spPr>
          <a:xfrm>
            <a:off x="0" y="0"/>
            <a:ext cx="12236714" cy="6858000"/>
          </a:xfrm>
          <a:prstGeom prst="rect">
            <a:avLst/>
          </a:prstGeom>
        </p:spPr>
      </p:pic>
    </p:spTree>
    <p:extLst>
      <p:ext uri="{BB962C8B-B14F-4D97-AF65-F5344CB8AC3E}">
        <p14:creationId xmlns:p14="http://schemas.microsoft.com/office/powerpoint/2010/main" val="2026763466"/>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8" name="Google Shape;1078;p19"/>
          <p:cNvPicPr preferRelativeResize="0"/>
          <p:nvPr/>
        </p:nvPicPr>
        <p:blipFill rotWithShape="1">
          <a:blip r:embed="rId4">
            <a:alphaModFix/>
          </a:blip>
          <a:srcRect/>
          <a:stretch/>
        </p:blipFill>
        <p:spPr>
          <a:xfrm>
            <a:off x="9740265" y="3203732"/>
            <a:ext cx="2613610" cy="3282462"/>
          </a:xfrm>
          <a:prstGeom prst="rect">
            <a:avLst/>
          </a:prstGeom>
          <a:noFill/>
          <a:ln>
            <a:noFill/>
          </a:ln>
        </p:spPr>
      </p:pic>
      <p:sp>
        <p:nvSpPr>
          <p:cNvPr id="6" name="TextBox 5">
            <a:extLst>
              <a:ext uri="{FF2B5EF4-FFF2-40B4-BE49-F238E27FC236}">
                <a16:creationId xmlns:a16="http://schemas.microsoft.com/office/drawing/2014/main" xmlns="" id="{45D4DBA0-EE8D-414E-9652-7FF1263F9A44}"/>
              </a:ext>
            </a:extLst>
          </p:cNvPr>
          <p:cNvSpPr txBox="1"/>
          <p:nvPr/>
        </p:nvSpPr>
        <p:spPr>
          <a:xfrm>
            <a:off x="1740724" y="2875002"/>
            <a:ext cx="84097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Arial"/>
              </a:rPr>
              <a:t>TẠM BIỆT CÁC EM</a:t>
            </a:r>
          </a:p>
        </p:txBody>
      </p:sp>
      <p:pic>
        <p:nvPicPr>
          <p:cNvPr id="7" name="Picture 6" descr="A picture containing toy, vector graphics&#10;&#10;Description automatically generated">
            <a:extLst>
              <a:ext uri="{FF2B5EF4-FFF2-40B4-BE49-F238E27FC236}">
                <a16:creationId xmlns:a16="http://schemas.microsoft.com/office/drawing/2014/main" xmlns="" id="{5E9E89F9-1CE5-4ABB-9887-F2CA35E95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197" y="2390384"/>
            <a:ext cx="5632450" cy="5632450"/>
          </a:xfrm>
          <a:prstGeom prst="rect">
            <a:avLst/>
          </a:prstGeom>
        </p:spPr>
      </p:pic>
    </p:spTree>
    <p:extLst>
      <p:ext uri="{BB962C8B-B14F-4D97-AF65-F5344CB8AC3E}">
        <p14:creationId xmlns:p14="http://schemas.microsoft.com/office/powerpoint/2010/main" val="475252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8"/>
                                        </p:tgtEl>
                                        <p:attrNameLst>
                                          <p:attrName>style.visibility</p:attrName>
                                        </p:attrNameLst>
                                      </p:cBhvr>
                                      <p:to>
                                        <p:strVal val="visible"/>
                                      </p:to>
                                    </p:set>
                                    <p:animEffect transition="in" filter="fade">
                                      <p:cBhvr>
                                        <p:cTn id="7" dur="1000"/>
                                        <p:tgtEl>
                                          <p:spTgt spid="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D81311C-019F-4B62-8719-74E09027483F}"/>
              </a:ext>
            </a:extLst>
          </p:cNvPr>
          <p:cNvPicPr>
            <a:picLocks noChangeAspect="1"/>
          </p:cNvPicPr>
          <p:nvPr/>
        </p:nvPicPr>
        <p:blipFill rotWithShape="1">
          <a:blip r:embed="rId2"/>
          <a:srcRect r="675" b="1388"/>
          <a:stretch/>
        </p:blipFill>
        <p:spPr>
          <a:xfrm>
            <a:off x="2204" y="1241"/>
            <a:ext cx="12214413" cy="6855520"/>
          </a:xfrm>
          <a:prstGeom prst="rect">
            <a:avLst/>
          </a:prstGeom>
        </p:spPr>
      </p:pic>
      <p:sp>
        <p:nvSpPr>
          <p:cNvPr id="5" name="TextBox 4">
            <a:extLst>
              <a:ext uri="{FF2B5EF4-FFF2-40B4-BE49-F238E27FC236}">
                <a16:creationId xmlns:a16="http://schemas.microsoft.com/office/drawing/2014/main" xmlns="" id="{33196128-9090-4703-AB93-6D28355B4AC6}"/>
              </a:ext>
            </a:extLst>
          </p:cNvPr>
          <p:cNvSpPr txBox="1"/>
          <p:nvPr/>
        </p:nvSpPr>
        <p:spPr>
          <a:xfrm>
            <a:off x="2406919" y="1088597"/>
            <a:ext cx="8506567" cy="1323133"/>
          </a:xfrm>
          <a:prstGeom prst="rect">
            <a:avLst/>
          </a:prstGeom>
          <a:solidFill>
            <a:srgbClr val="FFFF9F"/>
          </a:solidFill>
        </p:spPr>
        <p:txBody>
          <a:bodyPr wrap="square" rtlCol="0">
            <a:spAutoFit/>
          </a:bodyPr>
          <a:lstStyle/>
          <a:p>
            <a:pPr algn="ctr" defTabSz="914126">
              <a:defRPr/>
            </a:pPr>
            <a:r>
              <a:rPr lang="en-US" sz="7998" b="1" dirty="0" err="1">
                <a:solidFill>
                  <a:srgbClr val="FF0000"/>
                </a:solidFill>
                <a:latin typeface="Nunito black" pitchFamily="2" charset="0"/>
                <a:cs typeface="Times New Roman" panose="02020603050405020304" pitchFamily="18" charset="0"/>
              </a:rPr>
              <a:t>Xứ</a:t>
            </a:r>
            <a:r>
              <a:rPr lang="en-US" sz="7998" b="1" dirty="0">
                <a:solidFill>
                  <a:srgbClr val="FF0000"/>
                </a:solidFill>
                <a:latin typeface="Nunito black" pitchFamily="2" charset="0"/>
                <a:cs typeface="Times New Roman" panose="02020603050405020304" pitchFamily="18" charset="0"/>
              </a:rPr>
              <a:t> </a:t>
            </a:r>
            <a:r>
              <a:rPr lang="en-US" sz="7998" b="1" dirty="0" err="1">
                <a:solidFill>
                  <a:srgbClr val="FF0000"/>
                </a:solidFill>
                <a:latin typeface="Nunito black" pitchFamily="2" charset="0"/>
                <a:cs typeface="Times New Roman" panose="02020603050405020304" pitchFamily="18" charset="0"/>
              </a:rPr>
              <a:t>sở</a:t>
            </a:r>
            <a:r>
              <a:rPr lang="en-US" sz="7998" b="1" dirty="0">
                <a:solidFill>
                  <a:srgbClr val="FF0000"/>
                </a:solidFill>
                <a:latin typeface="Nunito black" pitchFamily="2" charset="0"/>
                <a:cs typeface="Times New Roman" panose="02020603050405020304" pitchFamily="18" charset="0"/>
              </a:rPr>
              <a:t> </a:t>
            </a:r>
            <a:r>
              <a:rPr lang="en-US" sz="7998" b="1" dirty="0" err="1">
                <a:solidFill>
                  <a:srgbClr val="FF0000"/>
                </a:solidFill>
                <a:latin typeface="Nunito black" pitchFamily="2" charset="0"/>
                <a:cs typeface="Times New Roman" panose="02020603050405020304" pitchFamily="18" charset="0"/>
              </a:rPr>
              <a:t>kẹo</a:t>
            </a:r>
            <a:r>
              <a:rPr lang="en-US" sz="7998" b="1" dirty="0">
                <a:solidFill>
                  <a:srgbClr val="FF0000"/>
                </a:solidFill>
                <a:latin typeface="Nunito black" pitchFamily="2" charset="0"/>
                <a:cs typeface="Times New Roman" panose="02020603050405020304" pitchFamily="18" charset="0"/>
              </a:rPr>
              <a:t> </a:t>
            </a:r>
            <a:r>
              <a:rPr lang="en-US" sz="7998" b="1" dirty="0" err="1">
                <a:solidFill>
                  <a:srgbClr val="FF0000"/>
                </a:solidFill>
                <a:latin typeface="Nunito black" pitchFamily="2" charset="0"/>
                <a:cs typeface="Times New Roman" panose="02020603050405020304" pitchFamily="18" charset="0"/>
              </a:rPr>
              <a:t>ngọt</a:t>
            </a:r>
            <a:endParaRPr lang="en-US" sz="7998" b="1" dirty="0">
              <a:solidFill>
                <a:srgbClr val="FF0000"/>
              </a:solidFill>
              <a:latin typeface="Nunito black" pitchFamily="2" charset="0"/>
              <a:cs typeface="Times New Roman" panose="02020603050405020304" pitchFamily="18" charset="0"/>
            </a:endParaRPr>
          </a:p>
        </p:txBody>
      </p:sp>
    </p:spTree>
    <p:extLst>
      <p:ext uri="{BB962C8B-B14F-4D97-AF65-F5344CB8AC3E}">
        <p14:creationId xmlns:p14="http://schemas.microsoft.com/office/powerpoint/2010/main" val="367024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1DF01FF-BA13-428A-A27E-18CF44C2D5BA}"/>
              </a:ext>
            </a:extLst>
          </p:cNvPr>
          <p:cNvPicPr>
            <a:picLocks noChangeAspect="1"/>
          </p:cNvPicPr>
          <p:nvPr/>
        </p:nvPicPr>
        <p:blipFill rotWithShape="1">
          <a:blip r:embed="rId4"/>
          <a:srcRect l="1924" r="1924"/>
          <a:stretch/>
        </p:blipFill>
        <p:spPr>
          <a:xfrm>
            <a:off x="2204" y="-8281"/>
            <a:ext cx="12187592" cy="6855521"/>
          </a:xfrm>
          <a:prstGeom prst="rect">
            <a:avLst/>
          </a:prstGeom>
        </p:spPr>
      </p:pic>
      <p:pic>
        <p:nvPicPr>
          <p:cNvPr id="5" name="Picture 4">
            <a:extLst>
              <a:ext uri="{FF2B5EF4-FFF2-40B4-BE49-F238E27FC236}">
                <a16:creationId xmlns:a16="http://schemas.microsoft.com/office/drawing/2014/main" xmlns="" id="{C095A56B-FFFE-4D97-9F6A-1ED1BB681D38}"/>
              </a:ext>
            </a:extLst>
          </p:cNvPr>
          <p:cNvPicPr>
            <a:picLocks noChangeAspect="1"/>
          </p:cNvPicPr>
          <p:nvPr/>
        </p:nvPicPr>
        <p:blipFill rotWithShape="1">
          <a:blip r:embed="rId5">
            <a:extLst>
              <a:ext uri="{28A0092B-C50C-407E-A947-70E740481C1C}">
                <a14:useLocalDpi xmlns:a14="http://schemas.microsoft.com/office/drawing/2010/main" val="0"/>
              </a:ext>
            </a:extLst>
          </a:blip>
          <a:srcRect l="2737" t="7664" r="11497" b="8029"/>
          <a:stretch/>
        </p:blipFill>
        <p:spPr>
          <a:xfrm>
            <a:off x="8249129" y="2267370"/>
            <a:ext cx="4019868" cy="3951445"/>
          </a:xfrm>
          <a:prstGeom prst="rect">
            <a:avLst/>
          </a:prstGeom>
        </p:spPr>
      </p:pic>
      <p:pic>
        <p:nvPicPr>
          <p:cNvPr id="6" name="Picture 5">
            <a:extLst>
              <a:ext uri="{FF2B5EF4-FFF2-40B4-BE49-F238E27FC236}">
                <a16:creationId xmlns:a16="http://schemas.microsoft.com/office/drawing/2014/main" xmlns="" id="{14CE2F19-6DD4-44A7-B76A-EF33249C8E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6273" y="3876875"/>
            <a:ext cx="3046898" cy="3046898"/>
          </a:xfrm>
          <a:prstGeom prst="rect">
            <a:avLst/>
          </a:prstGeom>
        </p:spPr>
      </p:pic>
      <p:pic>
        <p:nvPicPr>
          <p:cNvPr id="7" name="Picture 6">
            <a:extLst>
              <a:ext uri="{FF2B5EF4-FFF2-40B4-BE49-F238E27FC236}">
                <a16:creationId xmlns:a16="http://schemas.microsoft.com/office/drawing/2014/main" xmlns="" id="{A0E90BCA-E70E-42A8-8F63-07AA3F92B516}"/>
              </a:ext>
            </a:extLst>
          </p:cNvPr>
          <p:cNvPicPr>
            <a:picLocks noChangeAspect="1"/>
          </p:cNvPicPr>
          <p:nvPr/>
        </p:nvPicPr>
        <p:blipFill rotWithShape="1">
          <a:blip r:embed="rId7">
            <a:extLst>
              <a:ext uri="{28A0092B-C50C-407E-A947-70E740481C1C}">
                <a14:useLocalDpi xmlns:a14="http://schemas.microsoft.com/office/drawing/2010/main" val="0"/>
              </a:ext>
            </a:extLst>
          </a:blip>
          <a:srcRect l="7639" t="27777" r="14584" b="17501"/>
          <a:stretch/>
        </p:blipFill>
        <p:spPr>
          <a:xfrm>
            <a:off x="4477337" y="3648359"/>
            <a:ext cx="4330617" cy="3046898"/>
          </a:xfrm>
          <a:prstGeom prst="rect">
            <a:avLst/>
          </a:prstGeom>
        </p:spPr>
      </p:pic>
      <p:pic>
        <p:nvPicPr>
          <p:cNvPr id="8" name="Picture 7">
            <a:extLst>
              <a:ext uri="{FF2B5EF4-FFF2-40B4-BE49-F238E27FC236}">
                <a16:creationId xmlns:a16="http://schemas.microsoft.com/office/drawing/2014/main" xmlns="" id="{D0BB24BF-4278-459B-87A7-8BE1003EC606}"/>
              </a:ext>
            </a:extLst>
          </p:cNvPr>
          <p:cNvPicPr>
            <a:picLocks noChangeAspect="1"/>
          </p:cNvPicPr>
          <p:nvPr/>
        </p:nvPicPr>
        <p:blipFill rotWithShape="1">
          <a:blip r:embed="rId8">
            <a:extLst>
              <a:ext uri="{28A0092B-C50C-407E-A947-70E740481C1C}">
                <a14:useLocalDpi xmlns:a14="http://schemas.microsoft.com/office/drawing/2010/main" val="0"/>
              </a:ext>
            </a:extLst>
          </a:blip>
          <a:srcRect l="13750" t="26111" r="6805" b="20139"/>
          <a:stretch/>
        </p:blipFill>
        <p:spPr>
          <a:xfrm>
            <a:off x="2953889" y="2267370"/>
            <a:ext cx="3349960" cy="2266493"/>
          </a:xfrm>
          <a:prstGeom prst="rect">
            <a:avLst/>
          </a:prstGeom>
        </p:spPr>
      </p:pic>
      <p:pic>
        <p:nvPicPr>
          <p:cNvPr id="9" name="Picture 8">
            <a:extLst>
              <a:ext uri="{FF2B5EF4-FFF2-40B4-BE49-F238E27FC236}">
                <a16:creationId xmlns:a16="http://schemas.microsoft.com/office/drawing/2014/main" xmlns="" id="{81286E21-83D2-4749-9DB9-F0588D5F3CD7}"/>
              </a:ext>
            </a:extLst>
          </p:cNvPr>
          <p:cNvPicPr>
            <a:picLocks noChangeAspect="1"/>
          </p:cNvPicPr>
          <p:nvPr/>
        </p:nvPicPr>
        <p:blipFill rotWithShape="1">
          <a:blip r:embed="rId9">
            <a:extLst>
              <a:ext uri="{28A0092B-C50C-407E-A947-70E740481C1C}">
                <a14:useLocalDpi xmlns:a14="http://schemas.microsoft.com/office/drawing/2010/main" val="0"/>
              </a:ext>
            </a:extLst>
          </a:blip>
          <a:srcRect l="20277" t="8610" r="27501" b="8055"/>
          <a:stretch/>
        </p:blipFill>
        <p:spPr>
          <a:xfrm>
            <a:off x="32220" y="858180"/>
            <a:ext cx="2709703" cy="4323993"/>
          </a:xfrm>
          <a:prstGeom prst="rect">
            <a:avLst/>
          </a:prstGeom>
        </p:spPr>
      </p:pic>
      <p:pic>
        <p:nvPicPr>
          <p:cNvPr id="10" name="Picture 9">
            <a:hlinkClick r:id="rId10" action="ppaction://hlinksldjump"/>
            <a:extLst>
              <a:ext uri="{FF2B5EF4-FFF2-40B4-BE49-F238E27FC236}">
                <a16:creationId xmlns:a16="http://schemas.microsoft.com/office/drawing/2014/main" xmlns="" id="{DB6EDCD6-3A8D-4925-82BE-0AF20ED4FC0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3770672" y="617539"/>
            <a:ext cx="706664" cy="829526"/>
          </a:xfrm>
          <a:prstGeom prst="rect">
            <a:avLst/>
          </a:prstGeom>
        </p:spPr>
      </p:pic>
      <p:pic>
        <p:nvPicPr>
          <p:cNvPr id="12" name="Picture 11">
            <a:hlinkClick r:id="rId12" action="ppaction://hlinksldjump"/>
            <a:extLst>
              <a:ext uri="{FF2B5EF4-FFF2-40B4-BE49-F238E27FC236}">
                <a16:creationId xmlns:a16="http://schemas.microsoft.com/office/drawing/2014/main" xmlns="" id="{ACA46F40-FFA3-40FC-99CB-144B255974C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4849366" y="575749"/>
            <a:ext cx="706664" cy="829526"/>
          </a:xfrm>
          <a:prstGeom prst="rect">
            <a:avLst/>
          </a:prstGeom>
        </p:spPr>
      </p:pic>
      <p:pic>
        <p:nvPicPr>
          <p:cNvPr id="14" name="Picture 13">
            <a:hlinkClick r:id="rId14" action="ppaction://hlinksldjump"/>
            <a:extLst>
              <a:ext uri="{FF2B5EF4-FFF2-40B4-BE49-F238E27FC236}">
                <a16:creationId xmlns:a16="http://schemas.microsoft.com/office/drawing/2014/main" xmlns="" id="{CD2FC6C2-839C-4BE6-AEC3-D875C2D4629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691979" y="300018"/>
            <a:ext cx="706664" cy="829526"/>
          </a:xfrm>
          <a:prstGeom prst="rect">
            <a:avLst/>
          </a:prstGeom>
        </p:spPr>
      </p:pic>
      <p:sp>
        <p:nvSpPr>
          <p:cNvPr id="2" name="Arrow: Right 1">
            <a:hlinkClick r:id="rId16" action="ppaction://hlinksldjump"/>
            <a:extLst>
              <a:ext uri="{FF2B5EF4-FFF2-40B4-BE49-F238E27FC236}">
                <a16:creationId xmlns:a16="http://schemas.microsoft.com/office/drawing/2014/main" xmlns="" id="{DE58CD09-C23A-4E03-A6ED-B93B88B67597}"/>
              </a:ext>
            </a:extLst>
          </p:cNvPr>
          <p:cNvSpPr/>
          <p:nvPr/>
        </p:nvSpPr>
        <p:spPr>
          <a:xfrm>
            <a:off x="10854506" y="5914852"/>
            <a:ext cx="964512" cy="7804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23321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subTnLst>
                                    <p:audio>
                                      <p:cMediaNode>
                                        <p:cTn display="0" masterRel="sameClick">
                                          <p:stCondLst>
                                            <p:cond evt="begin" delay="0">
                                              <p:tn val="3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4"/>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xmlns=""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xmlns=""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dirty="0">
                <a:solidFill>
                  <a:srgbClr val="FF0000"/>
                </a:solidFill>
                <a:cs typeface="Times New Roman" panose="02020603050405020304" pitchFamily="18" charset="0"/>
              </a:rPr>
              <a:t>1.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gồm</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những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gì</a:t>
            </a:r>
            <a:r>
              <a:rPr lang="en-US" sz="3600" b="1" dirty="0">
                <a:solidFill>
                  <a:srgbClr val="FF0000"/>
                </a:solidFill>
                <a:cs typeface="Times New Roman" panose="02020603050405020304" pitchFamily="18" charset="0"/>
              </a:rPr>
              <a:t>?</a:t>
            </a:r>
          </a:p>
        </p:txBody>
      </p:sp>
      <p:sp>
        <p:nvSpPr>
          <p:cNvPr id="8" name="Rectangle: Rounded Corners 7">
            <a:extLst>
              <a:ext uri="{FF2B5EF4-FFF2-40B4-BE49-F238E27FC236}">
                <a16:creationId xmlns:a16="http://schemas.microsoft.com/office/drawing/2014/main" xmlns="" id="{21CFCDE4-7B30-4DF6-A54F-8ED54C5ADBDE}"/>
              </a:ext>
            </a:extLst>
          </p:cNvPr>
          <p:cNvSpPr/>
          <p:nvPr/>
        </p:nvSpPr>
        <p:spPr>
          <a:xfrm>
            <a:off x="2100943" y="3015343"/>
            <a:ext cx="8991600" cy="2524742"/>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a:lnSpc>
                <a:spcPct val="150000"/>
              </a:lnSpc>
            </a:pPr>
            <a:r>
              <a:rPr lang="en-US" sz="2800" b="1" dirty="0" err="1">
                <a:cs typeface="Times New Roman" panose="02020603050405020304" pitchFamily="18" charset="0"/>
              </a:rPr>
              <a:t>Hoạt</a:t>
            </a:r>
            <a:r>
              <a:rPr lang="en-US" sz="2800" b="1" dirty="0">
                <a:cs typeface="Times New Roman" panose="02020603050405020304" pitchFamily="18" charset="0"/>
              </a:rPr>
              <a:t> </a:t>
            </a:r>
            <a:r>
              <a:rPr lang="en-US" sz="2800" b="1" dirty="0" err="1">
                <a:cs typeface="Times New Roman" panose="02020603050405020304" pitchFamily="18" charset="0"/>
              </a:rPr>
              <a:t>động</a:t>
            </a:r>
            <a:r>
              <a:rPr lang="en-US" sz="2800" b="1" dirty="0">
                <a:cs typeface="Times New Roman" panose="02020603050405020304" pitchFamily="18" charset="0"/>
              </a:rPr>
              <a:t> </a:t>
            </a:r>
            <a:r>
              <a:rPr lang="en-US" sz="2800" b="1" dirty="0" err="1">
                <a:cs typeface="Times New Roman" panose="02020603050405020304" pitchFamily="18" charset="0"/>
              </a:rPr>
              <a:t>sản</a:t>
            </a:r>
            <a:r>
              <a:rPr lang="en-US" sz="2800" b="1" dirty="0">
                <a:cs typeface="Times New Roman" panose="02020603050405020304" pitchFamily="18" charset="0"/>
              </a:rPr>
              <a:t> </a:t>
            </a:r>
            <a:r>
              <a:rPr lang="en-US" sz="2800" b="1" dirty="0" err="1">
                <a:cs typeface="Times New Roman" panose="02020603050405020304" pitchFamily="18" charset="0"/>
              </a:rPr>
              <a:t>xuất</a:t>
            </a:r>
            <a:r>
              <a:rPr lang="en-US" sz="2800" b="1" dirty="0">
                <a:cs typeface="Times New Roman" panose="02020603050405020304" pitchFamily="18" charset="0"/>
              </a:rPr>
              <a:t> </a:t>
            </a:r>
            <a:r>
              <a:rPr lang="en-US" sz="2800" b="1" dirty="0" err="1">
                <a:cs typeface="Times New Roman" panose="02020603050405020304" pitchFamily="18" charset="0"/>
              </a:rPr>
              <a:t>thủ</a:t>
            </a:r>
            <a:r>
              <a:rPr lang="en-US" sz="2800" b="1" dirty="0">
                <a:cs typeface="Times New Roman" panose="02020603050405020304" pitchFamily="18" charset="0"/>
              </a:rPr>
              <a:t> </a:t>
            </a:r>
            <a:r>
              <a:rPr lang="en-US" sz="2800" b="1" dirty="0" err="1">
                <a:cs typeface="Times New Roman" panose="02020603050405020304" pitchFamily="18" charset="0"/>
              </a:rPr>
              <a:t>công</a:t>
            </a:r>
            <a:r>
              <a:rPr lang="en-US" sz="2800" b="1" dirty="0">
                <a:cs typeface="Times New Roman" panose="02020603050405020304" pitchFamily="18" charset="0"/>
              </a:rPr>
              <a:t> bao </a:t>
            </a:r>
            <a:r>
              <a:rPr lang="en-US" sz="2800" b="1" dirty="0" err="1">
                <a:cs typeface="Times New Roman" panose="02020603050405020304" pitchFamily="18" charset="0"/>
              </a:rPr>
              <a:t>gồm</a:t>
            </a:r>
            <a:r>
              <a:rPr lang="en-US" sz="2800" b="1" dirty="0">
                <a:cs typeface="Times New Roman" panose="02020603050405020304" pitchFamily="18" charset="0"/>
              </a:rPr>
              <a:t> </a:t>
            </a:r>
            <a:r>
              <a:rPr lang="en-US" sz="2800" b="1" dirty="0" err="1">
                <a:cs typeface="Times New Roman" panose="02020603050405020304" pitchFamily="18" charset="0"/>
              </a:rPr>
              <a:t>khai</a:t>
            </a:r>
            <a:r>
              <a:rPr lang="en-US" sz="2800" b="1" dirty="0">
                <a:cs typeface="Times New Roman" panose="02020603050405020304" pitchFamily="18" charset="0"/>
              </a:rPr>
              <a:t> </a:t>
            </a:r>
            <a:r>
              <a:rPr lang="en-US" sz="2800" b="1" dirty="0" err="1">
                <a:cs typeface="Times New Roman" panose="02020603050405020304" pitchFamily="18" charset="0"/>
              </a:rPr>
              <a:t>thác</a:t>
            </a:r>
            <a:r>
              <a:rPr lang="en-US" sz="2800" b="1" dirty="0">
                <a:cs typeface="Times New Roman" panose="02020603050405020304" pitchFamily="18" charset="0"/>
              </a:rPr>
              <a:t> </a:t>
            </a:r>
            <a:r>
              <a:rPr lang="en-US" sz="2800" b="1" dirty="0" err="1">
                <a:cs typeface="Times New Roman" panose="02020603050405020304" pitchFamily="18" charset="0"/>
              </a:rPr>
              <a:t>tài</a:t>
            </a:r>
            <a:r>
              <a:rPr lang="en-US" sz="2800" b="1" dirty="0">
                <a:cs typeface="Times New Roman" panose="02020603050405020304" pitchFamily="18" charset="0"/>
              </a:rPr>
              <a:t> </a:t>
            </a:r>
            <a:r>
              <a:rPr lang="en-US" sz="2800" b="1" dirty="0" err="1">
                <a:cs typeface="Times New Roman" panose="02020603050405020304" pitchFamily="18" charset="0"/>
              </a:rPr>
              <a:t>nguyên</a:t>
            </a:r>
            <a:r>
              <a:rPr lang="en-US" sz="2800" b="1" dirty="0">
                <a:cs typeface="Times New Roman" panose="02020603050405020304" pitchFamily="18" charset="0"/>
              </a:rPr>
              <a:t>, </a:t>
            </a:r>
            <a:r>
              <a:rPr lang="en-US" sz="2800" b="1" dirty="0" err="1">
                <a:cs typeface="Times New Roman" panose="02020603050405020304" pitchFamily="18" charset="0"/>
              </a:rPr>
              <a:t>chế</a:t>
            </a:r>
            <a:r>
              <a:rPr lang="en-US" sz="2800" b="1" dirty="0">
                <a:cs typeface="Times New Roman" panose="02020603050405020304" pitchFamily="18" charset="0"/>
              </a:rPr>
              <a:t> </a:t>
            </a:r>
            <a:r>
              <a:rPr lang="en-US" sz="2800" b="1" dirty="0" err="1">
                <a:cs typeface="Times New Roman" panose="02020603050405020304" pitchFamily="18" charset="0"/>
              </a:rPr>
              <a:t>tạo</a:t>
            </a:r>
            <a:r>
              <a:rPr lang="en-US" sz="2800" b="1" dirty="0">
                <a:cs typeface="Times New Roman" panose="02020603050405020304" pitchFamily="18" charset="0"/>
              </a:rPr>
              <a:t> </a:t>
            </a:r>
            <a:r>
              <a:rPr lang="en-US" sz="2800" b="1" dirty="0" err="1">
                <a:cs typeface="Times New Roman" panose="02020603050405020304" pitchFamily="18" charset="0"/>
              </a:rPr>
              <a:t>và</a:t>
            </a:r>
            <a:r>
              <a:rPr lang="en-US" sz="2800" b="1" dirty="0">
                <a:cs typeface="Times New Roman" panose="02020603050405020304" pitchFamily="18" charset="0"/>
              </a:rPr>
              <a:t> </a:t>
            </a:r>
            <a:r>
              <a:rPr lang="en-US" sz="2800" b="1" dirty="0" err="1">
                <a:cs typeface="Times New Roman" panose="02020603050405020304" pitchFamily="18" charset="0"/>
              </a:rPr>
              <a:t>sửa</a:t>
            </a:r>
            <a:r>
              <a:rPr lang="en-US" sz="2800" b="1" dirty="0">
                <a:cs typeface="Times New Roman" panose="02020603050405020304" pitchFamily="18" charset="0"/>
              </a:rPr>
              <a:t> </a:t>
            </a:r>
            <a:r>
              <a:rPr lang="en-US" sz="2800" b="1" dirty="0" err="1">
                <a:cs typeface="Times New Roman" panose="02020603050405020304" pitchFamily="18" charset="0"/>
              </a:rPr>
              <a:t>chữa</a:t>
            </a:r>
            <a:r>
              <a:rPr lang="en-US" sz="2800" b="1" dirty="0">
                <a:cs typeface="Times New Roman" panose="02020603050405020304" pitchFamily="18" charset="0"/>
              </a:rPr>
              <a:t> </a:t>
            </a:r>
            <a:r>
              <a:rPr lang="en-US" sz="2800" b="1" dirty="0" err="1">
                <a:cs typeface="Times New Roman" panose="02020603050405020304" pitchFamily="18" charset="0"/>
              </a:rPr>
              <a:t>máy</a:t>
            </a:r>
            <a:r>
              <a:rPr lang="en-US" sz="2800" b="1" dirty="0">
                <a:cs typeface="Times New Roman" panose="02020603050405020304" pitchFamily="18" charset="0"/>
              </a:rPr>
              <a:t> </a:t>
            </a:r>
            <a:r>
              <a:rPr lang="en-US" sz="2800" b="1" dirty="0" err="1">
                <a:cs typeface="Times New Roman" panose="02020603050405020304" pitchFamily="18" charset="0"/>
              </a:rPr>
              <a:t>móc</a:t>
            </a:r>
            <a:r>
              <a:rPr lang="en-US" sz="2800" b="1" dirty="0">
                <a:cs typeface="Times New Roman" panose="02020603050405020304" pitchFamily="18" charset="0"/>
              </a:rPr>
              <a:t>, </a:t>
            </a:r>
            <a:r>
              <a:rPr lang="en-US" sz="2800" b="1" dirty="0" err="1">
                <a:cs typeface="Times New Roman" panose="02020603050405020304" pitchFamily="18" charset="0"/>
              </a:rPr>
              <a:t>thiết</a:t>
            </a:r>
            <a:r>
              <a:rPr lang="en-US" sz="2800" b="1" dirty="0">
                <a:cs typeface="Times New Roman" panose="02020603050405020304" pitchFamily="18" charset="0"/>
              </a:rPr>
              <a:t> </a:t>
            </a:r>
            <a:r>
              <a:rPr lang="en-US" sz="2800" b="1" dirty="0" err="1">
                <a:cs typeface="Times New Roman" panose="02020603050405020304" pitchFamily="18" charset="0"/>
              </a:rPr>
              <a:t>bị</a:t>
            </a:r>
            <a:r>
              <a:rPr lang="en-US" sz="2800" b="1" dirty="0">
                <a:cs typeface="Times New Roman" panose="02020603050405020304" pitchFamily="18" charset="0"/>
              </a:rPr>
              <a:t>; </a:t>
            </a:r>
            <a:r>
              <a:rPr lang="en-US" sz="2800" b="1" dirty="0" err="1">
                <a:cs typeface="Times New Roman" panose="02020603050405020304" pitchFamily="18" charset="0"/>
              </a:rPr>
              <a:t>chế</a:t>
            </a:r>
            <a:r>
              <a:rPr lang="en-US" sz="2800" b="1" dirty="0">
                <a:cs typeface="Times New Roman" panose="02020603050405020304" pitchFamily="18" charset="0"/>
              </a:rPr>
              <a:t> </a:t>
            </a:r>
            <a:r>
              <a:rPr lang="en-US" sz="2800" b="1" dirty="0" err="1">
                <a:cs typeface="Times New Roman" panose="02020603050405020304" pitchFamily="18" charset="0"/>
              </a:rPr>
              <a:t>biến</a:t>
            </a:r>
            <a:r>
              <a:rPr lang="en-US" sz="2800" b="1" dirty="0">
                <a:cs typeface="Times New Roman" panose="02020603050405020304" pitchFamily="18" charset="0"/>
              </a:rPr>
              <a:t> </a:t>
            </a:r>
            <a:r>
              <a:rPr lang="en-US" sz="2800" b="1" dirty="0" err="1">
                <a:cs typeface="Times New Roman" panose="02020603050405020304" pitchFamily="18" charset="0"/>
              </a:rPr>
              <a:t>sản</a:t>
            </a:r>
            <a:r>
              <a:rPr lang="en-US" sz="2800" b="1" dirty="0">
                <a:cs typeface="Times New Roman" panose="02020603050405020304" pitchFamily="18" charset="0"/>
              </a:rPr>
              <a:t> </a:t>
            </a:r>
            <a:r>
              <a:rPr lang="en-US" sz="2800" b="1" dirty="0" err="1">
                <a:cs typeface="Times New Roman" panose="02020603050405020304" pitchFamily="18" charset="0"/>
              </a:rPr>
              <a:t>phẩm</a:t>
            </a:r>
            <a:r>
              <a:rPr lang="en-US" sz="2800" b="1" dirty="0">
                <a:cs typeface="Times New Roman" panose="02020603050405020304" pitchFamily="18" charset="0"/>
              </a:rPr>
              <a:t> </a:t>
            </a:r>
            <a:r>
              <a:rPr lang="en-US" sz="2800" b="1" dirty="0" err="1">
                <a:cs typeface="Times New Roman" panose="02020603050405020304" pitchFamily="18" charset="0"/>
              </a:rPr>
              <a:t>công</a:t>
            </a:r>
            <a:r>
              <a:rPr lang="en-US" sz="2800" b="1" dirty="0">
                <a:cs typeface="Times New Roman" panose="02020603050405020304" pitchFamily="18" charset="0"/>
              </a:rPr>
              <a:t> </a:t>
            </a:r>
            <a:r>
              <a:rPr lang="en-US" sz="2800" b="1" dirty="0" err="1">
                <a:cs typeface="Times New Roman" panose="02020603050405020304" pitchFamily="18" charset="0"/>
              </a:rPr>
              <a:t>nghiệp</a:t>
            </a:r>
            <a:r>
              <a:rPr lang="en-US" sz="2800" b="1" dirty="0">
                <a:cs typeface="Times New Roman" panose="02020603050405020304" pitchFamily="18" charset="0"/>
              </a:rPr>
              <a:t>, </a:t>
            </a:r>
            <a:r>
              <a:rPr lang="en-US" sz="2800" b="1" dirty="0" err="1">
                <a:cs typeface="Times New Roman" panose="02020603050405020304" pitchFamily="18" charset="0"/>
              </a:rPr>
              <a:t>nông</a:t>
            </a:r>
            <a:r>
              <a:rPr lang="en-US" sz="2800" b="1" dirty="0">
                <a:cs typeface="Times New Roman" panose="02020603050405020304" pitchFamily="18" charset="0"/>
              </a:rPr>
              <a:t> </a:t>
            </a:r>
            <a:r>
              <a:rPr lang="en-US" sz="2800" b="1" dirty="0" err="1">
                <a:cs typeface="Times New Roman" panose="02020603050405020304" pitchFamily="18" charset="0"/>
              </a:rPr>
              <a:t>nghiệp</a:t>
            </a:r>
            <a:r>
              <a:rPr lang="en-US" sz="2800" b="1" dirty="0">
                <a:cs typeface="Times New Roman" panose="02020603050405020304" pitchFamily="18" charset="0"/>
              </a:rPr>
              <a:t> ...</a:t>
            </a:r>
          </a:p>
        </p:txBody>
      </p:sp>
    </p:spTree>
    <p:extLst>
      <p:ext uri="{BB962C8B-B14F-4D97-AF65-F5344CB8AC3E}">
        <p14:creationId xmlns:p14="http://schemas.microsoft.com/office/powerpoint/2010/main" val="265553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xmlns=""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xmlns=""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3600" b="1" dirty="0">
                <a:solidFill>
                  <a:srgbClr val="FF0000"/>
                </a:solidFill>
                <a:cs typeface="Times New Roman" panose="02020603050405020304" pitchFamily="18" charset="0"/>
              </a:rPr>
              <a:t>2. </a:t>
            </a:r>
            <a:r>
              <a:rPr lang="en-US" sz="3600" b="1" dirty="0" err="1">
                <a:solidFill>
                  <a:srgbClr val="FF0000"/>
                </a:solidFill>
                <a:cs typeface="Times New Roman" panose="02020603050405020304" pitchFamily="18" charset="0"/>
              </a:rPr>
              <a:t>Ích</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lợi</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của</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là</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gì</a:t>
            </a:r>
            <a:r>
              <a:rPr lang="en-US" sz="3600" b="1" dirty="0">
                <a:solidFill>
                  <a:srgbClr val="FF0000"/>
                </a:solidFill>
                <a:cs typeface="Times New Roman" panose="02020603050405020304" pitchFamily="18" charset="0"/>
              </a:rPr>
              <a:t>?</a:t>
            </a:r>
          </a:p>
          <a:p>
            <a:pPr lvl="0" algn="ctr"/>
            <a:endParaRPr lang="en-US" sz="3600" b="1" dirty="0">
              <a:solidFill>
                <a:srgbClr val="FF0000"/>
              </a:solidFill>
              <a:cs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21CFCDE4-7B30-4DF6-A54F-8ED54C5ADBDE}"/>
              </a:ext>
            </a:extLst>
          </p:cNvPr>
          <p:cNvSpPr/>
          <p:nvPr/>
        </p:nvSpPr>
        <p:spPr>
          <a:xfrm>
            <a:off x="1657938" y="3015343"/>
            <a:ext cx="9434605" cy="2524742"/>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just">
              <a:lnSpc>
                <a:spcPct val="150000"/>
              </a:lnSpc>
            </a:pPr>
            <a:r>
              <a:rPr lang="vi-VN" sz="2800" b="1" dirty="0">
                <a:solidFill>
                  <a:prstClr val="black"/>
                </a:solidFill>
                <a:cs typeface="Times New Roman" panose="02020603050405020304" pitchFamily="18" charset="0"/>
              </a:rPr>
              <a:t>Tạo ra nhiều sản phẩm như </a:t>
            </a:r>
            <a:r>
              <a:rPr lang="en-US" sz="2800" b="1" dirty="0">
                <a:solidFill>
                  <a:prstClr val="black"/>
                </a:solidFill>
                <a:cs typeface="Times New Roman" panose="02020603050405020304" pitchFamily="18" charset="0"/>
              </a:rPr>
              <a:t>m</a:t>
            </a:r>
            <a:r>
              <a:rPr lang="vi-VN" sz="2800" b="1" dirty="0">
                <a:solidFill>
                  <a:prstClr val="black"/>
                </a:solidFill>
                <a:cs typeface="Times New Roman" panose="02020603050405020304" pitchFamily="18" charset="0"/>
              </a:rPr>
              <a:t>áy móc, nguyên vật liệu, thiết bị, đồ dùng, thiết bị phục vụ sản xuất, đời sống và mang lại các ích lợi kinh té cho con người.</a:t>
            </a:r>
            <a:endParaRPr kumimoji="0" lang="en-US" sz="2800" b="1" i="0" u="none" strike="noStrike" kern="1200" cap="none" spc="0" normalizeH="0" baseline="0" noProof="0" dirty="0">
              <a:ln>
                <a:noFill/>
              </a:ln>
              <a:solidFill>
                <a:prstClr val="black"/>
              </a:solidFill>
              <a:effectLst/>
              <a:uLnTx/>
              <a:uFillTx/>
              <a:cs typeface="Times New Roman" panose="02020603050405020304" pitchFamily="18" charset="0"/>
            </a:endParaRPr>
          </a:p>
        </p:txBody>
      </p:sp>
    </p:spTree>
    <p:extLst>
      <p:ext uri="{BB962C8B-B14F-4D97-AF65-F5344CB8AC3E}">
        <p14:creationId xmlns:p14="http://schemas.microsoft.com/office/powerpoint/2010/main" val="185410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xmlns=""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xmlns=""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3600" b="1" dirty="0">
                <a:solidFill>
                  <a:srgbClr val="FF0000"/>
                </a:solidFill>
                <a:cs typeface="Times New Roman" panose="02020603050405020304" pitchFamily="18" charset="0"/>
              </a:rPr>
              <a:t>3. </a:t>
            </a:r>
            <a:r>
              <a:rPr lang="en-US" sz="3600" b="1" dirty="0" err="1">
                <a:solidFill>
                  <a:srgbClr val="FF0000"/>
                </a:solidFill>
                <a:cs typeface="Times New Roman" panose="02020603050405020304" pitchFamily="18" charset="0"/>
              </a:rPr>
              <a:t>Kể</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tên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một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số</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phẩm</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của</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p>
        </p:txBody>
      </p:sp>
      <p:sp>
        <p:nvSpPr>
          <p:cNvPr id="8" name="Rectangle: Rounded Corners 7">
            <a:extLst>
              <a:ext uri="{FF2B5EF4-FFF2-40B4-BE49-F238E27FC236}">
                <a16:creationId xmlns:a16="http://schemas.microsoft.com/office/drawing/2014/main" xmlns="" id="{21CFCDE4-7B30-4DF6-A54F-8ED54C5ADBDE}"/>
              </a:ext>
            </a:extLst>
          </p:cNvPr>
          <p:cNvSpPr/>
          <p:nvPr/>
        </p:nvSpPr>
        <p:spPr>
          <a:xfrm>
            <a:off x="2100943" y="3015343"/>
            <a:ext cx="8991600" cy="1894115"/>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ctr">
              <a:lnSpc>
                <a:spcPct val="150000"/>
              </a:lnSpc>
            </a:pPr>
            <a:r>
              <a:rPr lang="en-US" sz="3600" b="1" dirty="0" err="1">
                <a:solidFill>
                  <a:prstClr val="black"/>
                </a:solidFill>
                <a:cs typeface="Times New Roman" panose="02020603050405020304" pitchFamily="18" charset="0"/>
              </a:rPr>
              <a:t>Thực</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phẩm</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đóng</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hộp</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quần</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áo</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dầu</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thô</a:t>
            </a:r>
            <a:r>
              <a:rPr lang="en-US" sz="3600" b="1" dirty="0">
                <a:solidFill>
                  <a:prstClr val="black"/>
                </a:solidFill>
                <a:cs typeface="Times New Roman" panose="02020603050405020304" pitchFamily="18" charset="0"/>
              </a:rPr>
              <a:t>, gang </a:t>
            </a:r>
            <a:r>
              <a:rPr lang="en-US" sz="3600" b="1" dirty="0" err="1">
                <a:solidFill>
                  <a:prstClr val="black"/>
                </a:solidFill>
                <a:cs typeface="Times New Roman" panose="02020603050405020304" pitchFamily="18" charset="0"/>
              </a:rPr>
              <a:t>thép</a:t>
            </a:r>
            <a:r>
              <a:rPr lang="en-US" sz="3600" b="1" dirty="0">
                <a:solidFill>
                  <a:prstClr val="black"/>
                </a:solidFill>
                <a:cs typeface="Times New Roman" panose="02020603050405020304" pitchFamily="18" charset="0"/>
              </a:rPr>
              <a:t>…..</a:t>
            </a:r>
          </a:p>
        </p:txBody>
      </p:sp>
    </p:spTree>
    <p:extLst>
      <p:ext uri="{BB962C8B-B14F-4D97-AF65-F5344CB8AC3E}">
        <p14:creationId xmlns:p14="http://schemas.microsoft.com/office/powerpoint/2010/main" val="242380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8720" y="202649"/>
            <a:ext cx="9621520" cy="4826673"/>
          </a:xfrm>
          <a:prstGeom prst="rect">
            <a:avLst/>
          </a:prstGeom>
        </p:spPr>
      </p:pic>
      <p:pic>
        <p:nvPicPr>
          <p:cNvPr id="12" name="Picture 11" descr="A picture containing text, toy, vector graphics, sign&#10;&#10;Description automatically generated">
            <a:extLst>
              <a:ext uri="{FF2B5EF4-FFF2-40B4-BE49-F238E27FC236}">
                <a16:creationId xmlns:a16="http://schemas.microsoft.com/office/drawing/2014/main" xmlns="" id="{09C1531F-15AB-46EC-827C-C91535B1D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0398" y="2828418"/>
            <a:ext cx="4419602" cy="4419602"/>
          </a:xfrm>
          <a:prstGeom prst="rect">
            <a:avLst/>
          </a:prstGeom>
        </p:spPr>
      </p:pic>
      <p:pic>
        <p:nvPicPr>
          <p:cNvPr id="17" name="Picture 16" descr="A picture containing toy, vector graphics&#10;&#10;Description automatically generated">
            <a:extLst>
              <a:ext uri="{FF2B5EF4-FFF2-40B4-BE49-F238E27FC236}">
                <a16:creationId xmlns:a16="http://schemas.microsoft.com/office/drawing/2014/main" xmlns="" id="{545C68F1-EFEA-434C-B1D7-FF7A66C785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pic>
        <p:nvPicPr>
          <p:cNvPr id="21" name="Picture 20">
            <a:extLst>
              <a:ext uri="{FF2B5EF4-FFF2-40B4-BE49-F238E27FC236}">
                <a16:creationId xmlns:a16="http://schemas.microsoft.com/office/drawing/2014/main" xmlns="" id="{984B8913-3925-45DA-B13E-A6516AD0DC0E}"/>
              </a:ext>
            </a:extLst>
          </p:cNvPr>
          <p:cNvPicPr>
            <a:picLocks noChangeAspect="1"/>
          </p:cNvPicPr>
          <p:nvPr/>
        </p:nvPicPr>
        <p:blipFill>
          <a:blip r:embed="rId7"/>
          <a:stretch>
            <a:fillRect/>
          </a:stretch>
        </p:blipFill>
        <p:spPr>
          <a:xfrm>
            <a:off x="4402189" y="1063774"/>
            <a:ext cx="3194581" cy="585267"/>
          </a:xfrm>
          <a:prstGeom prst="rect">
            <a:avLst/>
          </a:prstGeom>
        </p:spPr>
      </p:pic>
      <p:pic>
        <p:nvPicPr>
          <p:cNvPr id="22" name="Picture 21">
            <a:extLst>
              <a:ext uri="{FF2B5EF4-FFF2-40B4-BE49-F238E27FC236}">
                <a16:creationId xmlns:a16="http://schemas.microsoft.com/office/drawing/2014/main" xmlns="" id="{8A3DBF7A-60AB-455C-9CF5-F2360BD11CA7}"/>
              </a:ext>
            </a:extLst>
          </p:cNvPr>
          <p:cNvPicPr>
            <a:picLocks noChangeAspect="1"/>
          </p:cNvPicPr>
          <p:nvPr/>
        </p:nvPicPr>
        <p:blipFill>
          <a:blip r:embed="rId8"/>
          <a:stretch>
            <a:fillRect/>
          </a:stretch>
        </p:blipFill>
        <p:spPr>
          <a:xfrm>
            <a:off x="2045853" y="1851690"/>
            <a:ext cx="8547333" cy="2853175"/>
          </a:xfrm>
          <a:prstGeom prst="rect">
            <a:avLst/>
          </a:prstGeom>
        </p:spPr>
      </p:pic>
    </p:spTree>
    <p:extLst>
      <p:ext uri="{BB962C8B-B14F-4D97-AF65-F5344CB8AC3E}">
        <p14:creationId xmlns:p14="http://schemas.microsoft.com/office/powerpoint/2010/main" val="203888574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6" name="Google Shape;1076;p19"/>
          <p:cNvPicPr preferRelativeResize="0"/>
          <p:nvPr/>
        </p:nvPicPr>
        <p:blipFill rotWithShape="1">
          <a:blip r:embed="rId4">
            <a:alphaModFix/>
          </a:blip>
          <a:srcRect/>
          <a:stretch/>
        </p:blipFill>
        <p:spPr>
          <a:xfrm flipH="1">
            <a:off x="-303883" y="3256410"/>
            <a:ext cx="4077107" cy="3177107"/>
          </a:xfrm>
          <a:prstGeom prst="rect">
            <a:avLst/>
          </a:prstGeom>
          <a:noFill/>
          <a:ln>
            <a:noFill/>
          </a:ln>
        </p:spPr>
      </p:pic>
      <p:pic>
        <p:nvPicPr>
          <p:cNvPr id="1078" name="Google Shape;1078;p19"/>
          <p:cNvPicPr preferRelativeResize="0"/>
          <p:nvPr/>
        </p:nvPicPr>
        <p:blipFill rotWithShape="1">
          <a:blip r:embed="rId5">
            <a:alphaModFix/>
          </a:blip>
          <a:srcRect/>
          <a:stretch/>
        </p:blipFill>
        <p:spPr>
          <a:xfrm>
            <a:off x="9740265" y="3203732"/>
            <a:ext cx="2613610" cy="3282462"/>
          </a:xfrm>
          <a:prstGeom prst="rect">
            <a:avLst/>
          </a:prstGeom>
          <a:noFill/>
          <a:ln>
            <a:noFill/>
          </a:ln>
        </p:spPr>
      </p:pic>
      <p:grpSp>
        <p:nvGrpSpPr>
          <p:cNvPr id="6" name="Group 5">
            <a:extLst>
              <a:ext uri="{FF2B5EF4-FFF2-40B4-BE49-F238E27FC236}">
                <a16:creationId xmlns:a16="http://schemas.microsoft.com/office/drawing/2014/main" xmlns="" id="{8B496DC6-9226-4EA3-BDF9-149170D1D30A}"/>
              </a:ext>
            </a:extLst>
          </p:cNvPr>
          <p:cNvGrpSpPr/>
          <p:nvPr/>
        </p:nvGrpSpPr>
        <p:grpSpPr>
          <a:xfrm>
            <a:off x="1796143" y="1900852"/>
            <a:ext cx="8285482" cy="2627606"/>
            <a:chOff x="299504" y="1991447"/>
            <a:chExt cx="10081625" cy="4380777"/>
          </a:xfrm>
        </p:grpSpPr>
        <p:pic>
          <p:nvPicPr>
            <p:cNvPr id="7" name="Google Shape;1159;p23">
              <a:extLst>
                <a:ext uri="{FF2B5EF4-FFF2-40B4-BE49-F238E27FC236}">
                  <a16:creationId xmlns:a16="http://schemas.microsoft.com/office/drawing/2014/main" xmlns="" id="{4D26D116-0190-4755-8DEC-950C9617B703}"/>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a:off x="299504" y="1991447"/>
              <a:ext cx="10081625" cy="4380777"/>
            </a:xfrm>
            <a:prstGeom prst="rect">
              <a:avLst/>
            </a:prstGeom>
            <a:noFill/>
            <a:ln>
              <a:noFill/>
            </a:ln>
          </p:spPr>
        </p:pic>
        <p:sp>
          <p:nvSpPr>
            <p:cNvPr id="8" name="Google Shape;1160;p23">
              <a:extLst>
                <a:ext uri="{FF2B5EF4-FFF2-40B4-BE49-F238E27FC236}">
                  <a16:creationId xmlns:a16="http://schemas.microsoft.com/office/drawing/2014/main" xmlns="" id="{5F098EB9-36F6-48C8-8BD5-FA1369DC4602}"/>
                </a:ext>
              </a:extLst>
            </p:cNvPr>
            <p:cNvSpPr/>
            <p:nvPr/>
          </p:nvSpPr>
          <p:spPr>
            <a:xfrm>
              <a:off x="1518704" y="2033072"/>
              <a:ext cx="7945119" cy="3540522"/>
            </a:xfrm>
            <a:prstGeom prst="rect">
              <a:avLst/>
            </a:prstGeom>
            <a:noFill/>
            <a:ln>
              <a:noFill/>
            </a:ln>
          </p:spPr>
          <p:txBody>
            <a:bodyPr spcFirstLastPara="1" wrap="square" lIns="91425" tIns="45700" rIns="91425" bIns="45700" anchor="t" anchorCtr="0">
              <a:spAutoFit/>
            </a:bodyPr>
            <a:lstStyle/>
            <a:p>
              <a:pPr marL="742950" marR="0" lvl="1" indent="-285750" algn="just" defTabSz="914400" rtl="0" eaLnBrk="1" fontAlgn="auto" latinLnBrk="0" hangingPunct="1">
                <a:lnSpc>
                  <a:spcPct val="150000"/>
                </a:lnSpc>
                <a:spcBef>
                  <a:spcPts val="0"/>
                </a:spcBef>
                <a:spcAft>
                  <a:spcPts val="0"/>
                </a:spcAft>
                <a:buClr>
                  <a:srgbClr val="FFFFFF"/>
                </a:buClr>
                <a:buSzPts val="3200"/>
                <a:buFont typeface="Arial" panose="020B0604020202020204" pitchFamily="34" charset="0"/>
                <a:buChar char="•"/>
                <a:tabLst/>
                <a:defRPr/>
              </a:pPr>
              <a:r>
                <a:rPr kumimoji="0" lang="nl-NL" sz="8800" b="0" i="1"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rPr>
                <a:t>Thực hành</a:t>
              </a:r>
              <a:endParaRPr kumimoji="0" sz="8800" b="1" i="0" u="none" strike="noStrike" kern="0" cap="none" spc="0" normalizeH="0" baseline="0" noProof="0" dirty="0">
                <a:ln>
                  <a:noFill/>
                </a:ln>
                <a:solidFill>
                  <a:srgbClr val="002060"/>
                </a:solidFill>
                <a:effectLst/>
                <a:uLnTx/>
                <a:uFillTx/>
                <a:latin typeface="Nunito black" pitchFamily="2" charset="0"/>
                <a:cs typeface="Calibri" panose="020F0502020204030204" pitchFamily="34" charset="0"/>
                <a:sym typeface="Arial"/>
              </a:endParaRPr>
            </a:p>
          </p:txBody>
        </p:sp>
      </p:grpSp>
    </p:spTree>
    <p:extLst>
      <p:ext uri="{BB962C8B-B14F-4D97-AF65-F5344CB8AC3E}">
        <p14:creationId xmlns:p14="http://schemas.microsoft.com/office/powerpoint/2010/main" val="36831938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78"/>
                                        </p:tgtEl>
                                        <p:attrNameLst>
                                          <p:attrName>style.visibility</p:attrName>
                                        </p:attrNameLst>
                                      </p:cBhvr>
                                      <p:to>
                                        <p:strVal val="visible"/>
                                      </p:to>
                                    </p:set>
                                    <p:animEffect transition="in" filter="fade">
                                      <p:cBhvr>
                                        <p:cTn id="9" dur="1000"/>
                                        <p:tgtEl>
                                          <p:spTgt spid="1078"/>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1208314" y="1665514"/>
            <a:ext cx="9797143" cy="1502228"/>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en-US" sz="3600" b="1" kern="0" dirty="0">
                <a:solidFill>
                  <a:srgbClr val="000000"/>
                </a:solidFill>
                <a:latin typeface="Calibri" panose="020F0502020204030204" pitchFamily="34" charset="0"/>
                <a:cs typeface="Calibri" panose="020F0502020204030204" pitchFamily="34" charset="0"/>
                <a:sym typeface="Arial"/>
              </a:rPr>
              <a:t>1. </a:t>
            </a:r>
            <a:r>
              <a:rPr lang="en-US" sz="3600" b="1" kern="0" dirty="0" err="1">
                <a:solidFill>
                  <a:srgbClr val="000000"/>
                </a:solidFill>
                <a:latin typeface="Calibri" panose="020F0502020204030204" pitchFamily="34" charset="0"/>
                <a:cs typeface="Calibri" panose="020F0502020204030204" pitchFamily="34" charset="0"/>
                <a:sym typeface="Arial"/>
              </a:rPr>
              <a:t>Giới</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thiệu</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một</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số</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sản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phẩm</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của</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hoạt</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động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sản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xuất</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thủ</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công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hoặc</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công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nghiệp</a:t>
            </a:r>
            <a:r>
              <a:rPr lang="en-US" sz="3600" b="1" kern="0" dirty="0">
                <a:solidFill>
                  <a:srgbClr val="000000"/>
                </a:solidFill>
                <a:latin typeface="Calibri" panose="020F0502020204030204" pitchFamily="34" charset="0"/>
                <a:cs typeface="Calibri" panose="020F0502020204030204" pitchFamily="34" charset="0"/>
                <a:sym typeface="Arial"/>
              </a:rPr>
              <a:t> </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2" name="Google Shape;1234;p27">
            <a:extLst>
              <a:ext uri="{FF2B5EF4-FFF2-40B4-BE49-F238E27FC236}">
                <a16:creationId xmlns:a16="http://schemas.microsoft.com/office/drawing/2014/main" xmlns="" id="{C79D258B-A156-4A56-8E31-298FF603BF7A}"/>
              </a:ext>
            </a:extLst>
          </p:cNvPr>
          <p:cNvPicPr preferRelativeResize="0"/>
          <p:nvPr/>
        </p:nvPicPr>
        <p:blipFill rotWithShape="1">
          <a:blip r:embed="rId3">
            <a:alphaModFix/>
          </a:blip>
          <a:srcRect/>
          <a:stretch/>
        </p:blipFill>
        <p:spPr>
          <a:xfrm>
            <a:off x="8800307" y="3287457"/>
            <a:ext cx="2613610" cy="3282462"/>
          </a:xfrm>
          <a:prstGeom prst="rect">
            <a:avLst/>
          </a:prstGeom>
          <a:noFill/>
          <a:ln>
            <a:noFill/>
          </a:ln>
        </p:spPr>
      </p:pic>
      <p:pic>
        <p:nvPicPr>
          <p:cNvPr id="5" name="Picture 4" descr="A picture containing toy, vector graphics&#10;&#10;Description automatically generated">
            <a:extLst>
              <a:ext uri="{FF2B5EF4-FFF2-40B4-BE49-F238E27FC236}">
                <a16:creationId xmlns:a16="http://schemas.microsoft.com/office/drawing/2014/main" xmlns="" id="{C4AD89A0-3531-439F-B886-38DEB8A87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a:ea typeface="字魂36号-正文宋楷"/>
        <a:cs typeface=""/>
      </a:majorFont>
      <a:minorFont>
        <a:latin typeface="字魂36号-正文宋楷"/>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396</Words>
  <Application>Microsoft Office PowerPoint</Application>
  <PresentationFormat>Custom</PresentationFormat>
  <Paragraphs>31</Paragraphs>
  <Slides>19</Slides>
  <Notes>13</Notes>
  <HiddenSlides>0</HiddenSlides>
  <MMClips>0</MMClips>
  <ScaleCrop>false</ScaleCrop>
  <HeadingPairs>
    <vt:vector size="4" baseType="variant">
      <vt:variant>
        <vt:lpstr>Theme</vt:lpstr>
      </vt:variant>
      <vt:variant>
        <vt:i4>7</vt:i4>
      </vt:variant>
      <vt:variant>
        <vt:lpstr>Slide Titles</vt:lpstr>
      </vt:variant>
      <vt:variant>
        <vt:i4>19</vt:i4>
      </vt:variant>
    </vt:vector>
  </HeadingPairs>
  <TitlesOfParts>
    <vt:vector size="26" baseType="lpstr">
      <vt:lpstr>1_Office 主题</vt:lpstr>
      <vt:lpstr>3_Office 主题​​</vt:lpstr>
      <vt:lpstr>2_Office 主题​​</vt:lpstr>
      <vt:lpstr>1_Simple Light</vt:lpstr>
      <vt:lpstr>1_Office 主题​​</vt:lpstr>
      <vt:lpstr>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 Ha</cp:lastModifiedBy>
  <cp:revision>19</cp:revision>
  <dcterms:created xsi:type="dcterms:W3CDTF">2022-08-23T06:34:05Z</dcterms:created>
  <dcterms:modified xsi:type="dcterms:W3CDTF">2023-12-03T04:33:53Z</dcterms:modified>
</cp:coreProperties>
</file>