
<file path=[Content_Types].xml><?xml version="1.0" encoding="utf-8"?>
<Types xmlns="http://schemas.openxmlformats.org/package/2006/content-types">
  <Default Extension="png" ContentType="image/png"/>
  <Default Extension="mp3" ContentType="audio/mp3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7" r:id="rId2"/>
    <p:sldMasterId id="2147483699" r:id="rId3"/>
    <p:sldMasterId id="2147483711" r:id="rId4"/>
    <p:sldMasterId id="2147483725" r:id="rId5"/>
  </p:sldMasterIdLst>
  <p:notesMasterIdLst>
    <p:notesMasterId r:id="rId17"/>
  </p:notesMasterIdLst>
  <p:sldIdLst>
    <p:sldId id="302" r:id="rId6"/>
    <p:sldId id="280" r:id="rId7"/>
    <p:sldId id="371" r:id="rId8"/>
    <p:sldId id="269" r:id="rId9"/>
    <p:sldId id="270" r:id="rId10"/>
    <p:sldId id="471" r:id="rId11"/>
    <p:sldId id="496" r:id="rId12"/>
    <p:sldId id="499" r:id="rId13"/>
    <p:sldId id="256" r:id="rId14"/>
    <p:sldId id="500" r:id="rId15"/>
    <p:sldId id="29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-696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F8482-37ED-497C-BF25-BBC0815F95B7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FECBE-4DE5-4A5F-A75B-D3DB82294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08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012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59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BấM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a,b,c,d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141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437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37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1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microsoft.com/office/2007/relationships/hdphoto" Target="../media/hdphoto1.wdp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microsoft.com/office/2007/relationships/hdphoto" Target="../media/hdphoto2.wdp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21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22" indent="0">
              <a:buNone/>
              <a:defRPr sz="3799"/>
            </a:lvl2pPr>
            <a:lvl3pPr marL="1218844" indent="0">
              <a:buNone/>
              <a:defRPr sz="3199"/>
            </a:lvl3pPr>
            <a:lvl4pPr marL="1828266" indent="0">
              <a:buNone/>
              <a:defRPr sz="2699"/>
            </a:lvl4pPr>
            <a:lvl5pPr marL="2437688" indent="0">
              <a:buNone/>
              <a:defRPr sz="2699"/>
            </a:lvl5pPr>
            <a:lvl6pPr marL="3047110" indent="0">
              <a:buNone/>
              <a:defRPr sz="2699"/>
            </a:lvl6pPr>
            <a:lvl7pPr marL="3656533" indent="0">
              <a:buNone/>
              <a:defRPr sz="2699"/>
            </a:lvl7pPr>
            <a:lvl8pPr marL="4265956" indent="0">
              <a:buNone/>
              <a:defRPr sz="2699"/>
            </a:lvl8pPr>
            <a:lvl9pPr marL="4875378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22" indent="0">
              <a:buNone/>
              <a:defRPr sz="1600"/>
            </a:lvl2pPr>
            <a:lvl3pPr marL="1218844" indent="0">
              <a:buNone/>
              <a:defRPr sz="1400"/>
            </a:lvl3pPr>
            <a:lvl4pPr marL="1828266" indent="0">
              <a:buNone/>
              <a:defRPr sz="1200"/>
            </a:lvl4pPr>
            <a:lvl5pPr marL="2437688" indent="0">
              <a:buNone/>
              <a:defRPr sz="1200"/>
            </a:lvl5pPr>
            <a:lvl6pPr marL="3047110" indent="0">
              <a:buNone/>
              <a:defRPr sz="1200"/>
            </a:lvl6pPr>
            <a:lvl7pPr marL="3656533" indent="0">
              <a:buNone/>
              <a:defRPr sz="1200"/>
            </a:lvl7pPr>
            <a:lvl8pPr marL="4265956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3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4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85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64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1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6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kite" descr="F:\1-原创素材\1_mm1102\PPT\PPT_014\materaials\contents_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026" y="3034493"/>
            <a:ext cx="900740" cy="7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485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>
            <a:off x="-240704" y="-158010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54607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18211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24723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84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13440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47295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 userDrawn="1"/>
        </p:nvGrpSpPr>
        <p:grpSpPr>
          <a:xfrm>
            <a:off x="0" y="34210"/>
            <a:ext cx="647589" cy="6748492"/>
            <a:chOff x="0" y="25657"/>
            <a:chExt cx="485692" cy="5061369"/>
          </a:xfrm>
        </p:grpSpPr>
        <p:pic>
          <p:nvPicPr>
            <p:cNvPr id="3" name="Picture 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57"/>
              <a:ext cx="485692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3703"/>
              <a:ext cx="350460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B2_green" descr="F:\1-原创素材\1_mm1102\PPT\PPT_014\materaials\page_1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49677" y="6008211"/>
            <a:ext cx="5524828" cy="8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1_green" descr="F:\1-原创素材\1_mm1102\PPT\PPT_014\materaials\page_3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8" y="39553"/>
            <a:ext cx="4469637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3_red" descr="F:\1-原创素材\1_mm1102\PPT\PPT_014\materaials\page_1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709" y="125607"/>
            <a:ext cx="5538796" cy="67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4_orange" descr="F:\1-原创素材\1_mm1102\PPT\PPT_014\materaials\page_5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077" y="1"/>
            <a:ext cx="2478617" cy="89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R_blue"/>
          <p:cNvGrpSpPr/>
          <p:nvPr userDrawn="1"/>
        </p:nvGrpSpPr>
        <p:grpSpPr>
          <a:xfrm rot="10800000">
            <a:off x="11591762" y="423056"/>
            <a:ext cx="556165" cy="6405653"/>
            <a:chOff x="8693821" y="317292"/>
            <a:chExt cx="417124" cy="4804240"/>
          </a:xfrm>
        </p:grpSpPr>
        <p:grpSp>
          <p:nvGrpSpPr>
            <p:cNvPr id="10" name="组合 9"/>
            <p:cNvGrpSpPr/>
            <p:nvPr/>
          </p:nvGrpSpPr>
          <p:grpSpPr>
            <a:xfrm>
              <a:off x="8693821" y="573308"/>
              <a:ext cx="417124" cy="4548224"/>
              <a:chOff x="8693821" y="573308"/>
              <a:chExt cx="417124" cy="4548224"/>
            </a:xfrm>
          </p:grpSpPr>
          <p:pic>
            <p:nvPicPr>
              <p:cNvPr id="12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4773" y="2572170"/>
                <a:ext cx="396172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3821" y="573308"/>
                <a:ext cx="417124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104" y="317292"/>
              <a:ext cx="342841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T2_orange" descr="F:\1-原创素材\1_mm1102\PPT\PPT_014\materaials\page_6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596" y="263973"/>
            <a:ext cx="2986531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1_red" descr="F:\1-原创素材\1_mm1102\PPT\PPT_014\materaials\page_4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0398" y="6083510"/>
            <a:ext cx="7200943" cy="77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1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4008">
            <a:off x="6141239" y="6048030"/>
            <a:ext cx="857919" cy="146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L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16564">
            <a:off x="108742" y="5389649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4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10257143" y="-841371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2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08201" flipH="1" flipV="1">
            <a:off x="10416623" y="5885135"/>
            <a:ext cx="851004" cy="17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2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4328623" y="-637015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T1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1844" flipH="1">
            <a:off x="647804" y="-60616"/>
            <a:ext cx="889971" cy="169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7747">
            <a:off x="11319559" y="476841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3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8548" flipH="1">
            <a:off x="6467289" y="-84369"/>
            <a:ext cx="811676" cy="171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35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62427E-7 L 0.3474 0.00864 " pathEditMode="relative" rAng="0" ptsTypes="AA">
                                      <p:cBhvr>
                                        <p:cTn id="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4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1.11111E-6 L -0.42049 0.00555 " pathEditMode="relative" rAng="0" ptsTypes="AA">
                                      <p:cBhvr>
                                        <p:cTn id="20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4" y="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2.5E-6 2.80507E-6 L 0.01476 0.91813 " pathEditMode="relative" rAng="0" ptsTypes="AA">
                                      <p:cBhvr>
                                        <p:cTn id="3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4590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4.44444E-6 8.71177E-7 L 0.00261 -0.96633 " pathEditMode="relative" rAng="0" ptsTypes="AA">
                                      <p:cBhvr>
                                        <p:cTn id="45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831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4.72222E-6 -2.96296E-6 L 0.42447 0.00895 " pathEditMode="relative" rAng="0" ptsTypes="AA">
                                      <p:cBhvr>
                                        <p:cTn id="56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5" y="4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1.11111E-6 1.11111E-6 L -0.57899 -0.01667 " pathEditMode="relative" rAng="0" ptsTypes="AA">
                                      <p:cBhvr>
                                        <p:cTn id="67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-83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-3.05556E-6 -1.93091E-6 L 0.17934 0.00247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2.22222E-6 -5.79889E-7 L 0.14774 0.00401 " pathEditMode="relative" rAng="0" ptsTypes="AA">
                                      <p:cBhvr>
                                        <p:cTn id="89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8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4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7912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453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161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984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169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494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2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4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2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6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1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5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3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86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741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9492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5798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1012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038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03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2" y="2057400"/>
            <a:ext cx="9872871" cy="4038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1"/>
            <a:ext cx="8769096" cy="136380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1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73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0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3"/>
            <a:ext cx="4754880" cy="338328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8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68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6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6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4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  <a:prstGeom prst="rect">
            <a:avLst/>
          </a:prstGeo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4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2" y="2057400"/>
            <a:ext cx="9872871" cy="4038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4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324100" cy="54102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1" y="762000"/>
            <a:ext cx="74295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5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66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9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3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2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4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2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6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1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5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3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1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3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3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5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99" b="1"/>
            </a:lvl2pPr>
            <a:lvl3pPr marL="1218844" indent="0">
              <a:buNone/>
              <a:defRPr sz="2400" b="1"/>
            </a:lvl3pPr>
            <a:lvl4pPr marL="1828266" indent="0">
              <a:buNone/>
              <a:defRPr sz="2200" b="1"/>
            </a:lvl4pPr>
            <a:lvl5pPr marL="2437688" indent="0">
              <a:buNone/>
              <a:defRPr sz="2200" b="1"/>
            </a:lvl5pPr>
            <a:lvl6pPr marL="3047110" indent="0">
              <a:buNone/>
              <a:defRPr sz="2200" b="1"/>
            </a:lvl6pPr>
            <a:lvl7pPr marL="3656533" indent="0">
              <a:buNone/>
              <a:defRPr sz="2200" b="1"/>
            </a:lvl7pPr>
            <a:lvl8pPr marL="4265956" indent="0">
              <a:buNone/>
              <a:defRPr sz="2200" b="1"/>
            </a:lvl8pPr>
            <a:lvl9pPr marL="48753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5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99" b="1"/>
            </a:lvl2pPr>
            <a:lvl3pPr marL="1218844" indent="0">
              <a:buNone/>
              <a:defRPr sz="2400" b="1"/>
            </a:lvl3pPr>
            <a:lvl4pPr marL="1828266" indent="0">
              <a:buNone/>
              <a:defRPr sz="2200" b="1"/>
            </a:lvl4pPr>
            <a:lvl5pPr marL="2437688" indent="0">
              <a:buNone/>
              <a:defRPr sz="2200" b="1"/>
            </a:lvl5pPr>
            <a:lvl6pPr marL="3047110" indent="0">
              <a:buNone/>
              <a:defRPr sz="2200" b="1"/>
            </a:lvl6pPr>
            <a:lvl7pPr marL="3656533" indent="0">
              <a:buNone/>
              <a:defRPr sz="2200" b="1"/>
            </a:lvl7pPr>
            <a:lvl8pPr marL="4265956" indent="0">
              <a:buNone/>
              <a:defRPr sz="2200" b="1"/>
            </a:lvl8pPr>
            <a:lvl9pPr marL="48753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30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5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99" b="1"/>
            </a:lvl2pPr>
            <a:lvl3pPr marL="1218844" indent="0">
              <a:buNone/>
              <a:defRPr sz="2400" b="1"/>
            </a:lvl3pPr>
            <a:lvl4pPr marL="1828266" indent="0">
              <a:buNone/>
              <a:defRPr sz="2200" b="1"/>
            </a:lvl4pPr>
            <a:lvl5pPr marL="2437688" indent="0">
              <a:buNone/>
              <a:defRPr sz="2200" b="1"/>
            </a:lvl5pPr>
            <a:lvl6pPr marL="3047110" indent="0">
              <a:buNone/>
              <a:defRPr sz="2200" b="1"/>
            </a:lvl6pPr>
            <a:lvl7pPr marL="3656533" indent="0">
              <a:buNone/>
              <a:defRPr sz="2200" b="1"/>
            </a:lvl7pPr>
            <a:lvl8pPr marL="4265956" indent="0">
              <a:buNone/>
              <a:defRPr sz="2200" b="1"/>
            </a:lvl8pPr>
            <a:lvl9pPr marL="48753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5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99" b="1"/>
            </a:lvl2pPr>
            <a:lvl3pPr marL="1218844" indent="0">
              <a:buNone/>
              <a:defRPr sz="2400" b="1"/>
            </a:lvl3pPr>
            <a:lvl4pPr marL="1828266" indent="0">
              <a:buNone/>
              <a:defRPr sz="2200" b="1"/>
            </a:lvl4pPr>
            <a:lvl5pPr marL="2437688" indent="0">
              <a:buNone/>
              <a:defRPr sz="2200" b="1"/>
            </a:lvl5pPr>
            <a:lvl6pPr marL="3047110" indent="0">
              <a:buNone/>
              <a:defRPr sz="2200" b="1"/>
            </a:lvl6pPr>
            <a:lvl7pPr marL="3656533" indent="0">
              <a:buNone/>
              <a:defRPr sz="2200" b="1"/>
            </a:lvl7pPr>
            <a:lvl8pPr marL="4265956" indent="0">
              <a:buNone/>
              <a:defRPr sz="2200" b="1"/>
            </a:lvl8pPr>
            <a:lvl9pPr marL="48753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10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6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7"/>
            <a:ext cx="9912735" cy="4289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8" y="6451901"/>
            <a:ext cx="391889" cy="2200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0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812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6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22" indent="0">
              <a:buNone/>
              <a:defRPr sz="1600"/>
            </a:lvl2pPr>
            <a:lvl3pPr marL="1218844" indent="0">
              <a:buNone/>
              <a:defRPr sz="1400"/>
            </a:lvl3pPr>
            <a:lvl4pPr marL="1828266" indent="0">
              <a:buNone/>
              <a:defRPr sz="1200"/>
            </a:lvl4pPr>
            <a:lvl5pPr marL="2437688" indent="0">
              <a:buNone/>
              <a:defRPr sz="1200"/>
            </a:lvl5pPr>
            <a:lvl6pPr marL="3047110" indent="0">
              <a:buNone/>
              <a:defRPr sz="1200"/>
            </a:lvl6pPr>
            <a:lvl7pPr marL="3656533" indent="0">
              <a:buNone/>
              <a:defRPr sz="1200"/>
            </a:lvl7pPr>
            <a:lvl8pPr marL="4265956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22" indent="0">
              <a:buNone/>
              <a:defRPr sz="3799"/>
            </a:lvl2pPr>
            <a:lvl3pPr marL="1218844" indent="0">
              <a:buNone/>
              <a:defRPr sz="3199"/>
            </a:lvl3pPr>
            <a:lvl4pPr marL="1828266" indent="0">
              <a:buNone/>
              <a:defRPr sz="2699"/>
            </a:lvl4pPr>
            <a:lvl5pPr marL="2437688" indent="0">
              <a:buNone/>
              <a:defRPr sz="2699"/>
            </a:lvl5pPr>
            <a:lvl6pPr marL="3047110" indent="0">
              <a:buNone/>
              <a:defRPr sz="2699"/>
            </a:lvl6pPr>
            <a:lvl7pPr marL="3656533" indent="0">
              <a:buNone/>
              <a:defRPr sz="2699"/>
            </a:lvl7pPr>
            <a:lvl8pPr marL="4265956" indent="0">
              <a:buNone/>
              <a:defRPr sz="2699"/>
            </a:lvl8pPr>
            <a:lvl9pPr marL="4875378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22" indent="0">
              <a:buNone/>
              <a:defRPr sz="1600"/>
            </a:lvl2pPr>
            <a:lvl3pPr marL="1218844" indent="0">
              <a:buNone/>
              <a:defRPr sz="1400"/>
            </a:lvl3pPr>
            <a:lvl4pPr marL="1828266" indent="0">
              <a:buNone/>
              <a:defRPr sz="1200"/>
            </a:lvl4pPr>
            <a:lvl5pPr marL="2437688" indent="0">
              <a:buNone/>
              <a:defRPr sz="1200"/>
            </a:lvl5pPr>
            <a:lvl6pPr marL="3047110" indent="0">
              <a:buNone/>
              <a:defRPr sz="1200"/>
            </a:lvl6pPr>
            <a:lvl7pPr marL="3656533" indent="0">
              <a:buNone/>
              <a:defRPr sz="1200"/>
            </a:lvl7pPr>
            <a:lvl8pPr marL="4265956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62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13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10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40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3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4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9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3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2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6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1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0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3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2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9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8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7"/>
            <a:ext cx="9912735" cy="4289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8" y="6451901"/>
            <a:ext cx="391889" cy="2200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0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43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35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6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22" indent="0">
              <a:buNone/>
              <a:defRPr sz="1600"/>
            </a:lvl2pPr>
            <a:lvl3pPr marL="1218844" indent="0">
              <a:buNone/>
              <a:defRPr sz="1400"/>
            </a:lvl3pPr>
            <a:lvl4pPr marL="1828266" indent="0">
              <a:buNone/>
              <a:defRPr sz="1200"/>
            </a:lvl4pPr>
            <a:lvl5pPr marL="2437688" indent="0">
              <a:buNone/>
              <a:defRPr sz="1200"/>
            </a:lvl5pPr>
            <a:lvl6pPr marL="3047110" indent="0">
              <a:buNone/>
              <a:defRPr sz="1200"/>
            </a:lvl6pPr>
            <a:lvl7pPr marL="3656533" indent="0">
              <a:buNone/>
              <a:defRPr sz="1200"/>
            </a:lvl7pPr>
            <a:lvl8pPr marL="4265956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0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3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35.jp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3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35.jp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807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210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67" indent="-457067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11" indent="-380889" algn="l" defTabSz="1218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555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77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399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1822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245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667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089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2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4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66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88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10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33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56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378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50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 hidden="1">
            <a:extLst>
              <a:ext uri="{FF2B5EF4-FFF2-40B4-BE49-F238E27FC236}">
                <a16:creationId xmlns:a16="http://schemas.microsoft.com/office/drawing/2014/main" xmlns="" id="{DD2CB0D4-C3EE-4482-94BE-0CD8DD0F3932}"/>
              </a:ext>
            </a:extLst>
          </p:cNvPr>
          <p:cNvSpPr txBox="1"/>
          <p:nvPr userDrawn="1"/>
        </p:nvSpPr>
        <p:spPr>
          <a:xfrm>
            <a:off x="-3276902" y="3576903"/>
            <a:ext cx="274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15" name="Picture 14" hidden="1">
            <a:extLst>
              <a:ext uri="{FF2B5EF4-FFF2-40B4-BE49-F238E27FC236}">
                <a16:creationId xmlns:a16="http://schemas.microsoft.com/office/drawing/2014/main" xmlns="" id="{60298768-B9DD-4BAA-AAAA-CC62CFDBFE5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4016" y="600076"/>
            <a:ext cx="2773379" cy="28289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0D84D98-7745-46D5-BDE8-711B90D0DEC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06879" y="28458209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B83546A-AD1B-40AA-9C3F-5A78DF479C1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01" y="-36582878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921EA91-6C5D-4B9A-9C6D-D914CC52AA9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759" y="26550295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6B10DCB-EA53-40AF-B3EE-968E9D2488D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46795" y="37711916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AC371E7-E38A-4169-8673-B5671D198BB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18779" y="-1313522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0B690C0-07EE-4649-AC0E-0DDBFBDD4E7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05461" y="-36582877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0D6D640-D26E-4A1B-A392-E49CE3D7F46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199" y="-21472590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32832E0-629B-4C6B-A20C-7D6670ED972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1845" y="37167773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740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94" indent="-182875" algn="l" defTabSz="914377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189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02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15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28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99960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9995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199945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49993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9A94153-2851-4118-8DAE-73FBE852904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06879" y="28458209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CB827F2-807D-46AD-9709-EB43C6E34EE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01" y="-36582878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7BAA8A0-DC2F-42A8-95E9-CCD170E6F72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759" y="26550295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3FE28B2-4C0F-4D7A-A207-4BE71CF5020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46795" y="37711916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3DDACB6-F5F7-44A7-9F47-8AAAB2D1DF7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18779" y="-1313522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0E01276-1398-422C-A89D-93851973D89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05461" y="-36582877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FAAE2A6-F52F-4DD7-9B39-F70E43554A9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199" y="-21472590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E0F81FE-C2E1-4029-9B7A-5DD94F237C6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1845" y="37167773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812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210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67" indent="-457067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11" indent="-380889" algn="l" defTabSz="1218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555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77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399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1822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245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667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089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2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4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66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88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10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33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56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378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106DE-82AF-4959-ABBD-AE80F29DA5F3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3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7.jpeg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audio" Target="../media/audio1.wav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9.jpeg"/><Relationship Id="rId5" Type="http://schemas.openxmlformats.org/officeDocument/2006/relationships/image" Target="../media/image34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audio" Target="../media/audio2.wav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7.jpeg"/><Relationship Id="rId5" Type="http://schemas.openxmlformats.org/officeDocument/2006/relationships/image" Target="../media/image34.png"/><Relationship Id="rId4" Type="http://schemas.openxmlformats.org/officeDocument/2006/relationships/audio" Target="../media/audio1.wav"/><Relationship Id="rId9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audio" Target="../media/audio2.wav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9.jpeg"/><Relationship Id="rId5" Type="http://schemas.openxmlformats.org/officeDocument/2006/relationships/image" Target="../media/image34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2113915"/>
            <a:ext cx="8461587" cy="289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0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AB6D25E-48DB-4F2E-A966-064EB0CE4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949" y="157576"/>
            <a:ext cx="8020050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1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2575175" y="497905"/>
            <a:ext cx="6994267" cy="4672520"/>
            <a:chOff x="2049919" y="1325464"/>
            <a:chExt cx="8119524" cy="4170716"/>
          </a:xfrm>
        </p:grpSpPr>
        <p:grpSp>
          <p:nvGrpSpPr>
            <p:cNvPr id="26" name="组合 25"/>
            <p:cNvGrpSpPr/>
            <p:nvPr/>
          </p:nvGrpSpPr>
          <p:grpSpPr>
            <a:xfrm flipH="1" flipV="1">
              <a:off x="9270355" y="1325464"/>
              <a:ext cx="528489" cy="4170716"/>
              <a:chOff x="2945453" y="-34528894"/>
              <a:chExt cx="5437284" cy="42909900"/>
            </a:xfrm>
          </p:grpSpPr>
          <p:cxnSp>
            <p:nvCxnSpPr>
              <p:cNvPr id="37" name="直接连接符 36"/>
              <p:cNvCxnSpPr/>
              <p:nvPr/>
            </p:nvCxnSpPr>
            <p:spPr>
              <a:xfrm flipH="1">
                <a:off x="3802744" y="-34528894"/>
                <a:ext cx="0" cy="4290990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V="1">
                <a:off x="2945453" y="5227012"/>
                <a:ext cx="5437284" cy="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26"/>
            <p:cNvGrpSpPr/>
            <p:nvPr/>
          </p:nvGrpSpPr>
          <p:grpSpPr>
            <a:xfrm>
              <a:off x="2049919" y="1325464"/>
              <a:ext cx="8119524" cy="4015284"/>
              <a:chOff x="-848442" y="-33406559"/>
              <a:chExt cx="83536565" cy="41310750"/>
            </a:xfrm>
          </p:grpSpPr>
          <p:cxnSp>
            <p:nvCxnSpPr>
              <p:cNvPr id="35" name="直接连接符 34"/>
              <p:cNvCxnSpPr/>
              <p:nvPr/>
            </p:nvCxnSpPr>
            <p:spPr>
              <a:xfrm>
                <a:off x="3802744" y="-33406559"/>
                <a:ext cx="0" cy="4131075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-848442" y="5227016"/>
                <a:ext cx="83536565" cy="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组合 27"/>
            <p:cNvGrpSpPr/>
            <p:nvPr/>
          </p:nvGrpSpPr>
          <p:grpSpPr>
            <a:xfrm flipH="1">
              <a:off x="2049919" y="1545658"/>
              <a:ext cx="8119524" cy="3621241"/>
              <a:chOff x="1560766" y="747372"/>
              <a:chExt cx="8119524" cy="3621241"/>
            </a:xfrm>
          </p:grpSpPr>
          <p:grpSp>
            <p:nvGrpSpPr>
              <p:cNvPr id="29" name="组合 28"/>
              <p:cNvGrpSpPr/>
              <p:nvPr/>
            </p:nvGrpSpPr>
            <p:grpSpPr>
              <a:xfrm flipH="1" flipV="1">
                <a:off x="1560766" y="747372"/>
                <a:ext cx="8119524" cy="376022"/>
                <a:chOff x="-848442" y="2246911"/>
                <a:chExt cx="83536565" cy="3868656"/>
              </a:xfrm>
            </p:grpSpPr>
            <p:cxnSp>
              <p:nvCxnSpPr>
                <p:cNvPr id="33" name="直接连接符 32"/>
                <p:cNvCxnSpPr/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 flipV="1">
                  <a:off x="-848442" y="5227016"/>
                  <a:ext cx="83536565" cy="0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组合 29"/>
              <p:cNvGrpSpPr/>
              <p:nvPr/>
            </p:nvGrpSpPr>
            <p:grpSpPr>
              <a:xfrm>
                <a:off x="1931365" y="3992591"/>
                <a:ext cx="528489" cy="376022"/>
                <a:chOff x="2945453" y="2246911"/>
                <a:chExt cx="5437284" cy="3868656"/>
              </a:xfrm>
            </p:grpSpPr>
            <p:cxnSp>
              <p:nvCxnSpPr>
                <p:cNvPr id="31" name="直接连接符 30"/>
                <p:cNvCxnSpPr/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 flipV="1">
                  <a:off x="2945453" y="5227012"/>
                  <a:ext cx="5437284" cy="0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39" name="Picture 38" descr="Picture2">
            <a:extLst>
              <a:ext uri="{FF2B5EF4-FFF2-40B4-BE49-F238E27FC236}">
                <a16:creationId xmlns:a16="http://schemas.microsoft.com/office/drawing/2014/main" xmlns="" id="{D94E65F6-9C43-48F0-BDFE-D101F07AB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556" y="1189126"/>
            <a:ext cx="6339840" cy="36084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 rot="16200000">
            <a:off x="4898035" y="3914052"/>
            <a:ext cx="2754439" cy="3166571"/>
            <a:chOff x="745748" y="1082056"/>
            <a:chExt cx="3709446" cy="2975594"/>
          </a:xfrm>
          <a:solidFill>
            <a:srgbClr val="002060"/>
          </a:solidFill>
        </p:grpSpPr>
        <p:sp>
          <p:nvSpPr>
            <p:cNvPr id="35" name="Chevron 34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grpSp>
          <p:nvGrpSpPr>
            <p:cNvPr id="36" name="hinh 1"/>
            <p:cNvGrpSpPr/>
            <p:nvPr/>
          </p:nvGrpSpPr>
          <p:grpSpPr>
            <a:xfrm>
              <a:off x="1657350" y="1503055"/>
              <a:ext cx="2797844" cy="2144379"/>
              <a:chOff x="700618" y="1503055"/>
              <a:chExt cx="3398112" cy="2144379"/>
            </a:xfrm>
            <a:grpFill/>
          </p:grpSpPr>
          <p:sp>
            <p:nvSpPr>
              <p:cNvPr id="39" name="Rectangle 38"/>
              <p:cNvSpPr/>
              <p:nvPr/>
            </p:nvSpPr>
            <p:spPr>
              <a:xfrm>
                <a:off x="700618" y="1503055"/>
                <a:ext cx="3398112" cy="2144379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Corbel" panose="020B0503020204020204"/>
                </a:endParaRPr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568873" y="1258021"/>
                <a:ext cx="1691821" cy="2634445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37" name="Flowchart: Data 36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8" name="Flowchart: Data 37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48" name="dung"/>
          <p:cNvGrpSpPr/>
          <p:nvPr/>
        </p:nvGrpSpPr>
        <p:grpSpPr>
          <a:xfrm rot="16200000">
            <a:off x="9049549" y="659339"/>
            <a:ext cx="3083415" cy="2282011"/>
            <a:chOff x="4475866" y="1503055"/>
            <a:chExt cx="4132296" cy="2144381"/>
          </a:xfrm>
        </p:grpSpPr>
        <p:sp>
          <p:nvSpPr>
            <p:cNvPr id="52" name="Rectangle 51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50" name="Isosceles Triangle 49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5318449" y="4275065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Corbel" panose="020B0503020204020204"/>
              </a:rPr>
              <a:t>PLAY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15528" y="1856651"/>
            <a:ext cx="8418001" cy="1485400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</a:bodyPr>
          <a:lstStyle/>
          <a:p>
            <a:pPr defTabSz="914377">
              <a:defRPr/>
            </a:pPr>
            <a:r>
              <a:rPr lang="en-US" sz="3600" b="1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latin typeface="Arial "/>
              </a:rPr>
              <a:t>LẮP RÁP TÊN LỬA</a:t>
            </a:r>
          </a:p>
        </p:txBody>
      </p:sp>
      <p:sp>
        <p:nvSpPr>
          <p:cNvPr id="89" name="Pentagon 88">
            <a:hlinkClick r:id="" action="ppaction://hlinkshowjump?jump=nextslide"/>
          </p:cNvPr>
          <p:cNvSpPr/>
          <p:nvPr/>
        </p:nvSpPr>
        <p:spPr>
          <a:xfrm>
            <a:off x="4175783" y="3107264"/>
            <a:ext cx="1928408" cy="688971"/>
          </a:xfrm>
          <a:prstGeom prst="homePlate">
            <a:avLst/>
          </a:prstGeom>
          <a:solidFill>
            <a:srgbClr val="FFC000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>
                <a:ln w="12700">
                  <a:solidFill>
                    <a:srgbClr val="5F5F5F"/>
                  </a:solidFill>
                  <a:prstDash val="solid"/>
                </a:ln>
                <a:pattFill prst="ltDnDiag">
                  <a:fgClr>
                    <a:srgbClr val="5F5F5F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latin typeface="Arial "/>
              </a:rPr>
              <a:t>PLAY</a:t>
            </a:r>
          </a:p>
        </p:txBody>
      </p:sp>
      <p:pic>
        <p:nvPicPr>
          <p:cNvPr id="18" name="nhac 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43171" y="-838827"/>
            <a:ext cx="609600" cy="6096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FE5DCC9-6F38-499B-93DC-8CDAEE868AC0}"/>
              </a:ext>
            </a:extLst>
          </p:cNvPr>
          <p:cNvSpPr/>
          <p:nvPr/>
        </p:nvSpPr>
        <p:spPr>
          <a:xfrm>
            <a:off x="9627051" y="1409093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Corbel" panose="020B0503020204020204"/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389963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6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0.00278 L 0.35482 -0.11643 " pathEditMode="relative" rAng="0" ptsTypes="AA">
                                      <p:cBhvr>
                                        <p:cTn id="11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0.00278 L 0.35482 -0.11643 " pathEditMode="relative" rAng="0" ptsTypes="AA">
                                      <p:cBhvr>
                                        <p:cTn id="13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9" grpId="0" animBg="1"/>
      <p:bldP spid="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5" name="dung"/>
          <p:cNvGrpSpPr/>
          <p:nvPr/>
        </p:nvGrpSpPr>
        <p:grpSpPr>
          <a:xfrm rot="16200000">
            <a:off x="9049549" y="659339"/>
            <a:ext cx="3083415" cy="2282011"/>
            <a:chOff x="4475866" y="1503055"/>
            <a:chExt cx="4132296" cy="2144381"/>
          </a:xfrm>
        </p:grpSpPr>
        <p:sp>
          <p:nvSpPr>
            <p:cNvPr id="39" name="Rectangle 38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37" name="Isosceles Triangle 36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7F103BA6-4529-4C44-91D2-7A8D730499D4}"/>
              </a:ext>
            </a:extLst>
          </p:cNvPr>
          <p:cNvSpPr/>
          <p:nvPr/>
        </p:nvSpPr>
        <p:spPr>
          <a:xfrm>
            <a:off x="9537819" y="1411881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285</a:t>
            </a:r>
          </a:p>
        </p:txBody>
      </p:sp>
      <p:grpSp>
        <p:nvGrpSpPr>
          <p:cNvPr id="33" name="Group 32"/>
          <p:cNvGrpSpPr/>
          <p:nvPr/>
        </p:nvGrpSpPr>
        <p:grpSpPr>
          <a:xfrm rot="16200000">
            <a:off x="5053398" y="3121883"/>
            <a:ext cx="2754439" cy="4750905"/>
            <a:chOff x="745748" y="1082056"/>
            <a:chExt cx="3709446" cy="2975594"/>
          </a:xfrm>
          <a:solidFill>
            <a:srgbClr val="002060"/>
          </a:solidFill>
        </p:grpSpPr>
        <p:sp>
          <p:nvSpPr>
            <p:cNvPr id="26" name="Chevron 25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57351" y="1503055"/>
              <a:ext cx="2797843" cy="2144379"/>
            </a:xfrm>
            <a:prstGeom prst="rect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30" name="Flowchart: Data 29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1" name="Flowchart: Data 30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pic>
        <p:nvPicPr>
          <p:cNvPr id="5" name="next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602" y="5785002"/>
            <a:ext cx="836676" cy="825295"/>
          </a:xfrm>
          <a:prstGeom prst="ellipse">
            <a:avLst/>
          </a:prstGeom>
        </p:spPr>
      </p:pic>
      <p:grpSp>
        <p:nvGrpSpPr>
          <p:cNvPr id="34" name="sai3"/>
          <p:cNvGrpSpPr/>
          <p:nvPr/>
        </p:nvGrpSpPr>
        <p:grpSpPr>
          <a:xfrm rot="16200000">
            <a:off x="6070062" y="659340"/>
            <a:ext cx="3083415" cy="2282011"/>
            <a:chOff x="4475866" y="1503055"/>
            <a:chExt cx="4132296" cy="2144381"/>
          </a:xfrm>
        </p:grpSpPr>
        <p:sp>
          <p:nvSpPr>
            <p:cNvPr id="11" name="Rectangle 1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41" name="sai2"/>
          <p:cNvGrpSpPr/>
          <p:nvPr/>
        </p:nvGrpSpPr>
        <p:grpSpPr>
          <a:xfrm rot="16200000">
            <a:off x="3090575" y="659340"/>
            <a:ext cx="3083415" cy="2282011"/>
            <a:chOff x="4475866" y="1503055"/>
            <a:chExt cx="4132296" cy="2144381"/>
          </a:xfrm>
        </p:grpSpPr>
        <p:sp>
          <p:nvSpPr>
            <p:cNvPr id="45" name="Rectangle 44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43" name="Isosceles Triangle 4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67" name="sai1"/>
          <p:cNvGrpSpPr/>
          <p:nvPr/>
        </p:nvGrpSpPr>
        <p:grpSpPr>
          <a:xfrm rot="16200000">
            <a:off x="111090" y="659340"/>
            <a:ext cx="3083415" cy="2282011"/>
            <a:chOff x="4475866" y="1503055"/>
            <a:chExt cx="4132296" cy="2144381"/>
          </a:xfrm>
        </p:grpSpPr>
        <p:sp>
          <p:nvSpPr>
            <p:cNvPr id="71" name="Rectangle 7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427411" y="2232342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4750476" y="4146240"/>
            <a:ext cx="3389672" cy="20458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420 ml – 135 ml = ..?..ml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condu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739" y="2866553"/>
            <a:ext cx="755608" cy="755608"/>
          </a:xfrm>
          <a:prstGeom prst="ellipse">
            <a:avLst/>
          </a:prstGeom>
        </p:spPr>
      </p:pic>
      <p:sp>
        <p:nvSpPr>
          <p:cNvPr id="2" name="Oval 1"/>
          <p:cNvSpPr/>
          <p:nvPr/>
        </p:nvSpPr>
        <p:spPr>
          <a:xfrm>
            <a:off x="1287885" y="643007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A</a:t>
            </a:r>
          </a:p>
        </p:txBody>
      </p:sp>
      <p:sp>
        <p:nvSpPr>
          <p:cNvPr id="47" name="Oval 46"/>
          <p:cNvSpPr/>
          <p:nvPr/>
        </p:nvSpPr>
        <p:spPr>
          <a:xfrm>
            <a:off x="4267371" y="643007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B</a:t>
            </a:r>
          </a:p>
        </p:txBody>
      </p:sp>
      <p:sp>
        <p:nvSpPr>
          <p:cNvPr id="48" name="Oval 47"/>
          <p:cNvSpPr/>
          <p:nvPr/>
        </p:nvSpPr>
        <p:spPr>
          <a:xfrm>
            <a:off x="7246858" y="628666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C</a:t>
            </a:r>
          </a:p>
        </p:txBody>
      </p:sp>
      <p:sp>
        <p:nvSpPr>
          <p:cNvPr id="49" name="Oval 48"/>
          <p:cNvSpPr/>
          <p:nvPr/>
        </p:nvSpPr>
        <p:spPr>
          <a:xfrm>
            <a:off x="10226345" y="628666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D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036A0EBF-D93A-46FA-95DA-CF8BDE03FFE3}"/>
              </a:ext>
            </a:extLst>
          </p:cNvPr>
          <p:cNvSpPr/>
          <p:nvPr/>
        </p:nvSpPr>
        <p:spPr>
          <a:xfrm>
            <a:off x="6537897" y="1363871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275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F27D59F3-40EC-48D1-B3BB-51D892396AC8}"/>
              </a:ext>
            </a:extLst>
          </p:cNvPr>
          <p:cNvSpPr/>
          <p:nvPr/>
        </p:nvSpPr>
        <p:spPr>
          <a:xfrm>
            <a:off x="3578846" y="1383829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265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240D1717-AB46-4A3F-8A9B-21B4E63870D9}"/>
              </a:ext>
            </a:extLst>
          </p:cNvPr>
          <p:cNvSpPr/>
          <p:nvPr/>
        </p:nvSpPr>
        <p:spPr>
          <a:xfrm>
            <a:off x="568949" y="1403324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255</a:t>
            </a:r>
          </a:p>
        </p:txBody>
      </p:sp>
      <p:pic>
        <p:nvPicPr>
          <p:cNvPr id="16" name="iconsai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427" y="2869941"/>
            <a:ext cx="740128" cy="748835"/>
          </a:xfrm>
          <a:prstGeom prst="ellipse">
            <a:avLst/>
          </a:prstGeom>
        </p:spPr>
      </p:pic>
      <p:pic>
        <p:nvPicPr>
          <p:cNvPr id="17" name="iconsai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583" y="2869941"/>
            <a:ext cx="740128" cy="748835"/>
          </a:xfrm>
          <a:prstGeom prst="ellipse">
            <a:avLst/>
          </a:prstGeom>
        </p:spPr>
      </p:pic>
      <p:pic>
        <p:nvPicPr>
          <p:cNvPr id="73" name="iconsai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71" y="2869941"/>
            <a:ext cx="740128" cy="74883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5075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278 L 0.35482 -0.11643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278 L 0.35482 -0.11643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 rot="16200000">
            <a:off x="4794983" y="2893285"/>
            <a:ext cx="2754439" cy="5208104"/>
            <a:chOff x="745748" y="1082056"/>
            <a:chExt cx="3709446" cy="2975594"/>
          </a:xfrm>
          <a:solidFill>
            <a:srgbClr val="002060"/>
          </a:solidFill>
        </p:grpSpPr>
        <p:sp>
          <p:nvSpPr>
            <p:cNvPr id="26" name="Chevron 25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grpSp>
          <p:nvGrpSpPr>
            <p:cNvPr id="27" name="hinh 1"/>
            <p:cNvGrpSpPr/>
            <p:nvPr/>
          </p:nvGrpSpPr>
          <p:grpSpPr>
            <a:xfrm>
              <a:off x="1657350" y="1503055"/>
              <a:ext cx="2797844" cy="2144379"/>
              <a:chOff x="700618" y="1503055"/>
              <a:chExt cx="3398112" cy="2144379"/>
            </a:xfrm>
            <a:grpFill/>
          </p:grpSpPr>
          <p:sp>
            <p:nvSpPr>
              <p:cNvPr id="10" name="Rectangle 9"/>
              <p:cNvSpPr/>
              <p:nvPr/>
            </p:nvSpPr>
            <p:spPr>
              <a:xfrm>
                <a:off x="700618" y="1503055"/>
                <a:ext cx="3398112" cy="2144379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Corbel" panose="020B0503020204020204"/>
                </a:endParaRP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568873" y="1258021"/>
                <a:ext cx="1691821" cy="2634445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30" name="Flowchart: Data 29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1" name="Flowchart: Data 30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pic>
        <p:nvPicPr>
          <p:cNvPr id="5" name="next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602" y="5785002"/>
            <a:ext cx="836676" cy="825295"/>
          </a:xfrm>
          <a:prstGeom prst="ellipse">
            <a:avLst/>
          </a:prstGeom>
        </p:spPr>
      </p:pic>
      <p:grpSp>
        <p:nvGrpSpPr>
          <p:cNvPr id="34" name="dung"/>
          <p:cNvGrpSpPr/>
          <p:nvPr/>
        </p:nvGrpSpPr>
        <p:grpSpPr>
          <a:xfrm rot="16200000">
            <a:off x="6070062" y="659340"/>
            <a:ext cx="3083415" cy="2282011"/>
            <a:chOff x="4475866" y="1503055"/>
            <a:chExt cx="4132296" cy="2144381"/>
          </a:xfrm>
        </p:grpSpPr>
        <p:sp>
          <p:nvSpPr>
            <p:cNvPr id="11" name="Rectangle 1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35" name="sai3"/>
          <p:cNvGrpSpPr/>
          <p:nvPr/>
        </p:nvGrpSpPr>
        <p:grpSpPr>
          <a:xfrm rot="16200000">
            <a:off x="9049549" y="659339"/>
            <a:ext cx="3083415" cy="2282011"/>
            <a:chOff x="4475866" y="1503055"/>
            <a:chExt cx="4132296" cy="2144381"/>
          </a:xfrm>
        </p:grpSpPr>
        <p:sp>
          <p:nvSpPr>
            <p:cNvPr id="39" name="Rectangle 38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37" name="Isosceles Triangle 36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41" name="sai2"/>
          <p:cNvGrpSpPr/>
          <p:nvPr/>
        </p:nvGrpSpPr>
        <p:grpSpPr>
          <a:xfrm rot="16200000">
            <a:off x="3090575" y="659340"/>
            <a:ext cx="3083415" cy="2282011"/>
            <a:chOff x="4475866" y="1503055"/>
            <a:chExt cx="4132296" cy="2144381"/>
          </a:xfrm>
        </p:grpSpPr>
        <p:sp>
          <p:nvSpPr>
            <p:cNvPr id="45" name="Rectangle 44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43" name="Isosceles Triangle 4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pic>
        <p:nvPicPr>
          <p:cNvPr id="17" name="iconsai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417" y="2869941"/>
            <a:ext cx="740128" cy="748835"/>
          </a:xfrm>
          <a:prstGeom prst="ellipse">
            <a:avLst/>
          </a:prstGeom>
        </p:spPr>
      </p:pic>
      <p:grpSp>
        <p:nvGrpSpPr>
          <p:cNvPr id="67" name="sai1"/>
          <p:cNvGrpSpPr/>
          <p:nvPr/>
        </p:nvGrpSpPr>
        <p:grpSpPr>
          <a:xfrm rot="16200000">
            <a:off x="111090" y="659340"/>
            <a:ext cx="3083415" cy="2282011"/>
            <a:chOff x="4475866" y="1503055"/>
            <a:chExt cx="4132296" cy="2144381"/>
          </a:xfrm>
        </p:grpSpPr>
        <p:sp>
          <p:nvSpPr>
            <p:cNvPr id="71" name="Rectangle 7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4672405" y="4285004"/>
            <a:ext cx="3040360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292 mm + 53 mm =..?..mm</a:t>
            </a:r>
          </a:p>
        </p:txBody>
      </p:sp>
      <p:sp>
        <p:nvSpPr>
          <p:cNvPr id="47" name="Oval 46"/>
          <p:cNvSpPr/>
          <p:nvPr/>
        </p:nvSpPr>
        <p:spPr>
          <a:xfrm>
            <a:off x="1287885" y="643007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A</a:t>
            </a:r>
          </a:p>
        </p:txBody>
      </p:sp>
      <p:sp>
        <p:nvSpPr>
          <p:cNvPr id="48" name="Oval 47"/>
          <p:cNvSpPr/>
          <p:nvPr/>
        </p:nvSpPr>
        <p:spPr>
          <a:xfrm>
            <a:off x="4267371" y="643007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B</a:t>
            </a:r>
          </a:p>
        </p:txBody>
      </p:sp>
      <p:sp>
        <p:nvSpPr>
          <p:cNvPr id="49" name="Oval 48"/>
          <p:cNvSpPr/>
          <p:nvPr/>
        </p:nvSpPr>
        <p:spPr>
          <a:xfrm>
            <a:off x="7246858" y="628666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C</a:t>
            </a:r>
          </a:p>
        </p:txBody>
      </p:sp>
      <p:sp>
        <p:nvSpPr>
          <p:cNvPr id="50" name="Oval 49"/>
          <p:cNvSpPr/>
          <p:nvPr/>
        </p:nvSpPr>
        <p:spPr>
          <a:xfrm>
            <a:off x="10226345" y="628666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D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56AEC3BE-925B-4051-9043-05EA6EB19E27}"/>
              </a:ext>
            </a:extLst>
          </p:cNvPr>
          <p:cNvSpPr/>
          <p:nvPr/>
        </p:nvSpPr>
        <p:spPr>
          <a:xfrm>
            <a:off x="670676" y="1332351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348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E303D91A-49DA-4E42-A213-FEF1553290C2}"/>
              </a:ext>
            </a:extLst>
          </p:cNvPr>
          <p:cNvSpPr/>
          <p:nvPr/>
        </p:nvSpPr>
        <p:spPr>
          <a:xfrm>
            <a:off x="3629088" y="1368457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347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3B9BB1E8-BBF9-474C-A3BB-FAA4C2FAAF6C}"/>
              </a:ext>
            </a:extLst>
          </p:cNvPr>
          <p:cNvSpPr/>
          <p:nvPr/>
        </p:nvSpPr>
        <p:spPr>
          <a:xfrm>
            <a:off x="6645707" y="1393905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345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D7D777A4-9EB0-400B-83B3-8A6325BB57BD}"/>
              </a:ext>
            </a:extLst>
          </p:cNvPr>
          <p:cNvSpPr/>
          <p:nvPr/>
        </p:nvSpPr>
        <p:spPr>
          <a:xfrm>
            <a:off x="9592916" y="1368456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346</a:t>
            </a:r>
          </a:p>
        </p:txBody>
      </p:sp>
      <p:pic>
        <p:nvPicPr>
          <p:cNvPr id="16" name="iconsai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427" y="2869941"/>
            <a:ext cx="740128" cy="748835"/>
          </a:xfrm>
          <a:prstGeom prst="ellipse">
            <a:avLst/>
          </a:prstGeom>
        </p:spPr>
      </p:pic>
      <p:pic>
        <p:nvPicPr>
          <p:cNvPr id="73" name="iconsai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71" y="2869941"/>
            <a:ext cx="740128" cy="748835"/>
          </a:xfrm>
          <a:prstGeom prst="ellipse">
            <a:avLst/>
          </a:prstGeom>
        </p:spPr>
      </p:pic>
      <p:pic>
        <p:nvPicPr>
          <p:cNvPr id="15" name="icondu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029" y="2862147"/>
            <a:ext cx="755608" cy="7556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6658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0556 L 0.11016 -0.11481 " pathEditMode="relative" rAng="0" ptsTypes="AA">
                                      <p:cBhvr>
                                        <p:cTn id="30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" y="-546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0556 L 0.11016 -0.11481 " pathEditMode="relative" rAng="0" ptsTypes="AA">
                                      <p:cBhvr>
                                        <p:cTn id="32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" y="-546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 rot="16200000">
            <a:off x="4568242" y="3528963"/>
            <a:ext cx="2754439" cy="4011519"/>
            <a:chOff x="745748" y="1082056"/>
            <a:chExt cx="3709445" cy="2975594"/>
          </a:xfrm>
          <a:solidFill>
            <a:srgbClr val="002060"/>
          </a:solidFill>
        </p:grpSpPr>
        <p:sp>
          <p:nvSpPr>
            <p:cNvPr id="26" name="Chevron 25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57350" y="1503055"/>
              <a:ext cx="2797843" cy="2144379"/>
            </a:xfrm>
            <a:prstGeom prst="rect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lowchart: Data 29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lowchart: Data 30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next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602" y="5785002"/>
            <a:ext cx="836676" cy="825295"/>
          </a:xfrm>
          <a:prstGeom prst="ellipse">
            <a:avLst/>
          </a:prstGeom>
        </p:spPr>
      </p:pic>
      <p:grpSp>
        <p:nvGrpSpPr>
          <p:cNvPr id="34" name="sai3"/>
          <p:cNvGrpSpPr/>
          <p:nvPr/>
        </p:nvGrpSpPr>
        <p:grpSpPr>
          <a:xfrm rot="16200000">
            <a:off x="7859242" y="351643"/>
            <a:ext cx="3083415" cy="2899456"/>
            <a:chOff x="4475866" y="1503055"/>
            <a:chExt cx="4132296" cy="2144381"/>
          </a:xfrm>
        </p:grpSpPr>
        <p:sp>
          <p:nvSpPr>
            <p:cNvPr id="11" name="Rectangle 1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dung"/>
          <p:cNvGrpSpPr/>
          <p:nvPr/>
        </p:nvGrpSpPr>
        <p:grpSpPr>
          <a:xfrm rot="16200000">
            <a:off x="4395339" y="324593"/>
            <a:ext cx="3083415" cy="2899459"/>
            <a:chOff x="4475866" y="1503055"/>
            <a:chExt cx="4132296" cy="2144381"/>
          </a:xfrm>
        </p:grpSpPr>
        <p:sp>
          <p:nvSpPr>
            <p:cNvPr id="45" name="Rectangle 44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Isosceles Triangle 4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sai1"/>
          <p:cNvGrpSpPr/>
          <p:nvPr/>
        </p:nvGrpSpPr>
        <p:grpSpPr>
          <a:xfrm rot="16200000">
            <a:off x="1007698" y="351641"/>
            <a:ext cx="3083415" cy="2899457"/>
            <a:chOff x="4475866" y="1503055"/>
            <a:chExt cx="4132296" cy="2144381"/>
          </a:xfrm>
        </p:grpSpPr>
        <p:sp>
          <p:nvSpPr>
            <p:cNvPr id="71" name="Rectangle 7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4570297" y="4373612"/>
            <a:ext cx="2729875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g + 62 g = ..?.. g</a:t>
            </a:r>
          </a:p>
        </p:txBody>
      </p:sp>
      <p:sp>
        <p:nvSpPr>
          <p:cNvPr id="47" name="Oval 46"/>
          <p:cNvSpPr/>
          <p:nvPr/>
        </p:nvSpPr>
        <p:spPr>
          <a:xfrm>
            <a:off x="2768342" y="644033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8" name="Oval 47"/>
          <p:cNvSpPr/>
          <p:nvPr/>
        </p:nvSpPr>
        <p:spPr>
          <a:xfrm>
            <a:off x="5577709" y="622768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9" name="Oval 48"/>
          <p:cNvSpPr/>
          <p:nvPr/>
        </p:nvSpPr>
        <p:spPr>
          <a:xfrm>
            <a:off x="8727314" y="629691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53AFEEE3-7FD7-40C5-95E1-88A31C8E1E54}"/>
              </a:ext>
            </a:extLst>
          </p:cNvPr>
          <p:cNvSpPr/>
          <p:nvPr/>
        </p:nvSpPr>
        <p:spPr>
          <a:xfrm>
            <a:off x="4548259" y="1395357"/>
            <a:ext cx="2729875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g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F6969EB9-4488-4B89-9009-439643B650ED}"/>
              </a:ext>
            </a:extLst>
          </p:cNvPr>
          <p:cNvSpPr/>
          <p:nvPr/>
        </p:nvSpPr>
        <p:spPr>
          <a:xfrm>
            <a:off x="1387962" y="1384853"/>
            <a:ext cx="236378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 g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AE61B1D7-23CD-4498-8569-4D384A62F6EA}"/>
              </a:ext>
            </a:extLst>
          </p:cNvPr>
          <p:cNvSpPr/>
          <p:nvPr/>
        </p:nvSpPr>
        <p:spPr>
          <a:xfrm>
            <a:off x="8239068" y="1384853"/>
            <a:ext cx="254076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 g</a:t>
            </a:r>
          </a:p>
        </p:txBody>
      </p:sp>
      <p:pic>
        <p:nvPicPr>
          <p:cNvPr id="17" name="iconsai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040" y="2870965"/>
            <a:ext cx="740128" cy="748835"/>
          </a:xfrm>
          <a:prstGeom prst="ellipse">
            <a:avLst/>
          </a:prstGeom>
        </p:spPr>
      </p:pic>
      <p:pic>
        <p:nvPicPr>
          <p:cNvPr id="15" name="icondu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669" y="2896759"/>
            <a:ext cx="755608" cy="755608"/>
          </a:xfrm>
          <a:prstGeom prst="ellipse">
            <a:avLst/>
          </a:prstGeom>
        </p:spPr>
      </p:pic>
      <p:pic>
        <p:nvPicPr>
          <p:cNvPr id="73" name="iconsai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137" y="2995629"/>
            <a:ext cx="740128" cy="74883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3548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277 L -0.00195 -0.1199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58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277 L -0.00117 -0.13703 " pathEditMode="relative" rAng="0" ptsTypes="AA">
                                      <p:cBhvr>
                                        <p:cTn id="16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671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F1AF7E3-2A3E-4175-9A44-87696982B227}"/>
              </a:ext>
            </a:extLst>
          </p:cNvPr>
          <p:cNvGrpSpPr/>
          <p:nvPr/>
        </p:nvGrpSpPr>
        <p:grpSpPr>
          <a:xfrm>
            <a:off x="5053754" y="1632972"/>
            <a:ext cx="2084493" cy="999067"/>
            <a:chOff x="5677" y="2419"/>
            <a:chExt cx="2462" cy="118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F0A1543E-DDD8-4873-93C8-E3B8449CD550}"/>
                </a:ext>
              </a:extLst>
            </p:cNvPr>
            <p:cNvGrpSpPr/>
            <p:nvPr/>
          </p:nvGrpSpPr>
          <p:grpSpPr>
            <a:xfrm>
              <a:off x="5677" y="2419"/>
              <a:ext cx="2462" cy="1180"/>
              <a:chOff x="5727" y="2413"/>
              <a:chExt cx="2390" cy="1186"/>
            </a:xfrm>
          </p:grpSpPr>
          <p:sp>
            <p:nvSpPr>
              <p:cNvPr id="19" name="Pentagon 23">
                <a:extLst>
                  <a:ext uri="{FF2B5EF4-FFF2-40B4-BE49-F238E27FC236}">
                    <a16:creationId xmlns:a16="http://schemas.microsoft.com/office/drawing/2014/main" xmlns="" id="{F3D90FDC-D669-4B23-9B9F-ECF60444FF21}"/>
                  </a:ext>
                </a:extLst>
              </p:cNvPr>
              <p:cNvSpPr/>
              <p:nvPr/>
            </p:nvSpPr>
            <p:spPr>
              <a:xfrm>
                <a:off x="7841" y="2543"/>
                <a:ext cx="226" cy="882"/>
              </a:xfrm>
              <a:prstGeom prst="homePlate">
                <a:avLst/>
              </a:prstGeom>
              <a:solidFill>
                <a:srgbClr val="FFECB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4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" name="Pentagon 24">
                <a:extLst>
                  <a:ext uri="{FF2B5EF4-FFF2-40B4-BE49-F238E27FC236}">
                    <a16:creationId xmlns:a16="http://schemas.microsoft.com/office/drawing/2014/main" xmlns="" id="{F8EC3A1B-DD8F-4FF7-858B-28D190A6BE57}"/>
                  </a:ext>
                </a:extLst>
              </p:cNvPr>
              <p:cNvSpPr/>
              <p:nvPr/>
            </p:nvSpPr>
            <p:spPr>
              <a:xfrm flipH="1">
                <a:off x="5778" y="2548"/>
                <a:ext cx="226" cy="882"/>
              </a:xfrm>
              <a:prstGeom prst="homePlate">
                <a:avLst/>
              </a:prstGeom>
              <a:solidFill>
                <a:srgbClr val="FFECB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4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" name="Rectangles 25">
                <a:extLst>
                  <a:ext uri="{FF2B5EF4-FFF2-40B4-BE49-F238E27FC236}">
                    <a16:creationId xmlns:a16="http://schemas.microsoft.com/office/drawing/2014/main" xmlns="" id="{20524720-EBD8-4DF5-A1F1-4A61619EF837}"/>
                  </a:ext>
                </a:extLst>
              </p:cNvPr>
              <p:cNvSpPr/>
              <p:nvPr/>
            </p:nvSpPr>
            <p:spPr>
              <a:xfrm>
                <a:off x="5881" y="2532"/>
                <a:ext cx="2065" cy="914"/>
              </a:xfrm>
              <a:prstGeom prst="rect">
                <a:avLst/>
              </a:prstGeom>
              <a:solidFill>
                <a:srgbClr val="FFECB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4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AF3BBB20-0063-42CC-B240-924351345BA1}"/>
                  </a:ext>
                </a:extLst>
              </p:cNvPr>
              <p:cNvPicPr/>
              <p:nvPr/>
            </p:nvPicPr>
            <p:blipFill>
              <a:blip r:embed="rId4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rcRect l="13004" t="75900" r="12496" b="6209"/>
              <a:stretch>
                <a:fillRect/>
              </a:stretch>
            </p:blipFill>
            <p:spPr>
              <a:xfrm>
                <a:off x="5727" y="2413"/>
                <a:ext cx="2391" cy="1187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18" name="Picture 17" descr="Picture3">
              <a:extLst>
                <a:ext uri="{FF2B5EF4-FFF2-40B4-BE49-F238E27FC236}">
                  <a16:creationId xmlns:a16="http://schemas.microsoft.com/office/drawing/2014/main" xmlns="" id="{4ABD7361-916A-45D2-821E-12BBE7FA1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30" y="2689"/>
              <a:ext cx="2246" cy="854"/>
            </a:xfrm>
            <a:prstGeom prst="rect">
              <a:avLst/>
            </a:prstGeom>
          </p:spPr>
        </p:pic>
      </p:grpSp>
      <p:sp>
        <p:nvSpPr>
          <p:cNvPr id="23" name="圆角矩形 1">
            <a:extLst>
              <a:ext uri="{FF2B5EF4-FFF2-40B4-BE49-F238E27FC236}">
                <a16:creationId xmlns:a16="http://schemas.microsoft.com/office/drawing/2014/main" xmlns="" id="{0A1D7C26-BF45-4510-A4CD-6347715E2E34}"/>
              </a:ext>
            </a:extLst>
          </p:cNvPr>
          <p:cNvSpPr/>
          <p:nvPr/>
        </p:nvSpPr>
        <p:spPr>
          <a:xfrm>
            <a:off x="1808369" y="2825825"/>
            <a:ext cx="9038265" cy="1536696"/>
          </a:xfrm>
          <a:prstGeom prst="roundRect">
            <a:avLst>
              <a:gd name="adj" fmla="val 50000"/>
            </a:avLst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txBody>
          <a:bodyPr rtlCol="0" anchor="ctr"/>
          <a:lstStyle/>
          <a:p>
            <a:pPr algn="ctr" defTabSz="1219170">
              <a:defRPr/>
            </a:pPr>
            <a:r>
              <a:rPr lang="en-US" altLang="zh-CN" sz="5400" b="1" kern="0" dirty="0" err="1">
                <a:solidFill>
                  <a:srgbClr val="FF0000"/>
                </a:solidFill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Bài</a:t>
            </a:r>
            <a:r>
              <a:rPr lang="en-US" altLang="zh-CN" sz="5400" b="1" kern="0" dirty="0">
                <a:solidFill>
                  <a:srgbClr val="FF0000"/>
                </a:solidFill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35: LUYỆN TẬP CHUNG </a:t>
            </a:r>
            <a:r>
              <a:rPr lang="en-US" altLang="zh-CN" sz="5400" b="1" kern="0" dirty="0">
                <a:solidFill>
                  <a:srgbClr val="0070C0"/>
                </a:solidFill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(</a:t>
            </a:r>
            <a:r>
              <a:rPr lang="en-US" altLang="zh-CN" sz="5400" b="1" kern="0" dirty="0" err="1">
                <a:solidFill>
                  <a:srgbClr val="0070C0"/>
                </a:solidFill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Tiết</a:t>
            </a:r>
            <a:r>
              <a:rPr lang="en-US" altLang="zh-CN" sz="5400" b="1" kern="0" dirty="0">
                <a:solidFill>
                  <a:srgbClr val="0070C0"/>
                </a:solidFill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2)</a:t>
            </a:r>
            <a:endParaRPr lang="en-US" altLang="zh-CN" sz="5400" b="1" kern="0" dirty="0">
              <a:solidFill>
                <a:srgbClr val="0070C0"/>
              </a:solidFill>
              <a:latin typeface="Calibri"/>
              <a:ea typeface="FZHei-B01S" panose="03000509000000000000" pitchFamily="65" charset="-122"/>
              <a:cs typeface="Calibri" panose="020F050202020403020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508ECE7-C1D7-4FA0-8CF1-E27E3259FD39}"/>
              </a:ext>
            </a:extLst>
          </p:cNvPr>
          <p:cNvSpPr txBox="1"/>
          <p:nvPr/>
        </p:nvSpPr>
        <p:spPr>
          <a:xfrm>
            <a:off x="2120888" y="176505"/>
            <a:ext cx="224672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889FE562-1DF9-4530-860A-504F5D6464C6}"/>
              </a:ext>
            </a:extLst>
          </p:cNvPr>
          <p:cNvSpPr/>
          <p:nvPr/>
        </p:nvSpPr>
        <p:spPr>
          <a:xfrm>
            <a:off x="1484538" y="218304"/>
            <a:ext cx="565758" cy="5232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anton Black" panose="00000A00000000000000" pitchFamily="50" charset="0"/>
                <a:ea typeface="+mn-ea"/>
                <a:cs typeface="+mn-cs"/>
              </a:rPr>
              <a:t>1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3F4143F-11CC-4868-805F-F8CB42E1139A}"/>
              </a:ext>
            </a:extLst>
          </p:cNvPr>
          <p:cNvGrpSpPr/>
          <p:nvPr/>
        </p:nvGrpSpPr>
        <p:grpSpPr>
          <a:xfrm>
            <a:off x="1808922" y="1222513"/>
            <a:ext cx="7354957" cy="894810"/>
            <a:chOff x="556591" y="795130"/>
            <a:chExt cx="7354957" cy="89481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38C14F45-1D6A-4E3D-9C41-5E2A9DB6AB6F}"/>
                </a:ext>
              </a:extLst>
            </p:cNvPr>
            <p:cNvSpPr txBox="1"/>
            <p:nvPr/>
          </p:nvSpPr>
          <p:spPr>
            <a:xfrm>
              <a:off x="556591" y="1043609"/>
              <a:ext cx="1053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a)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979E23C-FB38-4A09-9F1B-ED9AE21BCD62}"/>
                </a:ext>
              </a:extLst>
            </p:cNvPr>
            <p:cNvSpPr/>
            <p:nvPr/>
          </p:nvSpPr>
          <p:spPr>
            <a:xfrm>
              <a:off x="1431235" y="1043609"/>
              <a:ext cx="1133061" cy="59634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8 ml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xmlns="" id="{56806378-CF1A-43A0-B038-50799C4DE24C}"/>
                </a:ext>
              </a:extLst>
            </p:cNvPr>
            <p:cNvCxnSpPr>
              <a:cxnSpLocks/>
            </p:cNvCxnSpPr>
            <p:nvPr/>
          </p:nvCxnSpPr>
          <p:spPr>
            <a:xfrm>
              <a:off x="2574235" y="1361661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7FDD4710-1C17-45CF-BF25-51F9AC550DD0}"/>
                </a:ext>
              </a:extLst>
            </p:cNvPr>
            <p:cNvSpPr/>
            <p:nvPr/>
          </p:nvSpPr>
          <p:spPr>
            <a:xfrm>
              <a:off x="3667539" y="1023731"/>
              <a:ext cx="1570383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 ml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xmlns="" id="{D2328680-746E-4ABC-A378-23070969247D}"/>
                </a:ext>
              </a:extLst>
            </p:cNvPr>
            <p:cNvCxnSpPr>
              <a:cxnSpLocks/>
            </p:cNvCxnSpPr>
            <p:nvPr/>
          </p:nvCxnSpPr>
          <p:spPr>
            <a:xfrm>
              <a:off x="5237922" y="1351722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5B529E78-3125-487A-AE41-AED5FA9692F4}"/>
                </a:ext>
              </a:extLst>
            </p:cNvPr>
            <p:cNvSpPr/>
            <p:nvPr/>
          </p:nvSpPr>
          <p:spPr>
            <a:xfrm>
              <a:off x="6341165" y="1013792"/>
              <a:ext cx="1570383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 ml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3D8DB933-574D-48EB-84AB-FF7996FEFC04}"/>
                </a:ext>
              </a:extLst>
            </p:cNvPr>
            <p:cNvSpPr/>
            <p:nvPr/>
          </p:nvSpPr>
          <p:spPr>
            <a:xfrm>
              <a:off x="3856383" y="1113183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4CE09527-12BA-42FF-A677-78BD0D716090}"/>
                </a:ext>
              </a:extLst>
            </p:cNvPr>
            <p:cNvSpPr/>
            <p:nvPr/>
          </p:nvSpPr>
          <p:spPr>
            <a:xfrm>
              <a:off x="6483626" y="1086679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766A61ED-23DB-4D11-A852-0E50EB0811CA}"/>
                </a:ext>
              </a:extLst>
            </p:cNvPr>
            <p:cNvSpPr txBox="1"/>
            <p:nvPr/>
          </p:nvSpPr>
          <p:spPr>
            <a:xfrm>
              <a:off x="2693504" y="834887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 3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972CBD34-844B-42DA-B35A-6E3B01FF9CE4}"/>
                </a:ext>
              </a:extLst>
            </p:cNvPr>
            <p:cNvSpPr txBox="1"/>
            <p:nvPr/>
          </p:nvSpPr>
          <p:spPr>
            <a:xfrm>
              <a:off x="5466521" y="795130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: 4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EFBCF164-8D2D-4C33-9CE3-3BE9402D2801}"/>
              </a:ext>
            </a:extLst>
          </p:cNvPr>
          <p:cNvGrpSpPr/>
          <p:nvPr/>
        </p:nvGrpSpPr>
        <p:grpSpPr>
          <a:xfrm>
            <a:off x="1928192" y="2594113"/>
            <a:ext cx="7354957" cy="894810"/>
            <a:chOff x="556591" y="795130"/>
            <a:chExt cx="7354957" cy="89481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CB49EAC1-A7CC-437D-BB6A-BF215D18EE62}"/>
                </a:ext>
              </a:extLst>
            </p:cNvPr>
            <p:cNvSpPr txBox="1"/>
            <p:nvPr/>
          </p:nvSpPr>
          <p:spPr>
            <a:xfrm>
              <a:off x="556591" y="1043609"/>
              <a:ext cx="1053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b)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243BEC40-41C8-4529-BEAC-4FB40904F7D3}"/>
                </a:ext>
              </a:extLst>
            </p:cNvPr>
            <p:cNvSpPr/>
            <p:nvPr/>
          </p:nvSpPr>
          <p:spPr>
            <a:xfrm>
              <a:off x="1431235" y="1043609"/>
              <a:ext cx="1133061" cy="59634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42 g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xmlns="" id="{373A9ECF-8553-4DD9-8D0A-C1FDC608736A}"/>
                </a:ext>
              </a:extLst>
            </p:cNvPr>
            <p:cNvCxnSpPr>
              <a:cxnSpLocks/>
            </p:cNvCxnSpPr>
            <p:nvPr/>
          </p:nvCxnSpPr>
          <p:spPr>
            <a:xfrm>
              <a:off x="2574235" y="1361661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F1365927-1ADB-4B58-8515-FE212300293B}"/>
                </a:ext>
              </a:extLst>
            </p:cNvPr>
            <p:cNvSpPr/>
            <p:nvPr/>
          </p:nvSpPr>
          <p:spPr>
            <a:xfrm>
              <a:off x="3667539" y="1023731"/>
              <a:ext cx="1570383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g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xmlns="" id="{57EE794D-554E-48F9-88E6-C28030AA6BDE}"/>
                </a:ext>
              </a:extLst>
            </p:cNvPr>
            <p:cNvCxnSpPr>
              <a:cxnSpLocks/>
            </p:cNvCxnSpPr>
            <p:nvPr/>
          </p:nvCxnSpPr>
          <p:spPr>
            <a:xfrm>
              <a:off x="5237922" y="1351722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9E806E45-7EA3-406F-BFAC-5178C3B01661}"/>
                </a:ext>
              </a:extLst>
            </p:cNvPr>
            <p:cNvSpPr/>
            <p:nvPr/>
          </p:nvSpPr>
          <p:spPr>
            <a:xfrm>
              <a:off x="6341165" y="1013792"/>
              <a:ext cx="1570383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 g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xmlns="" id="{975D5179-4E4E-4167-8CA5-135B28933D52}"/>
                </a:ext>
              </a:extLst>
            </p:cNvPr>
            <p:cNvSpPr/>
            <p:nvPr/>
          </p:nvSpPr>
          <p:spPr>
            <a:xfrm>
              <a:off x="3856383" y="1113183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xmlns="" id="{825087EA-C53A-4477-8348-9B169CDA1CCE}"/>
                </a:ext>
              </a:extLst>
            </p:cNvPr>
            <p:cNvSpPr/>
            <p:nvPr/>
          </p:nvSpPr>
          <p:spPr>
            <a:xfrm>
              <a:off x="6483626" y="1086679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E2FFB2A4-0344-429A-8080-E2FB8E1A9EA2}"/>
                </a:ext>
              </a:extLst>
            </p:cNvPr>
            <p:cNvSpPr txBox="1"/>
            <p:nvPr/>
          </p:nvSpPr>
          <p:spPr>
            <a:xfrm>
              <a:off x="2693504" y="834887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: 3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887DE690-71B5-4C95-951A-FAE5D6AAA50B}"/>
                </a:ext>
              </a:extLst>
            </p:cNvPr>
            <p:cNvSpPr txBox="1"/>
            <p:nvPr/>
          </p:nvSpPr>
          <p:spPr>
            <a:xfrm>
              <a:off x="5466521" y="795130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 5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D1392DB7-AEB7-4AFF-85EA-D442F045DB28}"/>
              </a:ext>
            </a:extLst>
          </p:cNvPr>
          <p:cNvGrpSpPr/>
          <p:nvPr/>
        </p:nvGrpSpPr>
        <p:grpSpPr>
          <a:xfrm>
            <a:off x="1967949" y="3916018"/>
            <a:ext cx="7533860" cy="894810"/>
            <a:chOff x="556591" y="795130"/>
            <a:chExt cx="7533860" cy="89481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79660B01-6567-4B6F-AA45-AF763DA76AB1}"/>
                </a:ext>
              </a:extLst>
            </p:cNvPr>
            <p:cNvSpPr txBox="1"/>
            <p:nvPr/>
          </p:nvSpPr>
          <p:spPr>
            <a:xfrm>
              <a:off x="556591" y="1043609"/>
              <a:ext cx="1053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c)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190439F2-CE76-411E-AF16-814AF8C0534F}"/>
                </a:ext>
              </a:extLst>
            </p:cNvPr>
            <p:cNvSpPr/>
            <p:nvPr/>
          </p:nvSpPr>
          <p:spPr>
            <a:xfrm>
              <a:off x="1212573" y="1043609"/>
              <a:ext cx="1351724" cy="59634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20 mm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xmlns="" id="{95978377-CE75-4840-BDFB-FC7BC15EE464}"/>
                </a:ext>
              </a:extLst>
            </p:cNvPr>
            <p:cNvCxnSpPr>
              <a:cxnSpLocks/>
            </p:cNvCxnSpPr>
            <p:nvPr/>
          </p:nvCxnSpPr>
          <p:spPr>
            <a:xfrm>
              <a:off x="2574235" y="1361661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3F96EA72-ED69-4266-962D-4D65D2EED551}"/>
                </a:ext>
              </a:extLst>
            </p:cNvPr>
            <p:cNvSpPr/>
            <p:nvPr/>
          </p:nvSpPr>
          <p:spPr>
            <a:xfrm>
              <a:off x="3667539" y="1023731"/>
              <a:ext cx="1570383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mm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xmlns="" id="{73531976-CD03-42D8-B99A-CAECF75F3368}"/>
                </a:ext>
              </a:extLst>
            </p:cNvPr>
            <p:cNvCxnSpPr>
              <a:cxnSpLocks/>
            </p:cNvCxnSpPr>
            <p:nvPr/>
          </p:nvCxnSpPr>
          <p:spPr>
            <a:xfrm>
              <a:off x="5237922" y="1351722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88349E0B-52EE-47A5-B16F-22493242E9CC}"/>
                </a:ext>
              </a:extLst>
            </p:cNvPr>
            <p:cNvSpPr/>
            <p:nvPr/>
          </p:nvSpPr>
          <p:spPr>
            <a:xfrm>
              <a:off x="6341165" y="1013792"/>
              <a:ext cx="1749286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 mm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xmlns="" id="{C562FA1F-056C-4AD1-8563-C250AB8D8FB6}"/>
                </a:ext>
              </a:extLst>
            </p:cNvPr>
            <p:cNvSpPr/>
            <p:nvPr/>
          </p:nvSpPr>
          <p:spPr>
            <a:xfrm>
              <a:off x="3717235" y="1103244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xmlns="" id="{013590C0-9E6F-4084-BC5F-67963321DFCB}"/>
                </a:ext>
              </a:extLst>
            </p:cNvPr>
            <p:cNvSpPr/>
            <p:nvPr/>
          </p:nvSpPr>
          <p:spPr>
            <a:xfrm>
              <a:off x="6483626" y="1086679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A2588877-9E34-41C1-B760-243EEDA86297}"/>
                </a:ext>
              </a:extLst>
            </p:cNvPr>
            <p:cNvSpPr txBox="1"/>
            <p:nvPr/>
          </p:nvSpPr>
          <p:spPr>
            <a:xfrm>
              <a:off x="2693504" y="834887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 2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98B87725-42B8-4820-9C45-83C48A5071FB}"/>
                </a:ext>
              </a:extLst>
            </p:cNvPr>
            <p:cNvSpPr txBox="1"/>
            <p:nvPr/>
          </p:nvSpPr>
          <p:spPr>
            <a:xfrm>
              <a:off x="5466521" y="795130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: 8</a:t>
              </a:r>
            </a:p>
          </p:txBody>
        </p: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7E208269-6599-4AEA-BFEF-6053BB27BBEF}"/>
              </a:ext>
            </a:extLst>
          </p:cNvPr>
          <p:cNvSpPr/>
          <p:nvPr/>
        </p:nvSpPr>
        <p:spPr>
          <a:xfrm>
            <a:off x="5112027" y="1530626"/>
            <a:ext cx="705678" cy="4505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C03B674B-6BE1-4EA1-9F4A-5370ABCF17C8}"/>
              </a:ext>
            </a:extLst>
          </p:cNvPr>
          <p:cNvSpPr/>
          <p:nvPr/>
        </p:nvSpPr>
        <p:spPr>
          <a:xfrm>
            <a:off x="7735957" y="1480930"/>
            <a:ext cx="705678" cy="4505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608B0B93-E5E7-47FE-BA38-6382D77F8300}"/>
              </a:ext>
            </a:extLst>
          </p:cNvPr>
          <p:cNvSpPr/>
          <p:nvPr/>
        </p:nvSpPr>
        <p:spPr>
          <a:xfrm>
            <a:off x="5231296" y="2882347"/>
            <a:ext cx="705678" cy="4505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AE92FAA3-BB69-4748-8A72-6BE34DE9E677}"/>
              </a:ext>
            </a:extLst>
          </p:cNvPr>
          <p:cNvSpPr/>
          <p:nvPr/>
        </p:nvSpPr>
        <p:spPr>
          <a:xfrm>
            <a:off x="7865166" y="2892286"/>
            <a:ext cx="705678" cy="4505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xmlns="" id="{D99FB1F8-6F5B-47CF-A39D-ACCB0BF60E45}"/>
              </a:ext>
            </a:extLst>
          </p:cNvPr>
          <p:cNvSpPr/>
          <p:nvPr/>
        </p:nvSpPr>
        <p:spPr>
          <a:xfrm>
            <a:off x="5131905" y="4214190"/>
            <a:ext cx="705678" cy="4505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C38901C2-7BA4-4545-9A7B-64EE02490B1D}"/>
              </a:ext>
            </a:extLst>
          </p:cNvPr>
          <p:cNvSpPr/>
          <p:nvPr/>
        </p:nvSpPr>
        <p:spPr>
          <a:xfrm>
            <a:off x="7875105" y="4194312"/>
            <a:ext cx="705678" cy="4505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F681C2E-C995-4E6B-AE5F-8D1003B6F12D}"/>
              </a:ext>
            </a:extLst>
          </p:cNvPr>
          <p:cNvSpPr txBox="1"/>
          <p:nvPr/>
        </p:nvSpPr>
        <p:spPr>
          <a:xfrm>
            <a:off x="2120887" y="176505"/>
            <a:ext cx="90010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Túi nào nặng nhất trong ba túi A, B, C như hình dưới đây?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112C59B9-0265-4827-B1DF-1F7EF68186DE}"/>
              </a:ext>
            </a:extLst>
          </p:cNvPr>
          <p:cNvSpPr/>
          <p:nvPr/>
        </p:nvSpPr>
        <p:spPr>
          <a:xfrm>
            <a:off x="1484538" y="218304"/>
            <a:ext cx="565758" cy="5232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white"/>
                </a:solidFill>
                <a:latin typeface="iCiel Panton Black" panose="00000A00000000000000" pitchFamily="50" charset="0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Ciel Panton Black" panose="00000A00000000000000" pitchFamily="50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3178447-A087-4072-BBE2-66652F4CC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804" y="1979336"/>
            <a:ext cx="10196927" cy="1662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5D68FBD-2509-4B84-9AFE-882F534EE668}"/>
              </a:ext>
            </a:extLst>
          </p:cNvPr>
          <p:cNvSpPr txBox="1"/>
          <p:nvPr/>
        </p:nvSpPr>
        <p:spPr>
          <a:xfrm>
            <a:off x="2166731" y="3925957"/>
            <a:ext cx="833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0" dirty="0" err="1">
                <a:solidFill>
                  <a:srgbClr val="FF0000"/>
                </a:solidFill>
                <a:effectLst/>
                <a:latin typeface="+mj-lt"/>
              </a:rPr>
              <a:t>Cân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+mj-lt"/>
              </a:rPr>
              <a:t>nặng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+mj-lt"/>
              </a:rPr>
              <a:t>của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+mj-lt"/>
              </a:rPr>
              <a:t>túi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 A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+mj-lt"/>
              </a:rPr>
              <a:t>là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: 100 + 200 = 300 (g)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4598ACA-F107-4E8F-8641-31D12578BDFA}"/>
              </a:ext>
            </a:extLst>
          </p:cNvPr>
          <p:cNvSpPr txBox="1"/>
          <p:nvPr/>
        </p:nvSpPr>
        <p:spPr>
          <a:xfrm>
            <a:off x="2166731" y="4532244"/>
            <a:ext cx="833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Cân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nặng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túi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B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: 500 – 200 = 300 (g)</a:t>
            </a:r>
            <a:endParaRPr lang="en-US" sz="3200" b="1" i="0" dirty="0"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74B7539-AB74-4873-928C-07F198BD3CAB}"/>
              </a:ext>
            </a:extLst>
          </p:cNvPr>
          <p:cNvSpPr txBox="1"/>
          <p:nvPr/>
        </p:nvSpPr>
        <p:spPr>
          <a:xfrm>
            <a:off x="2186609" y="5168347"/>
            <a:ext cx="833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Túi A bằng túi B, túi B nhẹ hơn túi C.</a:t>
            </a:r>
            <a:endParaRPr lang="en-US" sz="32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D0BAC93-4E5C-408F-9266-25F493CE4B53}"/>
              </a:ext>
            </a:extLst>
          </p:cNvPr>
          <p:cNvSpPr txBox="1"/>
          <p:nvPr/>
        </p:nvSpPr>
        <p:spPr>
          <a:xfrm>
            <a:off x="2186609" y="5714999"/>
            <a:ext cx="833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túi C nặng nhất.</a:t>
            </a:r>
            <a:endParaRPr lang="en-US" sz="32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36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" y="4733925"/>
            <a:ext cx="12048958" cy="2124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Revue" pitchFamily="18" charset="0"/>
                <a:cs typeface="Calibri" panose="020F0502020204030204" pitchFamily="34" charset="0"/>
              </a:rPr>
              <a:t>- N</a:t>
            </a:r>
            <a:r>
              <a:rPr lang="vi-VN" sz="2400" b="1" dirty="0">
                <a:solidFill>
                  <a:srgbClr val="002060"/>
                </a:solidFill>
                <a:latin typeface="Calibri" panose="020F0502020204030204" pitchFamily="34" charset="0"/>
                <a:ea typeface="Revue" pitchFamily="18" charset="0"/>
                <a:cs typeface="Calibri" panose="020F0502020204030204" pitchFamily="34" charset="0"/>
              </a:rPr>
              <a:t>gười chơi bắt đầu từ ô xuất phát. Khi đến lượt người chơi gieo xúc xắc. Đếm số chấm ở mặt trên xúc xắc rồi di chuyển số ô bằng số chấm đó. Nếu đến ô có hình con vật thì di chuyển theo hướng mũi tên.</a:t>
            </a:r>
          </a:p>
          <a:p>
            <a:pPr algn="just"/>
            <a:r>
              <a:rPr lang="vi-VN" sz="2400" b="1" dirty="0">
                <a:solidFill>
                  <a:srgbClr val="002060"/>
                </a:solidFill>
                <a:latin typeface="Calibri" panose="020F0502020204030204" pitchFamily="34" charset="0"/>
                <a:ea typeface="Revue" pitchFamily="18" charset="0"/>
                <a:cs typeface="Calibri" panose="020F0502020204030204" pitchFamily="34" charset="0"/>
              </a:rPr>
              <a:t>-Nêu kết quả của phép tính tại ô đến, nếu sai kết quả thì quay về ô xuất phát trước đó.</a:t>
            </a:r>
          </a:p>
          <a:p>
            <a:pPr algn="just"/>
            <a:r>
              <a:rPr lang="vi-VN" sz="2400" b="1" dirty="0">
                <a:solidFill>
                  <a:srgbClr val="002060"/>
                </a:solidFill>
                <a:latin typeface="Calibri" panose="020F0502020204030204" pitchFamily="34" charset="0"/>
                <a:ea typeface="Revue" pitchFamily="18" charset="0"/>
                <a:cs typeface="Calibri" panose="020F0502020204030204" pitchFamily="34" charset="0"/>
              </a:rPr>
              <a:t>-Trò chơi kết thúc khi đưa dế mèn đi được đúng một vòng, tức là trở lại ô xuất phát.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21A1C0E-FE6F-4B82-89DA-5CD534144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31" y="509715"/>
            <a:ext cx="10559187" cy="1457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asi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4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296</Words>
  <Application>Microsoft Office PowerPoint</Application>
  <PresentationFormat>Custom</PresentationFormat>
  <Paragraphs>80</Paragraphs>
  <Slides>11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1_Office Theme</vt:lpstr>
      <vt:lpstr>Office 主题​​</vt:lpstr>
      <vt:lpstr>Basis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Ngoc Ha</cp:lastModifiedBy>
  <cp:revision>16</cp:revision>
  <dcterms:created xsi:type="dcterms:W3CDTF">2022-09-05T10:50:51Z</dcterms:created>
  <dcterms:modified xsi:type="dcterms:W3CDTF">2023-12-09T08:59:25Z</dcterms:modified>
</cp:coreProperties>
</file>