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29"/>
  </p:notesMasterIdLst>
  <p:sldIdLst>
    <p:sldId id="257" r:id="rId3"/>
    <p:sldId id="338" r:id="rId4"/>
    <p:sldId id="339" r:id="rId5"/>
    <p:sldId id="259" r:id="rId6"/>
    <p:sldId id="258" r:id="rId7"/>
    <p:sldId id="262" r:id="rId8"/>
    <p:sldId id="290" r:id="rId9"/>
    <p:sldId id="322" r:id="rId10"/>
    <p:sldId id="323" r:id="rId11"/>
    <p:sldId id="324" r:id="rId12"/>
    <p:sldId id="325" r:id="rId13"/>
    <p:sldId id="326" r:id="rId14"/>
    <p:sldId id="260" r:id="rId15"/>
    <p:sldId id="318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27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-640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44BFF-5062-47AA-B1E0-06AE3E08381D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7A48F-FB7C-4E84-A654-8AA38FB52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42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3151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8305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5437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6674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9002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4824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57293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e637eb9f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e637eb9f8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4464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2023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e6adb91be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e6adb91be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61053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20585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93907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22516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94602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e6adb91be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e6adb91be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73355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e637eb9f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e637eb9f8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41351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8e26b9da5e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8e26b9da5e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0977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e6adb91be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e6adb91be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e637eb9f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e637eb9f8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8618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145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854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3985194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32601" y="1659200"/>
            <a:ext cx="7526800" cy="2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588800" y="3999933"/>
            <a:ext cx="501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2133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85951" y="250775"/>
            <a:ext cx="10890133" cy="5881784"/>
            <a:chOff x="589463" y="188081"/>
            <a:chExt cx="8167600" cy="4411338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589463" y="188081"/>
              <a:ext cx="8167600" cy="4411338"/>
              <a:chOff x="680850" y="273350"/>
              <a:chExt cx="8167600" cy="4411338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751550" y="21004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5" name="Google Shape;15;p2"/>
              <p:cNvGrpSpPr/>
              <p:nvPr/>
            </p:nvGrpSpPr>
            <p:grpSpPr>
              <a:xfrm>
                <a:off x="4253925" y="273350"/>
                <a:ext cx="1529963" cy="476413"/>
                <a:chOff x="723850" y="285125"/>
                <a:chExt cx="1529963" cy="476413"/>
              </a:xfrm>
            </p:grpSpPr>
            <p:sp>
              <p:nvSpPr>
                <p:cNvPr id="16" name="Google Shape;16;p2"/>
                <p:cNvSpPr/>
                <p:nvPr/>
              </p:nvSpPr>
              <p:spPr>
                <a:xfrm>
                  <a:off x="2087013" y="285125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723850" y="664638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8" name="Google Shape;18;p2"/>
              <p:cNvSpPr/>
              <p:nvPr/>
            </p:nvSpPr>
            <p:spPr>
              <a:xfrm>
                <a:off x="1073525" y="6157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22" name="Google Shape;22;p2"/>
            <p:cNvSpPr/>
            <p:nvPr/>
          </p:nvSpPr>
          <p:spPr>
            <a:xfrm>
              <a:off x="2863625" y="7214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9307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2"/>
        </a:soli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/>
          <p:nvPr/>
        </p:nvSpPr>
        <p:spPr>
          <a:xfrm rot="-6814806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2" name="Google Shape;352;p31"/>
          <p:cNvGrpSpPr/>
          <p:nvPr/>
        </p:nvGrpSpPr>
        <p:grpSpPr>
          <a:xfrm>
            <a:off x="428551" y="569575"/>
            <a:ext cx="11638733" cy="5698767"/>
            <a:chOff x="309113" y="378031"/>
            <a:chExt cx="8729050" cy="4274075"/>
          </a:xfrm>
        </p:grpSpPr>
        <p:sp>
          <p:nvSpPr>
            <p:cNvPr id="353" name="Google Shape;353;p31"/>
            <p:cNvSpPr/>
            <p:nvPr/>
          </p:nvSpPr>
          <p:spPr>
            <a:xfrm>
              <a:off x="8871363" y="2404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31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31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31"/>
            <p:cNvSpPr/>
            <p:nvPr/>
          </p:nvSpPr>
          <p:spPr>
            <a:xfrm>
              <a:off x="629813" y="90393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31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31"/>
            <p:cNvSpPr/>
            <p:nvPr/>
          </p:nvSpPr>
          <p:spPr>
            <a:xfrm>
              <a:off x="3018713" y="45552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31"/>
            <p:cNvSpPr/>
            <p:nvPr/>
          </p:nvSpPr>
          <p:spPr>
            <a:xfrm>
              <a:off x="6051125" y="438839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0" name="Google Shape;360;p31"/>
          <p:cNvSpPr txBox="1">
            <a:spLocks noGrp="1"/>
          </p:cNvSpPr>
          <p:nvPr>
            <p:ph type="title" hasCustomPrompt="1"/>
          </p:nvPr>
        </p:nvSpPr>
        <p:spPr>
          <a:xfrm>
            <a:off x="1789767" y="2299781"/>
            <a:ext cx="8600400" cy="194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Fredoka One"/>
              <a:buNone/>
              <a:defRPr sz="16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61" name="Google Shape;361;p31"/>
          <p:cNvSpPr txBox="1">
            <a:spLocks noGrp="1"/>
          </p:cNvSpPr>
          <p:nvPr>
            <p:ph type="subTitle" idx="1"/>
          </p:nvPr>
        </p:nvSpPr>
        <p:spPr>
          <a:xfrm>
            <a:off x="3588800" y="3849172"/>
            <a:ext cx="5014400" cy="6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37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483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084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745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59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204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070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714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378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97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 rot="-6814806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/>
          </p:nvPr>
        </p:nvSpPr>
        <p:spPr>
          <a:xfrm>
            <a:off x="2332600" y="2745900"/>
            <a:ext cx="7526800" cy="12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Fredoka One"/>
              <a:buNone/>
              <a:defRPr sz="6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2133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7" name="Google Shape;27;p3"/>
          <p:cNvGrpSpPr/>
          <p:nvPr/>
        </p:nvGrpSpPr>
        <p:grpSpPr>
          <a:xfrm rot="10800000">
            <a:off x="802351" y="250775"/>
            <a:ext cx="10890133" cy="5992984"/>
            <a:chOff x="589463" y="104681"/>
            <a:chExt cx="8167600" cy="4494738"/>
          </a:xfrm>
        </p:grpSpPr>
        <p:grpSp>
          <p:nvGrpSpPr>
            <p:cNvPr id="28" name="Google Shape;28;p3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29" name="Google Shape;29;p3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2" name="Google Shape;32;p3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33" name="Google Shape;33;p3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" name="Google Shape;34;p3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35" name="Google Shape;35;p3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3"/>
          <p:cNvSpPr txBox="1">
            <a:spLocks noGrp="1"/>
          </p:cNvSpPr>
          <p:nvPr>
            <p:ph type="title" idx="2" hasCustomPrompt="1"/>
          </p:nvPr>
        </p:nvSpPr>
        <p:spPr>
          <a:xfrm>
            <a:off x="2970600" y="1949500"/>
            <a:ext cx="6250800" cy="98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5757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717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768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647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50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-6814806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" name="Google Shape;39;p4"/>
          <p:cNvGrpSpPr/>
          <p:nvPr/>
        </p:nvGrpSpPr>
        <p:grpSpPr>
          <a:xfrm rot="10800000">
            <a:off x="802351" y="250775"/>
            <a:ext cx="10890133" cy="5992984"/>
            <a:chOff x="589463" y="104681"/>
            <a:chExt cx="8167600" cy="4494738"/>
          </a:xfrm>
        </p:grpSpPr>
        <p:grpSp>
          <p:nvGrpSpPr>
            <p:cNvPr id="40" name="Google Shape;40;p4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41" name="Google Shape;41;p4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44" name="Google Shape;44;p4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45" name="Google Shape;45;p4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47" name="Google Shape;47;p4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3415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/>
          <p:nvPr/>
        </p:nvSpPr>
        <p:spPr>
          <a:xfrm rot="6814806" flipH="1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" name="Google Shape;50;p5"/>
          <p:cNvGrpSpPr/>
          <p:nvPr/>
        </p:nvGrpSpPr>
        <p:grpSpPr>
          <a:xfrm rot="10800000" flipH="1">
            <a:off x="-477308" y="250775"/>
            <a:ext cx="10890133" cy="5992984"/>
            <a:chOff x="589463" y="104681"/>
            <a:chExt cx="8167600" cy="4494738"/>
          </a:xfrm>
        </p:grpSpPr>
        <p:grpSp>
          <p:nvGrpSpPr>
            <p:cNvPr id="51" name="Google Shape;51;p5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52" name="Google Shape;52;p5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" name="Google Shape;54;p5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5" name="Google Shape;55;p5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56" name="Google Shape;56;p5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" name="Google Shape;57;p5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58" name="Google Shape;58;p5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5631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dk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7"/>
          <p:cNvGrpSpPr/>
          <p:nvPr/>
        </p:nvGrpSpPr>
        <p:grpSpPr>
          <a:xfrm flipH="1">
            <a:off x="412151" y="504042"/>
            <a:ext cx="11638733" cy="6016551"/>
            <a:chOff x="309113" y="378031"/>
            <a:chExt cx="8729050" cy="4512413"/>
          </a:xfrm>
        </p:grpSpPr>
        <p:sp>
          <p:nvSpPr>
            <p:cNvPr id="73" name="Google Shape;73;p7"/>
            <p:cNvSpPr/>
            <p:nvPr/>
          </p:nvSpPr>
          <p:spPr>
            <a:xfrm>
              <a:off x="8871363" y="2404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3018713" y="45552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7108100" y="4723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9" name="Google Shape;79;p7"/>
          <p:cNvSpPr/>
          <p:nvPr/>
        </p:nvSpPr>
        <p:spPr>
          <a:xfrm rot="-4262482">
            <a:off x="-2727326" y="-2733829"/>
            <a:ext cx="7088379" cy="4675917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7"/>
          <p:cNvSpPr/>
          <p:nvPr/>
        </p:nvSpPr>
        <p:spPr>
          <a:xfrm rot="6537518">
            <a:off x="7832044" y="4919330"/>
            <a:ext cx="7088379" cy="4675917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5506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dk2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3984320">
            <a:off x="-3465208" y="-936407"/>
            <a:ext cx="7088471" cy="4675979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8" name="Google Shape;168;p13"/>
          <p:cNvGrpSpPr/>
          <p:nvPr/>
        </p:nvGrpSpPr>
        <p:grpSpPr>
          <a:xfrm>
            <a:off x="466151" y="602375"/>
            <a:ext cx="11179967" cy="5948551"/>
            <a:chOff x="386488" y="378031"/>
            <a:chExt cx="8384975" cy="4461413"/>
          </a:xfrm>
        </p:grpSpPr>
        <p:sp>
          <p:nvSpPr>
            <p:cNvPr id="169" name="Google Shape;169;p13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386488" y="37382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1266113" y="47076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7451525" y="4672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" name="Google Shape;175;p13"/>
          <p:cNvSpPr txBox="1">
            <a:spLocks noGrp="1"/>
          </p:cNvSpPr>
          <p:nvPr>
            <p:ph type="ctrTitle"/>
          </p:nvPr>
        </p:nvSpPr>
        <p:spPr>
          <a:xfrm>
            <a:off x="950967" y="719333"/>
            <a:ext cx="102780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909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dk2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15"/>
          <p:cNvGrpSpPr/>
          <p:nvPr/>
        </p:nvGrpSpPr>
        <p:grpSpPr>
          <a:xfrm>
            <a:off x="1075751" y="602375"/>
            <a:ext cx="10570367" cy="6016224"/>
            <a:chOff x="843688" y="378031"/>
            <a:chExt cx="7927775" cy="4512168"/>
          </a:xfrm>
        </p:grpSpPr>
        <p:sp>
          <p:nvSpPr>
            <p:cNvPr id="188" name="Google Shape;188;p15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843688" y="36505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2642150" y="4793300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3" name="Google Shape;193;p15"/>
          <p:cNvSpPr/>
          <p:nvPr/>
        </p:nvSpPr>
        <p:spPr>
          <a:xfrm rot="4262482" flipH="1">
            <a:off x="7832044" y="-2733829"/>
            <a:ext cx="7088379" cy="4675917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5"/>
          <p:cNvSpPr/>
          <p:nvPr/>
        </p:nvSpPr>
        <p:spPr>
          <a:xfrm rot="-6537518" flipH="1">
            <a:off x="-2727326" y="4919330"/>
            <a:ext cx="7088379" cy="4675917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15"/>
          <p:cNvSpPr txBox="1">
            <a:spLocks noGrp="1"/>
          </p:cNvSpPr>
          <p:nvPr>
            <p:ph type="ctrTitle"/>
          </p:nvPr>
        </p:nvSpPr>
        <p:spPr>
          <a:xfrm>
            <a:off x="950967" y="719333"/>
            <a:ext cx="102780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96" name="Google Shape;196;p15"/>
          <p:cNvSpPr txBox="1">
            <a:spLocks noGrp="1"/>
          </p:cNvSpPr>
          <p:nvPr>
            <p:ph type="ctrTitle" idx="2"/>
          </p:nvPr>
        </p:nvSpPr>
        <p:spPr>
          <a:xfrm>
            <a:off x="1130367" y="2695892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97" name="Google Shape;197;p15"/>
          <p:cNvSpPr txBox="1">
            <a:spLocks noGrp="1"/>
          </p:cNvSpPr>
          <p:nvPr>
            <p:ph type="subTitle" idx="1"/>
          </p:nvPr>
        </p:nvSpPr>
        <p:spPr>
          <a:xfrm>
            <a:off x="950967" y="2980192"/>
            <a:ext cx="34068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15"/>
          <p:cNvSpPr txBox="1">
            <a:spLocks noGrp="1"/>
          </p:cNvSpPr>
          <p:nvPr>
            <p:ph type="ctrTitle" idx="3"/>
          </p:nvPr>
        </p:nvSpPr>
        <p:spPr>
          <a:xfrm>
            <a:off x="4572000" y="2695909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99" name="Google Shape;199;p15"/>
          <p:cNvSpPr txBox="1">
            <a:spLocks noGrp="1"/>
          </p:cNvSpPr>
          <p:nvPr>
            <p:ph type="subTitle" idx="4"/>
          </p:nvPr>
        </p:nvSpPr>
        <p:spPr>
          <a:xfrm>
            <a:off x="4392600" y="2980209"/>
            <a:ext cx="34068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5"/>
          <p:cNvSpPr txBox="1">
            <a:spLocks noGrp="1"/>
          </p:cNvSpPr>
          <p:nvPr>
            <p:ph type="ctrTitle" idx="5"/>
          </p:nvPr>
        </p:nvSpPr>
        <p:spPr>
          <a:xfrm>
            <a:off x="8013633" y="2695892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01" name="Google Shape;201;p15"/>
          <p:cNvSpPr txBox="1">
            <a:spLocks noGrp="1"/>
          </p:cNvSpPr>
          <p:nvPr>
            <p:ph type="subTitle" idx="6"/>
          </p:nvPr>
        </p:nvSpPr>
        <p:spPr>
          <a:xfrm>
            <a:off x="7834233" y="2980192"/>
            <a:ext cx="34068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15"/>
          <p:cNvSpPr txBox="1">
            <a:spLocks noGrp="1"/>
          </p:cNvSpPr>
          <p:nvPr>
            <p:ph type="ctrTitle" idx="7"/>
          </p:nvPr>
        </p:nvSpPr>
        <p:spPr>
          <a:xfrm>
            <a:off x="2852928" y="4905901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03" name="Google Shape;203;p15"/>
          <p:cNvSpPr txBox="1">
            <a:spLocks noGrp="1"/>
          </p:cNvSpPr>
          <p:nvPr>
            <p:ph type="subTitle" idx="8"/>
          </p:nvPr>
        </p:nvSpPr>
        <p:spPr>
          <a:xfrm>
            <a:off x="2673528" y="5190201"/>
            <a:ext cx="34068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5"/>
          <p:cNvSpPr txBox="1">
            <a:spLocks noGrp="1"/>
          </p:cNvSpPr>
          <p:nvPr>
            <p:ph type="ctrTitle" idx="9"/>
          </p:nvPr>
        </p:nvSpPr>
        <p:spPr>
          <a:xfrm>
            <a:off x="6291072" y="4905901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05" name="Google Shape;205;p15"/>
          <p:cNvSpPr txBox="1">
            <a:spLocks noGrp="1"/>
          </p:cNvSpPr>
          <p:nvPr>
            <p:ph type="subTitle" idx="13"/>
          </p:nvPr>
        </p:nvSpPr>
        <p:spPr>
          <a:xfrm>
            <a:off x="6111672" y="5190201"/>
            <a:ext cx="34068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8901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dk2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6"/>
          <p:cNvSpPr/>
          <p:nvPr/>
        </p:nvSpPr>
        <p:spPr>
          <a:xfrm rot="-3985194" flipH="1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3" name="Google Shape;313;p26"/>
          <p:cNvGrpSpPr/>
          <p:nvPr/>
        </p:nvGrpSpPr>
        <p:grpSpPr>
          <a:xfrm>
            <a:off x="1130984" y="907175"/>
            <a:ext cx="10616733" cy="5495567"/>
            <a:chOff x="885113" y="606631"/>
            <a:chExt cx="7962550" cy="4121675"/>
          </a:xfrm>
        </p:grpSpPr>
        <p:sp>
          <p:nvSpPr>
            <p:cNvPr id="314" name="Google Shape;314;p26"/>
            <p:cNvSpPr/>
            <p:nvPr/>
          </p:nvSpPr>
          <p:spPr>
            <a:xfrm>
              <a:off x="8680863" y="17431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1058338" y="6066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885113" y="46314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1228750" y="3971219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8" name="Google Shape;318;p26"/>
          <p:cNvSpPr txBox="1">
            <a:spLocks noGrp="1"/>
          </p:cNvSpPr>
          <p:nvPr>
            <p:ph type="ctrTitle"/>
          </p:nvPr>
        </p:nvSpPr>
        <p:spPr>
          <a:xfrm>
            <a:off x="3590600" y="3923463"/>
            <a:ext cx="5010800" cy="6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19" name="Google Shape;319;p26"/>
          <p:cNvSpPr txBox="1">
            <a:spLocks noGrp="1"/>
          </p:cNvSpPr>
          <p:nvPr>
            <p:ph type="subTitle" idx="1"/>
          </p:nvPr>
        </p:nvSpPr>
        <p:spPr>
          <a:xfrm>
            <a:off x="2484000" y="2196033"/>
            <a:ext cx="7224000" cy="17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3254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9"/>
          <p:cNvSpPr txBox="1">
            <a:spLocks noGrp="1"/>
          </p:cNvSpPr>
          <p:nvPr>
            <p:ph type="ctrTitle"/>
          </p:nvPr>
        </p:nvSpPr>
        <p:spPr>
          <a:xfrm>
            <a:off x="950967" y="719333"/>
            <a:ext cx="102780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1" name="Google Shape;341;p29"/>
          <p:cNvSpPr txBox="1">
            <a:spLocks noGrp="1"/>
          </p:cNvSpPr>
          <p:nvPr>
            <p:ph type="ctrTitle" idx="2"/>
          </p:nvPr>
        </p:nvSpPr>
        <p:spPr>
          <a:xfrm>
            <a:off x="4572000" y="2681219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2" name="Google Shape;342;p29"/>
          <p:cNvSpPr txBox="1">
            <a:spLocks noGrp="1"/>
          </p:cNvSpPr>
          <p:nvPr>
            <p:ph type="subTitle" idx="1"/>
          </p:nvPr>
        </p:nvSpPr>
        <p:spPr>
          <a:xfrm>
            <a:off x="4392600" y="2965553"/>
            <a:ext cx="3406800" cy="20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732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70942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73" r:id="rId8"/>
    <p:sldLayoutId id="2147483675" r:id="rId9"/>
    <p:sldLayoutId id="2147483677" r:id="rId10"/>
    <p:sldLayoutId id="214748367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83FD4EF0-2ED6-411C-AB76-AE11D308127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4750" y="196702"/>
            <a:ext cx="1300900" cy="13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284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g"/><Relationship Id="rId1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3.wdp"/><Relationship Id="rId18" Type="http://schemas.openxmlformats.org/officeDocument/2006/relationships/image" Target="../media/image10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11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6"/>
          <p:cNvSpPr/>
          <p:nvPr/>
        </p:nvSpPr>
        <p:spPr>
          <a:xfrm>
            <a:off x="1206434" y="700530"/>
            <a:ext cx="9341612" cy="4623544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354E"/>
              </a:solidFill>
              <a:latin typeface="Arial"/>
              <a:sym typeface="Arial"/>
            </a:endParaRPr>
          </a:p>
        </p:txBody>
      </p:sp>
      <p:grpSp>
        <p:nvGrpSpPr>
          <p:cNvPr id="388" name="Google Shape;388;p36"/>
          <p:cNvGrpSpPr/>
          <p:nvPr/>
        </p:nvGrpSpPr>
        <p:grpSpPr>
          <a:xfrm rot="-1765296">
            <a:off x="3528476" y="5578297"/>
            <a:ext cx="882361" cy="907691"/>
            <a:chOff x="2510200" y="3361463"/>
            <a:chExt cx="488700" cy="510950"/>
          </a:xfrm>
        </p:grpSpPr>
        <p:sp>
          <p:nvSpPr>
            <p:cNvPr id="389" name="Google Shape;389;p36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6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6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6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9" name="Google Shape;409;p36"/>
          <p:cNvGrpSpPr/>
          <p:nvPr/>
        </p:nvGrpSpPr>
        <p:grpSpPr>
          <a:xfrm>
            <a:off x="9015504" y="459409"/>
            <a:ext cx="2643209" cy="2201780"/>
            <a:chOff x="6260538" y="192100"/>
            <a:chExt cx="2221932" cy="1850857"/>
          </a:xfrm>
        </p:grpSpPr>
        <p:sp>
          <p:nvSpPr>
            <p:cNvPr id="410" name="Google Shape;410;p36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11" name="Google Shape;411;p36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412" name="Google Shape;412;p36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36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16" name="Google Shape;416;p36"/>
          <p:cNvGrpSpPr/>
          <p:nvPr/>
        </p:nvGrpSpPr>
        <p:grpSpPr>
          <a:xfrm rot="-762978" flipH="1">
            <a:off x="809088" y="2802551"/>
            <a:ext cx="757413" cy="788407"/>
            <a:chOff x="2079900" y="3077638"/>
            <a:chExt cx="367775" cy="382800"/>
          </a:xfrm>
        </p:grpSpPr>
        <p:sp>
          <p:nvSpPr>
            <p:cNvPr id="417" name="Google Shape;41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1" name="Google Shape;421;p36"/>
          <p:cNvGrpSpPr/>
          <p:nvPr/>
        </p:nvGrpSpPr>
        <p:grpSpPr>
          <a:xfrm rot="1362545" flipH="1">
            <a:off x="6036449" y="5761068"/>
            <a:ext cx="520785" cy="542155"/>
            <a:chOff x="2079900" y="3077638"/>
            <a:chExt cx="367775" cy="382800"/>
          </a:xfrm>
        </p:grpSpPr>
        <p:sp>
          <p:nvSpPr>
            <p:cNvPr id="422" name="Google Shape;42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6" name="Google Shape;426;p36"/>
          <p:cNvGrpSpPr/>
          <p:nvPr/>
        </p:nvGrpSpPr>
        <p:grpSpPr>
          <a:xfrm rot="834706">
            <a:off x="10593878" y="2844804"/>
            <a:ext cx="416071" cy="431521"/>
            <a:chOff x="2079900" y="3077638"/>
            <a:chExt cx="367775" cy="382800"/>
          </a:xfrm>
        </p:grpSpPr>
        <p:sp>
          <p:nvSpPr>
            <p:cNvPr id="427" name="Google Shape;42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31" name="Google Shape;431;p36"/>
          <p:cNvGrpSpPr/>
          <p:nvPr/>
        </p:nvGrpSpPr>
        <p:grpSpPr>
          <a:xfrm rot="-1365263">
            <a:off x="7859149" y="678355"/>
            <a:ext cx="416096" cy="431548"/>
            <a:chOff x="2079900" y="3077638"/>
            <a:chExt cx="367775" cy="382800"/>
          </a:xfrm>
        </p:grpSpPr>
        <p:sp>
          <p:nvSpPr>
            <p:cNvPr id="432" name="Google Shape;43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36" name="Google Shape;436;p36"/>
          <p:cNvGrpSpPr/>
          <p:nvPr/>
        </p:nvGrpSpPr>
        <p:grpSpPr>
          <a:xfrm rot="533694">
            <a:off x="1807571" y="392804"/>
            <a:ext cx="1290927" cy="2094069"/>
            <a:chOff x="3035825" y="238150"/>
            <a:chExt cx="3118850" cy="5059225"/>
          </a:xfrm>
        </p:grpSpPr>
        <p:sp>
          <p:nvSpPr>
            <p:cNvPr id="437" name="Google Shape;437;p36"/>
            <p:cNvSpPr/>
            <p:nvPr/>
          </p:nvSpPr>
          <p:spPr>
            <a:xfrm>
              <a:off x="3085775" y="1392075"/>
              <a:ext cx="2680425" cy="2875025"/>
            </a:xfrm>
            <a:custGeom>
              <a:avLst/>
              <a:gdLst/>
              <a:ahLst/>
              <a:cxnLst/>
              <a:rect l="l" t="t" r="r" b="b"/>
              <a:pathLst>
                <a:path w="107217" h="115001" extrusionOk="0">
                  <a:moveTo>
                    <a:pt x="30714" y="1"/>
                  </a:moveTo>
                  <a:cubicBezTo>
                    <a:pt x="30665" y="1"/>
                    <a:pt x="30638" y="5"/>
                    <a:pt x="30634" y="14"/>
                  </a:cubicBezTo>
                  <a:lnTo>
                    <a:pt x="30634" y="236"/>
                  </a:lnTo>
                  <a:cubicBezTo>
                    <a:pt x="30190" y="458"/>
                    <a:pt x="1" y="88806"/>
                    <a:pt x="1" y="89028"/>
                  </a:cubicBezTo>
                  <a:cubicBezTo>
                    <a:pt x="847" y="87879"/>
                    <a:pt x="2666" y="87406"/>
                    <a:pt x="4905" y="87406"/>
                  </a:cubicBezTo>
                  <a:cubicBezTo>
                    <a:pt x="10883" y="87406"/>
                    <a:pt x="19857" y="90783"/>
                    <a:pt x="21311" y="93690"/>
                  </a:cubicBezTo>
                  <a:cubicBezTo>
                    <a:pt x="21533" y="94356"/>
                    <a:pt x="21533" y="94800"/>
                    <a:pt x="21755" y="95022"/>
                  </a:cubicBezTo>
                  <a:cubicBezTo>
                    <a:pt x="22199" y="95466"/>
                    <a:pt x="22199" y="95688"/>
                    <a:pt x="22421" y="95910"/>
                  </a:cubicBezTo>
                  <a:lnTo>
                    <a:pt x="22643" y="96132"/>
                  </a:lnTo>
                  <a:lnTo>
                    <a:pt x="22865" y="96132"/>
                  </a:lnTo>
                  <a:lnTo>
                    <a:pt x="23530" y="95688"/>
                  </a:lnTo>
                  <a:cubicBezTo>
                    <a:pt x="23752" y="95244"/>
                    <a:pt x="24196" y="95022"/>
                    <a:pt x="24418" y="94578"/>
                  </a:cubicBezTo>
                  <a:cubicBezTo>
                    <a:pt x="24627" y="93951"/>
                    <a:pt x="30934" y="87620"/>
                    <a:pt x="35747" y="87620"/>
                  </a:cubicBezTo>
                  <a:cubicBezTo>
                    <a:pt x="36047" y="87620"/>
                    <a:pt x="36341" y="87644"/>
                    <a:pt x="36627" y="87697"/>
                  </a:cubicBezTo>
                  <a:cubicBezTo>
                    <a:pt x="43731" y="88584"/>
                    <a:pt x="49280" y="94578"/>
                    <a:pt x="50168" y="101681"/>
                  </a:cubicBezTo>
                  <a:lnTo>
                    <a:pt x="51056" y="105899"/>
                  </a:lnTo>
                  <a:cubicBezTo>
                    <a:pt x="52610" y="104567"/>
                    <a:pt x="54164" y="103235"/>
                    <a:pt x="55940" y="102125"/>
                  </a:cubicBezTo>
                  <a:cubicBezTo>
                    <a:pt x="58775" y="100442"/>
                    <a:pt x="61434" y="99572"/>
                    <a:pt x="63704" y="99572"/>
                  </a:cubicBezTo>
                  <a:cubicBezTo>
                    <a:pt x="67120" y="99572"/>
                    <a:pt x="69657" y="101543"/>
                    <a:pt x="70590" y="105677"/>
                  </a:cubicBezTo>
                  <a:lnTo>
                    <a:pt x="72810" y="115000"/>
                  </a:lnTo>
                  <a:lnTo>
                    <a:pt x="87683" y="78817"/>
                  </a:lnTo>
                  <a:lnTo>
                    <a:pt x="106995" y="28428"/>
                  </a:lnTo>
                  <a:cubicBezTo>
                    <a:pt x="107217" y="27984"/>
                    <a:pt x="92788" y="13777"/>
                    <a:pt x="88571" y="11779"/>
                  </a:cubicBezTo>
                  <a:cubicBezTo>
                    <a:pt x="85526" y="10257"/>
                    <a:pt x="33060" y="1"/>
                    <a:pt x="30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6"/>
            <p:cNvSpPr/>
            <p:nvPr/>
          </p:nvSpPr>
          <p:spPr>
            <a:xfrm>
              <a:off x="4450950" y="1351100"/>
              <a:ext cx="9900" cy="2500"/>
            </a:xfrm>
            <a:custGeom>
              <a:avLst/>
              <a:gdLst/>
              <a:ahLst/>
              <a:cxnLst/>
              <a:rect l="l" t="t" r="r" b="b"/>
              <a:pathLst>
                <a:path w="396" h="100" extrusionOk="0">
                  <a:moveTo>
                    <a:pt x="297" y="1"/>
                  </a:moveTo>
                  <a:cubicBezTo>
                    <a:pt x="247" y="1"/>
                    <a:pt x="149" y="25"/>
                    <a:pt x="1" y="99"/>
                  </a:cubicBezTo>
                  <a:cubicBezTo>
                    <a:pt x="297" y="99"/>
                    <a:pt x="395" y="1"/>
                    <a:pt x="297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3674025" y="1364675"/>
              <a:ext cx="1526125" cy="2547250"/>
            </a:xfrm>
            <a:custGeom>
              <a:avLst/>
              <a:gdLst/>
              <a:ahLst/>
              <a:cxnLst/>
              <a:rect l="l" t="t" r="r" b="b"/>
              <a:pathLst>
                <a:path w="61045" h="101890" extrusionOk="0">
                  <a:moveTo>
                    <a:pt x="31078" y="0"/>
                  </a:moveTo>
                  <a:lnTo>
                    <a:pt x="25306" y="18203"/>
                  </a:lnTo>
                  <a:lnTo>
                    <a:pt x="24418" y="20422"/>
                  </a:lnTo>
                  <a:lnTo>
                    <a:pt x="19091" y="36183"/>
                  </a:lnTo>
                  <a:lnTo>
                    <a:pt x="11543" y="58603"/>
                  </a:lnTo>
                  <a:lnTo>
                    <a:pt x="5328" y="77471"/>
                  </a:lnTo>
                  <a:lnTo>
                    <a:pt x="0" y="92344"/>
                  </a:lnTo>
                  <a:cubicBezTo>
                    <a:pt x="0" y="92344"/>
                    <a:pt x="7992" y="89458"/>
                    <a:pt x="9324" y="88793"/>
                  </a:cubicBezTo>
                  <a:cubicBezTo>
                    <a:pt x="10656" y="88571"/>
                    <a:pt x="11987" y="88349"/>
                    <a:pt x="13319" y="88349"/>
                  </a:cubicBezTo>
                  <a:cubicBezTo>
                    <a:pt x="14651" y="88349"/>
                    <a:pt x="15983" y="88571"/>
                    <a:pt x="17093" y="88793"/>
                  </a:cubicBezTo>
                  <a:cubicBezTo>
                    <a:pt x="18425" y="89014"/>
                    <a:pt x="19757" y="89680"/>
                    <a:pt x="20867" y="90568"/>
                  </a:cubicBezTo>
                  <a:cubicBezTo>
                    <a:pt x="21311" y="90790"/>
                    <a:pt x="21977" y="91456"/>
                    <a:pt x="22420" y="91900"/>
                  </a:cubicBezTo>
                  <a:cubicBezTo>
                    <a:pt x="23086" y="92566"/>
                    <a:pt x="30190" y="101889"/>
                    <a:pt x="30190" y="101889"/>
                  </a:cubicBezTo>
                  <a:cubicBezTo>
                    <a:pt x="38403" y="77915"/>
                    <a:pt x="45950" y="54829"/>
                    <a:pt x="54386" y="30634"/>
                  </a:cubicBezTo>
                  <a:lnTo>
                    <a:pt x="57715" y="20422"/>
                  </a:lnTo>
                  <a:lnTo>
                    <a:pt x="61045" y="9989"/>
                  </a:lnTo>
                  <a:cubicBezTo>
                    <a:pt x="59269" y="9101"/>
                    <a:pt x="57493" y="8657"/>
                    <a:pt x="55052" y="7769"/>
                  </a:cubicBezTo>
                  <a:cubicBezTo>
                    <a:pt x="51500" y="6216"/>
                    <a:pt x="47726" y="4662"/>
                    <a:pt x="44175" y="3552"/>
                  </a:cubicBezTo>
                  <a:cubicBezTo>
                    <a:pt x="39957" y="1998"/>
                    <a:pt x="35517" y="666"/>
                    <a:pt x="31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4861625" y="3651100"/>
              <a:ext cx="5575" cy="16650"/>
            </a:xfrm>
            <a:custGeom>
              <a:avLst/>
              <a:gdLst/>
              <a:ahLst/>
              <a:cxnLst/>
              <a:rect l="l" t="t" r="r" b="b"/>
              <a:pathLst>
                <a:path w="223" h="666" extrusionOk="0">
                  <a:moveTo>
                    <a:pt x="222" y="1"/>
                  </a:moveTo>
                  <a:cubicBezTo>
                    <a:pt x="221" y="221"/>
                    <a:pt x="0" y="222"/>
                    <a:pt x="0" y="665"/>
                  </a:cubicBezTo>
                  <a:cubicBezTo>
                    <a:pt x="0" y="444"/>
                    <a:pt x="221" y="222"/>
                    <a:pt x="222" y="1"/>
                  </a:cubicBezTo>
                  <a:close/>
                </a:path>
              </a:pathLst>
            </a:custGeom>
            <a:solidFill>
              <a:srgbClr val="EC9E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3873800" y="238150"/>
              <a:ext cx="2280875" cy="1737000"/>
            </a:xfrm>
            <a:custGeom>
              <a:avLst/>
              <a:gdLst/>
              <a:ahLst/>
              <a:cxnLst/>
              <a:rect l="l" t="t" r="r" b="b"/>
              <a:pathLst>
                <a:path w="91235" h="69480" extrusionOk="0">
                  <a:moveTo>
                    <a:pt x="29799" y="1"/>
                  </a:moveTo>
                  <a:cubicBezTo>
                    <a:pt x="25151" y="1"/>
                    <a:pt x="21193" y="634"/>
                    <a:pt x="18425" y="1997"/>
                  </a:cubicBezTo>
                  <a:cubicBezTo>
                    <a:pt x="1" y="11098"/>
                    <a:pt x="1111" y="39512"/>
                    <a:pt x="1111" y="39512"/>
                  </a:cubicBezTo>
                  <a:cubicBezTo>
                    <a:pt x="1111" y="39512"/>
                    <a:pt x="68815" y="69479"/>
                    <a:pt x="71034" y="69479"/>
                  </a:cubicBezTo>
                  <a:cubicBezTo>
                    <a:pt x="84353" y="69479"/>
                    <a:pt x="91235" y="37736"/>
                    <a:pt x="88349" y="28191"/>
                  </a:cubicBezTo>
                  <a:cubicBezTo>
                    <a:pt x="83651" y="12110"/>
                    <a:pt x="50131" y="1"/>
                    <a:pt x="29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3746175" y="1092750"/>
              <a:ext cx="2136575" cy="1176525"/>
            </a:xfrm>
            <a:custGeom>
              <a:avLst/>
              <a:gdLst/>
              <a:ahLst/>
              <a:cxnLst/>
              <a:rect l="l" t="t" r="r" b="b"/>
              <a:pathLst>
                <a:path w="85463" h="47061" extrusionOk="0">
                  <a:moveTo>
                    <a:pt x="5106" y="0"/>
                  </a:moveTo>
                  <a:lnTo>
                    <a:pt x="4884" y="222"/>
                  </a:lnTo>
                  <a:cubicBezTo>
                    <a:pt x="2664" y="2442"/>
                    <a:pt x="1332" y="5328"/>
                    <a:pt x="666" y="8213"/>
                  </a:cubicBezTo>
                  <a:cubicBezTo>
                    <a:pt x="222" y="9767"/>
                    <a:pt x="222" y="11321"/>
                    <a:pt x="0" y="12653"/>
                  </a:cubicBezTo>
                  <a:cubicBezTo>
                    <a:pt x="0" y="14207"/>
                    <a:pt x="444" y="15761"/>
                    <a:pt x="888" y="17093"/>
                  </a:cubicBezTo>
                  <a:cubicBezTo>
                    <a:pt x="1110" y="17759"/>
                    <a:pt x="1554" y="17981"/>
                    <a:pt x="1776" y="17981"/>
                  </a:cubicBezTo>
                  <a:lnTo>
                    <a:pt x="2664" y="17981"/>
                  </a:lnTo>
                  <a:cubicBezTo>
                    <a:pt x="10877" y="18203"/>
                    <a:pt x="18869" y="19312"/>
                    <a:pt x="26860" y="21310"/>
                  </a:cubicBezTo>
                  <a:cubicBezTo>
                    <a:pt x="32631" y="22864"/>
                    <a:pt x="38181" y="24640"/>
                    <a:pt x="43508" y="26638"/>
                  </a:cubicBezTo>
                  <a:cubicBezTo>
                    <a:pt x="54829" y="31521"/>
                    <a:pt x="65706" y="37737"/>
                    <a:pt x="75695" y="44840"/>
                  </a:cubicBezTo>
                  <a:cubicBezTo>
                    <a:pt x="76139" y="45506"/>
                    <a:pt x="76805" y="45728"/>
                    <a:pt x="77249" y="46394"/>
                  </a:cubicBezTo>
                  <a:lnTo>
                    <a:pt x="78137" y="47060"/>
                  </a:lnTo>
                  <a:cubicBezTo>
                    <a:pt x="78581" y="46616"/>
                    <a:pt x="79247" y="45950"/>
                    <a:pt x="79691" y="45284"/>
                  </a:cubicBezTo>
                  <a:cubicBezTo>
                    <a:pt x="82799" y="40623"/>
                    <a:pt x="85463" y="36183"/>
                    <a:pt x="85463" y="30411"/>
                  </a:cubicBezTo>
                  <a:lnTo>
                    <a:pt x="85463" y="29746"/>
                  </a:lnTo>
                  <a:cubicBezTo>
                    <a:pt x="85019" y="29080"/>
                    <a:pt x="75029" y="21532"/>
                    <a:pt x="71034" y="19312"/>
                  </a:cubicBezTo>
                  <a:cubicBezTo>
                    <a:pt x="66594" y="16649"/>
                    <a:pt x="61933" y="14207"/>
                    <a:pt x="57271" y="12209"/>
                  </a:cubicBezTo>
                  <a:cubicBezTo>
                    <a:pt x="41067" y="4440"/>
                    <a:pt x="23308" y="222"/>
                    <a:pt x="5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3674025" y="2428875"/>
              <a:ext cx="233100" cy="330050"/>
            </a:xfrm>
            <a:custGeom>
              <a:avLst/>
              <a:gdLst/>
              <a:ahLst/>
              <a:cxnLst/>
              <a:rect l="l" t="t" r="r" b="b"/>
              <a:pathLst>
                <a:path w="9324" h="13202" extrusionOk="0">
                  <a:moveTo>
                    <a:pt x="6225" y="0"/>
                  </a:moveTo>
                  <a:cubicBezTo>
                    <a:pt x="4474" y="0"/>
                    <a:pt x="2133" y="2330"/>
                    <a:pt x="1110" y="5602"/>
                  </a:cubicBezTo>
                  <a:cubicBezTo>
                    <a:pt x="0" y="9154"/>
                    <a:pt x="666" y="12483"/>
                    <a:pt x="2664" y="13149"/>
                  </a:cubicBezTo>
                  <a:cubicBezTo>
                    <a:pt x="2804" y="13184"/>
                    <a:pt x="2950" y="13201"/>
                    <a:pt x="3100" y="13201"/>
                  </a:cubicBezTo>
                  <a:cubicBezTo>
                    <a:pt x="4850" y="13201"/>
                    <a:pt x="7191" y="10872"/>
                    <a:pt x="8214" y="7600"/>
                  </a:cubicBezTo>
                  <a:cubicBezTo>
                    <a:pt x="9324" y="4048"/>
                    <a:pt x="8658" y="718"/>
                    <a:pt x="6660" y="52"/>
                  </a:cubicBezTo>
                  <a:cubicBezTo>
                    <a:pt x="6520" y="17"/>
                    <a:pt x="6374" y="0"/>
                    <a:pt x="6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4972600" y="2789600"/>
              <a:ext cx="227550" cy="330050"/>
            </a:xfrm>
            <a:custGeom>
              <a:avLst/>
              <a:gdLst/>
              <a:ahLst/>
              <a:cxnLst/>
              <a:rect l="l" t="t" r="r" b="b"/>
              <a:pathLst>
                <a:path w="9102" h="13202" extrusionOk="0">
                  <a:moveTo>
                    <a:pt x="6180" y="0"/>
                  </a:moveTo>
                  <a:cubicBezTo>
                    <a:pt x="4286" y="0"/>
                    <a:pt x="2133" y="2330"/>
                    <a:pt x="1111" y="5602"/>
                  </a:cubicBezTo>
                  <a:cubicBezTo>
                    <a:pt x="1" y="9153"/>
                    <a:pt x="667" y="12483"/>
                    <a:pt x="2443" y="13149"/>
                  </a:cubicBezTo>
                  <a:cubicBezTo>
                    <a:pt x="2600" y="13184"/>
                    <a:pt x="2760" y="13201"/>
                    <a:pt x="2922" y="13201"/>
                  </a:cubicBezTo>
                  <a:cubicBezTo>
                    <a:pt x="4817" y="13201"/>
                    <a:pt x="6970" y="10871"/>
                    <a:pt x="7992" y="7600"/>
                  </a:cubicBezTo>
                  <a:cubicBezTo>
                    <a:pt x="9102" y="4048"/>
                    <a:pt x="8658" y="718"/>
                    <a:pt x="6660" y="52"/>
                  </a:cubicBezTo>
                  <a:cubicBezTo>
                    <a:pt x="6503" y="17"/>
                    <a:pt x="634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3918200" y="2705775"/>
              <a:ext cx="810250" cy="516625"/>
            </a:xfrm>
            <a:custGeom>
              <a:avLst/>
              <a:gdLst/>
              <a:ahLst/>
              <a:cxnLst/>
              <a:rect l="l" t="t" r="r" b="b"/>
              <a:pathLst>
                <a:path w="32410" h="20665" extrusionOk="0">
                  <a:moveTo>
                    <a:pt x="10142" y="0"/>
                  </a:moveTo>
                  <a:cubicBezTo>
                    <a:pt x="8531" y="0"/>
                    <a:pt x="6915" y="452"/>
                    <a:pt x="5550" y="1407"/>
                  </a:cubicBezTo>
                  <a:cubicBezTo>
                    <a:pt x="1" y="5625"/>
                    <a:pt x="3996" y="14504"/>
                    <a:pt x="8214" y="17834"/>
                  </a:cubicBezTo>
                  <a:cubicBezTo>
                    <a:pt x="10989" y="19721"/>
                    <a:pt x="14207" y="20664"/>
                    <a:pt x="17426" y="20664"/>
                  </a:cubicBezTo>
                  <a:cubicBezTo>
                    <a:pt x="20645" y="20664"/>
                    <a:pt x="23863" y="19721"/>
                    <a:pt x="26638" y="17834"/>
                  </a:cubicBezTo>
                  <a:cubicBezTo>
                    <a:pt x="31300" y="14504"/>
                    <a:pt x="32410" y="6069"/>
                    <a:pt x="25750" y="4071"/>
                  </a:cubicBezTo>
                  <a:cubicBezTo>
                    <a:pt x="25195" y="3960"/>
                    <a:pt x="24585" y="3905"/>
                    <a:pt x="23974" y="3905"/>
                  </a:cubicBezTo>
                  <a:cubicBezTo>
                    <a:pt x="23364" y="3905"/>
                    <a:pt x="22754" y="3960"/>
                    <a:pt x="22199" y="4071"/>
                  </a:cubicBezTo>
                  <a:cubicBezTo>
                    <a:pt x="20867" y="4515"/>
                    <a:pt x="19313" y="4515"/>
                    <a:pt x="17981" y="4515"/>
                  </a:cubicBezTo>
                  <a:cubicBezTo>
                    <a:pt x="15761" y="4071"/>
                    <a:pt x="14873" y="1629"/>
                    <a:pt x="13097" y="519"/>
                  </a:cubicBezTo>
                  <a:cubicBezTo>
                    <a:pt x="12157" y="177"/>
                    <a:pt x="11151" y="0"/>
                    <a:pt x="10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3696225" y="2124950"/>
              <a:ext cx="355200" cy="223425"/>
            </a:xfrm>
            <a:custGeom>
              <a:avLst/>
              <a:gdLst/>
              <a:ahLst/>
              <a:cxnLst/>
              <a:rect l="l" t="t" r="r" b="b"/>
              <a:pathLst>
                <a:path w="14208" h="8937" extrusionOk="0">
                  <a:moveTo>
                    <a:pt x="6882" y="1"/>
                  </a:moveTo>
                  <a:cubicBezTo>
                    <a:pt x="6438" y="1"/>
                    <a:pt x="5772" y="223"/>
                    <a:pt x="5106" y="223"/>
                  </a:cubicBezTo>
                  <a:cubicBezTo>
                    <a:pt x="1998" y="888"/>
                    <a:pt x="0" y="2886"/>
                    <a:pt x="0" y="4662"/>
                  </a:cubicBezTo>
                  <a:cubicBezTo>
                    <a:pt x="222" y="5994"/>
                    <a:pt x="1110" y="7326"/>
                    <a:pt x="2220" y="7770"/>
                  </a:cubicBezTo>
                  <a:cubicBezTo>
                    <a:pt x="3507" y="8505"/>
                    <a:pt x="4947" y="8936"/>
                    <a:pt x="6413" y="8936"/>
                  </a:cubicBezTo>
                  <a:cubicBezTo>
                    <a:pt x="6716" y="8936"/>
                    <a:pt x="7021" y="8918"/>
                    <a:pt x="7326" y="8880"/>
                  </a:cubicBezTo>
                  <a:cubicBezTo>
                    <a:pt x="7992" y="8880"/>
                    <a:pt x="8658" y="8880"/>
                    <a:pt x="9102" y="8658"/>
                  </a:cubicBezTo>
                  <a:cubicBezTo>
                    <a:pt x="12209" y="7992"/>
                    <a:pt x="14207" y="6216"/>
                    <a:pt x="14207" y="4218"/>
                  </a:cubicBezTo>
                  <a:cubicBezTo>
                    <a:pt x="14207" y="3330"/>
                    <a:pt x="13763" y="2442"/>
                    <a:pt x="13097" y="1998"/>
                  </a:cubicBezTo>
                  <a:cubicBezTo>
                    <a:pt x="11321" y="666"/>
                    <a:pt x="9102" y="1"/>
                    <a:pt x="68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5044750" y="2479050"/>
              <a:ext cx="349650" cy="265350"/>
            </a:xfrm>
            <a:custGeom>
              <a:avLst/>
              <a:gdLst/>
              <a:ahLst/>
              <a:cxnLst/>
              <a:rect l="l" t="t" r="r" b="b"/>
              <a:pathLst>
                <a:path w="13986" h="10614" extrusionOk="0">
                  <a:moveTo>
                    <a:pt x="4189" y="1"/>
                  </a:moveTo>
                  <a:cubicBezTo>
                    <a:pt x="3904" y="1"/>
                    <a:pt x="3617" y="15"/>
                    <a:pt x="3330" y="43"/>
                  </a:cubicBezTo>
                  <a:cubicBezTo>
                    <a:pt x="2442" y="265"/>
                    <a:pt x="1554" y="487"/>
                    <a:pt x="1332" y="1153"/>
                  </a:cubicBezTo>
                  <a:cubicBezTo>
                    <a:pt x="1" y="3151"/>
                    <a:pt x="1332" y="6703"/>
                    <a:pt x="4440" y="8923"/>
                  </a:cubicBezTo>
                  <a:cubicBezTo>
                    <a:pt x="5845" y="9976"/>
                    <a:pt x="7529" y="10613"/>
                    <a:pt x="9270" y="10613"/>
                  </a:cubicBezTo>
                  <a:cubicBezTo>
                    <a:pt x="9729" y="10613"/>
                    <a:pt x="10192" y="10569"/>
                    <a:pt x="10656" y="10476"/>
                  </a:cubicBezTo>
                  <a:cubicBezTo>
                    <a:pt x="11543" y="10254"/>
                    <a:pt x="12431" y="10032"/>
                    <a:pt x="12653" y="9366"/>
                  </a:cubicBezTo>
                  <a:cubicBezTo>
                    <a:pt x="13985" y="7591"/>
                    <a:pt x="12653" y="3817"/>
                    <a:pt x="9546" y="1597"/>
                  </a:cubicBezTo>
                  <a:cubicBezTo>
                    <a:pt x="7999" y="631"/>
                    <a:pt x="6116" y="1"/>
                    <a:pt x="4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4068050" y="2888700"/>
              <a:ext cx="488375" cy="276625"/>
            </a:xfrm>
            <a:custGeom>
              <a:avLst/>
              <a:gdLst/>
              <a:ahLst/>
              <a:cxnLst/>
              <a:rect l="l" t="t" r="r" b="b"/>
              <a:pathLst>
                <a:path w="19535" h="11065" extrusionOk="0">
                  <a:moveTo>
                    <a:pt x="8551" y="1"/>
                  </a:moveTo>
                  <a:cubicBezTo>
                    <a:pt x="6097" y="1"/>
                    <a:pt x="3671" y="792"/>
                    <a:pt x="1554" y="2304"/>
                  </a:cubicBezTo>
                  <a:cubicBezTo>
                    <a:pt x="444" y="2748"/>
                    <a:pt x="0" y="3858"/>
                    <a:pt x="0" y="4967"/>
                  </a:cubicBezTo>
                  <a:cubicBezTo>
                    <a:pt x="0" y="6299"/>
                    <a:pt x="1554" y="7409"/>
                    <a:pt x="2664" y="8075"/>
                  </a:cubicBezTo>
                  <a:cubicBezTo>
                    <a:pt x="3996" y="8963"/>
                    <a:pt x="5328" y="9629"/>
                    <a:pt x="6659" y="10073"/>
                  </a:cubicBezTo>
                  <a:cubicBezTo>
                    <a:pt x="8599" y="10720"/>
                    <a:pt x="10539" y="11065"/>
                    <a:pt x="12479" y="11065"/>
                  </a:cubicBezTo>
                  <a:cubicBezTo>
                    <a:pt x="13869" y="11065"/>
                    <a:pt x="15259" y="10888"/>
                    <a:pt x="16649" y="10517"/>
                  </a:cubicBezTo>
                  <a:cubicBezTo>
                    <a:pt x="17315" y="10295"/>
                    <a:pt x="17980" y="10073"/>
                    <a:pt x="18424" y="9629"/>
                  </a:cubicBezTo>
                  <a:cubicBezTo>
                    <a:pt x="19312" y="8741"/>
                    <a:pt x="19534" y="7631"/>
                    <a:pt x="19312" y="6521"/>
                  </a:cubicBezTo>
                  <a:cubicBezTo>
                    <a:pt x="17980" y="3414"/>
                    <a:pt x="15317" y="1194"/>
                    <a:pt x="11987" y="528"/>
                  </a:cubicBezTo>
                  <a:cubicBezTo>
                    <a:pt x="10855" y="174"/>
                    <a:pt x="9699" y="1"/>
                    <a:pt x="8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3035825" y="3334225"/>
              <a:ext cx="1903500" cy="1615450"/>
            </a:xfrm>
            <a:custGeom>
              <a:avLst/>
              <a:gdLst/>
              <a:ahLst/>
              <a:cxnLst/>
              <a:rect l="l" t="t" r="r" b="b"/>
              <a:pathLst>
                <a:path w="76140" h="64618" extrusionOk="0">
                  <a:moveTo>
                    <a:pt x="15873" y="0"/>
                  </a:moveTo>
                  <a:cubicBezTo>
                    <a:pt x="10236" y="0"/>
                    <a:pt x="3933" y="6400"/>
                    <a:pt x="1999" y="11342"/>
                  </a:cubicBezTo>
                  <a:cubicBezTo>
                    <a:pt x="1111" y="14894"/>
                    <a:pt x="667" y="18224"/>
                    <a:pt x="889" y="21775"/>
                  </a:cubicBezTo>
                  <a:cubicBezTo>
                    <a:pt x="1" y="30655"/>
                    <a:pt x="667" y="39756"/>
                    <a:pt x="2221" y="48857"/>
                  </a:cubicBezTo>
                  <a:cubicBezTo>
                    <a:pt x="2887" y="48191"/>
                    <a:pt x="3552" y="47969"/>
                    <a:pt x="4440" y="47747"/>
                  </a:cubicBezTo>
                  <a:cubicBezTo>
                    <a:pt x="5550" y="47081"/>
                    <a:pt x="6882" y="46637"/>
                    <a:pt x="8214" y="46193"/>
                  </a:cubicBezTo>
                  <a:cubicBezTo>
                    <a:pt x="8880" y="46193"/>
                    <a:pt x="9102" y="45971"/>
                    <a:pt x="9546" y="45971"/>
                  </a:cubicBezTo>
                  <a:cubicBezTo>
                    <a:pt x="10656" y="45749"/>
                    <a:pt x="11766" y="45527"/>
                    <a:pt x="12876" y="45527"/>
                  </a:cubicBezTo>
                  <a:cubicBezTo>
                    <a:pt x="14651" y="45305"/>
                    <a:pt x="16205" y="45083"/>
                    <a:pt x="17981" y="45083"/>
                  </a:cubicBezTo>
                  <a:cubicBezTo>
                    <a:pt x="19757" y="45305"/>
                    <a:pt x="21755" y="45305"/>
                    <a:pt x="23531" y="45749"/>
                  </a:cubicBezTo>
                  <a:cubicBezTo>
                    <a:pt x="25307" y="45971"/>
                    <a:pt x="27304" y="46415"/>
                    <a:pt x="29080" y="46859"/>
                  </a:cubicBezTo>
                  <a:cubicBezTo>
                    <a:pt x="31078" y="47303"/>
                    <a:pt x="32854" y="47969"/>
                    <a:pt x="34630" y="48857"/>
                  </a:cubicBezTo>
                  <a:cubicBezTo>
                    <a:pt x="36406" y="49523"/>
                    <a:pt x="38181" y="50411"/>
                    <a:pt x="39957" y="51521"/>
                  </a:cubicBezTo>
                  <a:cubicBezTo>
                    <a:pt x="41289" y="52409"/>
                    <a:pt x="42843" y="53297"/>
                    <a:pt x="43953" y="54407"/>
                  </a:cubicBezTo>
                  <a:cubicBezTo>
                    <a:pt x="45507" y="55295"/>
                    <a:pt x="46839" y="56627"/>
                    <a:pt x="47948" y="57958"/>
                  </a:cubicBezTo>
                  <a:cubicBezTo>
                    <a:pt x="48836" y="59068"/>
                    <a:pt x="49502" y="59956"/>
                    <a:pt x="50390" y="61066"/>
                  </a:cubicBezTo>
                  <a:cubicBezTo>
                    <a:pt x="51278" y="61954"/>
                    <a:pt x="51944" y="63064"/>
                    <a:pt x="52610" y="64396"/>
                  </a:cubicBezTo>
                  <a:lnTo>
                    <a:pt x="52832" y="64618"/>
                  </a:lnTo>
                  <a:cubicBezTo>
                    <a:pt x="59269" y="59068"/>
                    <a:pt x="65041" y="52853"/>
                    <a:pt x="70146" y="46193"/>
                  </a:cubicBezTo>
                  <a:cubicBezTo>
                    <a:pt x="72366" y="43530"/>
                    <a:pt x="74142" y="40644"/>
                    <a:pt x="75030" y="37314"/>
                  </a:cubicBezTo>
                  <a:cubicBezTo>
                    <a:pt x="75918" y="32875"/>
                    <a:pt x="76140" y="28213"/>
                    <a:pt x="75252" y="23773"/>
                  </a:cubicBezTo>
                  <a:cubicBezTo>
                    <a:pt x="74392" y="19474"/>
                    <a:pt x="72075" y="16215"/>
                    <a:pt x="67091" y="16215"/>
                  </a:cubicBezTo>
                  <a:cubicBezTo>
                    <a:pt x="66929" y="16215"/>
                    <a:pt x="66763" y="16219"/>
                    <a:pt x="66595" y="16226"/>
                  </a:cubicBezTo>
                  <a:cubicBezTo>
                    <a:pt x="63265" y="16670"/>
                    <a:pt x="60379" y="18224"/>
                    <a:pt x="58160" y="20444"/>
                  </a:cubicBezTo>
                  <a:cubicBezTo>
                    <a:pt x="56788" y="21913"/>
                    <a:pt x="56195" y="22647"/>
                    <a:pt x="55941" y="22647"/>
                  </a:cubicBezTo>
                  <a:cubicBezTo>
                    <a:pt x="55619" y="22647"/>
                    <a:pt x="55842" y="21469"/>
                    <a:pt x="55718" y="19112"/>
                  </a:cubicBezTo>
                  <a:cubicBezTo>
                    <a:pt x="55274" y="12674"/>
                    <a:pt x="50834" y="6903"/>
                    <a:pt x="44397" y="5349"/>
                  </a:cubicBezTo>
                  <a:cubicBezTo>
                    <a:pt x="42848" y="4952"/>
                    <a:pt x="41405" y="4768"/>
                    <a:pt x="40050" y="4768"/>
                  </a:cubicBezTo>
                  <a:cubicBezTo>
                    <a:pt x="33833" y="4768"/>
                    <a:pt x="29459" y="8641"/>
                    <a:pt x="25085" y="13562"/>
                  </a:cubicBezTo>
                  <a:cubicBezTo>
                    <a:pt x="25085" y="12008"/>
                    <a:pt x="22199" y="243"/>
                    <a:pt x="16427" y="21"/>
                  </a:cubicBezTo>
                  <a:cubicBezTo>
                    <a:pt x="16243" y="7"/>
                    <a:pt x="16059" y="0"/>
                    <a:pt x="158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3085775" y="4461300"/>
              <a:ext cx="1265325" cy="836075"/>
            </a:xfrm>
            <a:custGeom>
              <a:avLst/>
              <a:gdLst/>
              <a:ahLst/>
              <a:cxnLst/>
              <a:rect l="l" t="t" r="r" b="b"/>
              <a:pathLst>
                <a:path w="50613" h="33443" extrusionOk="0">
                  <a:moveTo>
                    <a:pt x="15761" y="0"/>
                  </a:moveTo>
                  <a:cubicBezTo>
                    <a:pt x="14207" y="0"/>
                    <a:pt x="12432" y="222"/>
                    <a:pt x="10878" y="444"/>
                  </a:cubicBezTo>
                  <a:cubicBezTo>
                    <a:pt x="9768" y="444"/>
                    <a:pt x="8658" y="666"/>
                    <a:pt x="7548" y="888"/>
                  </a:cubicBezTo>
                  <a:cubicBezTo>
                    <a:pt x="6882" y="888"/>
                    <a:pt x="6660" y="1110"/>
                    <a:pt x="6216" y="1110"/>
                  </a:cubicBezTo>
                  <a:cubicBezTo>
                    <a:pt x="4884" y="1554"/>
                    <a:pt x="3552" y="1998"/>
                    <a:pt x="2220" y="2664"/>
                  </a:cubicBezTo>
                  <a:cubicBezTo>
                    <a:pt x="1333" y="2886"/>
                    <a:pt x="667" y="3108"/>
                    <a:pt x="1" y="3774"/>
                  </a:cubicBezTo>
                  <a:cubicBezTo>
                    <a:pt x="223" y="5328"/>
                    <a:pt x="667" y="7104"/>
                    <a:pt x="1111" y="8658"/>
                  </a:cubicBezTo>
                  <a:lnTo>
                    <a:pt x="1111" y="9102"/>
                  </a:lnTo>
                  <a:cubicBezTo>
                    <a:pt x="1554" y="10878"/>
                    <a:pt x="2220" y="12653"/>
                    <a:pt x="2664" y="14429"/>
                  </a:cubicBezTo>
                  <a:cubicBezTo>
                    <a:pt x="4662" y="19757"/>
                    <a:pt x="7326" y="24862"/>
                    <a:pt x="10878" y="29302"/>
                  </a:cubicBezTo>
                  <a:cubicBezTo>
                    <a:pt x="11910" y="30747"/>
                    <a:pt x="13710" y="33344"/>
                    <a:pt x="15563" y="33344"/>
                  </a:cubicBezTo>
                  <a:cubicBezTo>
                    <a:pt x="15703" y="33344"/>
                    <a:pt x="15843" y="33329"/>
                    <a:pt x="15983" y="33298"/>
                  </a:cubicBezTo>
                  <a:cubicBezTo>
                    <a:pt x="16197" y="33389"/>
                    <a:pt x="16703" y="33443"/>
                    <a:pt x="17449" y="33443"/>
                  </a:cubicBezTo>
                  <a:cubicBezTo>
                    <a:pt x="22135" y="33443"/>
                    <a:pt x="36276" y="31321"/>
                    <a:pt x="46616" y="23087"/>
                  </a:cubicBezTo>
                  <a:cubicBezTo>
                    <a:pt x="47948" y="21977"/>
                    <a:pt x="49280" y="20645"/>
                    <a:pt x="50612" y="19535"/>
                  </a:cubicBezTo>
                  <a:lnTo>
                    <a:pt x="50390" y="19313"/>
                  </a:lnTo>
                  <a:cubicBezTo>
                    <a:pt x="49724" y="17981"/>
                    <a:pt x="49058" y="16871"/>
                    <a:pt x="48392" y="15983"/>
                  </a:cubicBezTo>
                  <a:cubicBezTo>
                    <a:pt x="47504" y="14873"/>
                    <a:pt x="46616" y="13985"/>
                    <a:pt x="45728" y="12875"/>
                  </a:cubicBezTo>
                  <a:cubicBezTo>
                    <a:pt x="44619" y="11544"/>
                    <a:pt x="43287" y="10212"/>
                    <a:pt x="41955" y="9324"/>
                  </a:cubicBezTo>
                  <a:cubicBezTo>
                    <a:pt x="40623" y="8214"/>
                    <a:pt x="39291" y="7326"/>
                    <a:pt x="37737" y="6438"/>
                  </a:cubicBezTo>
                  <a:cubicBezTo>
                    <a:pt x="36183" y="5328"/>
                    <a:pt x="34408" y="4440"/>
                    <a:pt x="32410" y="3774"/>
                  </a:cubicBezTo>
                  <a:cubicBezTo>
                    <a:pt x="30634" y="2886"/>
                    <a:pt x="28858" y="2220"/>
                    <a:pt x="26860" y="1776"/>
                  </a:cubicBezTo>
                  <a:cubicBezTo>
                    <a:pt x="25084" y="1332"/>
                    <a:pt x="23309" y="888"/>
                    <a:pt x="21311" y="666"/>
                  </a:cubicBezTo>
                  <a:cubicBezTo>
                    <a:pt x="19535" y="222"/>
                    <a:pt x="17759" y="222"/>
                    <a:pt x="15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2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xmlns="" id="{72044BB0-E60A-48B7-817C-AD001EEA7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200" y="295504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xmlns="" id="{4FF3DFB8-4102-4366-9F0F-5EF7FA859E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961820" y="2857272"/>
            <a:ext cx="5362575" cy="403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B7F88EF-47AE-4BA8-BF1A-ADAB34AEB6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6539" y="1508662"/>
            <a:ext cx="6395258" cy="768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071CA77-E986-411C-B5C7-FB3EB845E7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3517" y="2091017"/>
            <a:ext cx="7901101" cy="2310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192584"/>
            <a:ext cx="12710160" cy="6665415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CD1D6F3-F948-4C90-B9DC-9F28D829F86F}"/>
              </a:ext>
            </a:extLst>
          </p:cNvPr>
          <p:cNvSpPr txBox="1"/>
          <p:nvPr/>
        </p:nvSpPr>
        <p:spPr>
          <a:xfrm>
            <a:off x="1862053" y="4589441"/>
            <a:ext cx="9352306" cy="1938992"/>
          </a:xfrm>
          <a:custGeom>
            <a:avLst/>
            <a:gdLst>
              <a:gd name="connsiteX0" fmla="*/ 0 w 9352306"/>
              <a:gd name="connsiteY0" fmla="*/ 0 h 1938992"/>
              <a:gd name="connsiteX1" fmla="*/ 9352306 w 9352306"/>
              <a:gd name="connsiteY1" fmla="*/ 0 h 1938992"/>
              <a:gd name="connsiteX2" fmla="*/ 9352306 w 9352306"/>
              <a:gd name="connsiteY2" fmla="*/ 1938992 h 1938992"/>
              <a:gd name="connsiteX3" fmla="*/ 0 w 9352306"/>
              <a:gd name="connsiteY3" fmla="*/ 1938992 h 1938992"/>
              <a:gd name="connsiteX4" fmla="*/ 0 w 9352306"/>
              <a:gd name="connsiteY4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52306" h="1938992" fill="none" extrusionOk="0">
                <a:moveTo>
                  <a:pt x="0" y="0"/>
                </a:moveTo>
                <a:cubicBezTo>
                  <a:pt x="2576093" y="5222"/>
                  <a:pt x="7747878" y="24918"/>
                  <a:pt x="9352306" y="0"/>
                </a:cubicBezTo>
                <a:cubicBezTo>
                  <a:pt x="9191061" y="738305"/>
                  <a:pt x="9308546" y="1407801"/>
                  <a:pt x="9352306" y="1938992"/>
                </a:cubicBezTo>
                <a:cubicBezTo>
                  <a:pt x="5561682" y="1774231"/>
                  <a:pt x="1811179" y="2057142"/>
                  <a:pt x="0" y="1938992"/>
                </a:cubicBezTo>
                <a:cubicBezTo>
                  <a:pt x="-55725" y="1490404"/>
                  <a:pt x="17072" y="314236"/>
                  <a:pt x="0" y="0"/>
                </a:cubicBezTo>
                <a:close/>
              </a:path>
              <a:path w="9352306" h="1938992" stroke="0" extrusionOk="0">
                <a:moveTo>
                  <a:pt x="0" y="0"/>
                </a:moveTo>
                <a:cubicBezTo>
                  <a:pt x="4403647" y="11849"/>
                  <a:pt x="7342625" y="-161459"/>
                  <a:pt x="9352306" y="0"/>
                </a:cubicBezTo>
                <a:cubicBezTo>
                  <a:pt x="9355436" y="920782"/>
                  <a:pt x="9251130" y="1107979"/>
                  <a:pt x="9352306" y="1938992"/>
                </a:cubicBezTo>
                <a:cubicBezTo>
                  <a:pt x="7785419" y="1793132"/>
                  <a:pt x="3507613" y="1860668"/>
                  <a:pt x="0" y="1938992"/>
                </a:cubicBezTo>
                <a:cubicBezTo>
                  <a:pt x="74291" y="991210"/>
                  <a:pt x="168006" y="302097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Cậu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đứng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Cậu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bé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hứa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sẽ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đứng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tới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thay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B238AEAA-27A1-4AF5-9871-40413B3F1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205" y="448566"/>
            <a:ext cx="7162589" cy="38848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82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192585"/>
            <a:ext cx="12710160" cy="647283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CD1D6F3-F948-4C90-B9DC-9F28D829F86F}"/>
              </a:ext>
            </a:extLst>
          </p:cNvPr>
          <p:cNvSpPr txBox="1"/>
          <p:nvPr/>
        </p:nvSpPr>
        <p:spPr>
          <a:xfrm>
            <a:off x="1995062" y="4753539"/>
            <a:ext cx="8134126" cy="1323439"/>
          </a:xfrm>
          <a:custGeom>
            <a:avLst/>
            <a:gdLst>
              <a:gd name="connsiteX0" fmla="*/ 0 w 8134126"/>
              <a:gd name="connsiteY0" fmla="*/ 0 h 1323439"/>
              <a:gd name="connsiteX1" fmla="*/ 8134126 w 8134126"/>
              <a:gd name="connsiteY1" fmla="*/ 0 h 1323439"/>
              <a:gd name="connsiteX2" fmla="*/ 8134126 w 8134126"/>
              <a:gd name="connsiteY2" fmla="*/ 1323439 h 1323439"/>
              <a:gd name="connsiteX3" fmla="*/ 0 w 8134126"/>
              <a:gd name="connsiteY3" fmla="*/ 1323439 h 1323439"/>
              <a:gd name="connsiteX4" fmla="*/ 0 w 8134126"/>
              <a:gd name="connsiteY4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4126" h="1323439" fill="none" extrusionOk="0">
                <a:moveTo>
                  <a:pt x="0" y="0"/>
                </a:moveTo>
                <a:cubicBezTo>
                  <a:pt x="965652" y="5222"/>
                  <a:pt x="6314425" y="24918"/>
                  <a:pt x="8134126" y="0"/>
                </a:cubicBezTo>
                <a:cubicBezTo>
                  <a:pt x="8071532" y="502581"/>
                  <a:pt x="8097168" y="742429"/>
                  <a:pt x="8134126" y="1323439"/>
                </a:cubicBezTo>
                <a:cubicBezTo>
                  <a:pt x="6359423" y="1158678"/>
                  <a:pt x="3915594" y="1441589"/>
                  <a:pt x="0" y="1323439"/>
                </a:cubicBezTo>
                <a:cubicBezTo>
                  <a:pt x="-52747" y="826522"/>
                  <a:pt x="-93581" y="659507"/>
                  <a:pt x="0" y="0"/>
                </a:cubicBezTo>
                <a:close/>
              </a:path>
              <a:path w="8134126" h="1323439" stroke="0" extrusionOk="0">
                <a:moveTo>
                  <a:pt x="0" y="0"/>
                </a:moveTo>
                <a:cubicBezTo>
                  <a:pt x="2600703" y="11849"/>
                  <a:pt x="4274589" y="-161459"/>
                  <a:pt x="8134126" y="0"/>
                </a:cubicBezTo>
                <a:cubicBezTo>
                  <a:pt x="8119466" y="501774"/>
                  <a:pt x="8054191" y="1007572"/>
                  <a:pt x="8134126" y="1323439"/>
                </a:cubicBezTo>
                <a:cubicBezTo>
                  <a:pt x="4846458" y="1177579"/>
                  <a:pt x="1917647" y="1245115"/>
                  <a:pt x="0" y="1323439"/>
                </a:cubicBezTo>
                <a:cubicBezTo>
                  <a:pt x="-53371" y="1066481"/>
                  <a:pt x="-89897" y="500856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D2D9B140-3CAB-4889-92C1-38C35B477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154" y="594764"/>
            <a:ext cx="7653692" cy="38552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053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192585"/>
            <a:ext cx="12710160" cy="647283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CD1D6F3-F948-4C90-B9DC-9F28D829F86F}"/>
              </a:ext>
            </a:extLst>
          </p:cNvPr>
          <p:cNvSpPr txBox="1"/>
          <p:nvPr/>
        </p:nvSpPr>
        <p:spPr>
          <a:xfrm>
            <a:off x="2326567" y="4744410"/>
            <a:ext cx="8134126" cy="1815882"/>
          </a:xfrm>
          <a:custGeom>
            <a:avLst/>
            <a:gdLst>
              <a:gd name="connsiteX0" fmla="*/ 0 w 8134126"/>
              <a:gd name="connsiteY0" fmla="*/ 0 h 1815882"/>
              <a:gd name="connsiteX1" fmla="*/ 8134126 w 8134126"/>
              <a:gd name="connsiteY1" fmla="*/ 0 h 1815882"/>
              <a:gd name="connsiteX2" fmla="*/ 8134126 w 8134126"/>
              <a:gd name="connsiteY2" fmla="*/ 1815882 h 1815882"/>
              <a:gd name="connsiteX3" fmla="*/ 0 w 8134126"/>
              <a:gd name="connsiteY3" fmla="*/ 1815882 h 1815882"/>
              <a:gd name="connsiteX4" fmla="*/ 0 w 8134126"/>
              <a:gd name="connsiteY4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4126" h="1815882" fill="none" extrusionOk="0">
                <a:moveTo>
                  <a:pt x="0" y="0"/>
                </a:moveTo>
                <a:cubicBezTo>
                  <a:pt x="965652" y="5222"/>
                  <a:pt x="6314425" y="24918"/>
                  <a:pt x="8134126" y="0"/>
                </a:cubicBezTo>
                <a:cubicBezTo>
                  <a:pt x="8045045" y="810927"/>
                  <a:pt x="8242057" y="1321230"/>
                  <a:pt x="8134126" y="1815882"/>
                </a:cubicBezTo>
                <a:cubicBezTo>
                  <a:pt x="6359423" y="1651121"/>
                  <a:pt x="3915594" y="1934032"/>
                  <a:pt x="0" y="1815882"/>
                </a:cubicBezTo>
                <a:cubicBezTo>
                  <a:pt x="-147405" y="1540277"/>
                  <a:pt x="77581" y="880930"/>
                  <a:pt x="0" y="0"/>
                </a:cubicBezTo>
                <a:close/>
              </a:path>
              <a:path w="8134126" h="1815882" stroke="0" extrusionOk="0">
                <a:moveTo>
                  <a:pt x="0" y="0"/>
                </a:moveTo>
                <a:cubicBezTo>
                  <a:pt x="2600703" y="11849"/>
                  <a:pt x="4274589" y="-161459"/>
                  <a:pt x="8134126" y="0"/>
                </a:cubicBezTo>
                <a:cubicBezTo>
                  <a:pt x="8108741" y="588087"/>
                  <a:pt x="8010429" y="1217463"/>
                  <a:pt x="8134126" y="1815882"/>
                </a:cubicBezTo>
                <a:cubicBezTo>
                  <a:pt x="4846458" y="1670022"/>
                  <a:pt x="1917647" y="1737558"/>
                  <a:pt x="0" y="1815882"/>
                </a:cubicBezTo>
                <a:cubicBezTo>
                  <a:pt x="-4011" y="1213773"/>
                  <a:pt x="-140669" y="59878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Muộn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lính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hứa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gác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ạ.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DEA77923-23B5-4F0D-B453-D0A5AAC0C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502" y="522080"/>
            <a:ext cx="5613297" cy="38500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37857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D0EEE07D-44A1-42BF-853B-E4B760850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89" y="3031384"/>
            <a:ext cx="3898449" cy="3165475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53381B87-95E5-4C73-8CC2-0EEA3D824181}"/>
              </a:ext>
            </a:extLst>
          </p:cNvPr>
          <p:cNvSpPr txBox="1"/>
          <p:nvPr/>
        </p:nvSpPr>
        <p:spPr>
          <a:xfrm>
            <a:off x="1808480" y="1145569"/>
            <a:ext cx="9133840" cy="707886"/>
          </a:xfrm>
          <a:custGeom>
            <a:avLst/>
            <a:gdLst>
              <a:gd name="connsiteX0" fmla="*/ 0 w 9133840"/>
              <a:gd name="connsiteY0" fmla="*/ 0 h 707886"/>
              <a:gd name="connsiteX1" fmla="*/ 9133840 w 9133840"/>
              <a:gd name="connsiteY1" fmla="*/ 0 h 707886"/>
              <a:gd name="connsiteX2" fmla="*/ 9133840 w 9133840"/>
              <a:gd name="connsiteY2" fmla="*/ 707886 h 707886"/>
              <a:gd name="connsiteX3" fmla="*/ 0 w 9133840"/>
              <a:gd name="connsiteY3" fmla="*/ 707886 h 707886"/>
              <a:gd name="connsiteX4" fmla="*/ 0 w 913384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3840" h="707886" fill="none" extrusionOk="0">
                <a:moveTo>
                  <a:pt x="0" y="0"/>
                </a:moveTo>
                <a:cubicBezTo>
                  <a:pt x="1776606" y="5222"/>
                  <a:pt x="5454967" y="24918"/>
                  <a:pt x="9133840" y="0"/>
                </a:cubicBezTo>
                <a:cubicBezTo>
                  <a:pt x="9193250" y="312948"/>
                  <a:pt x="9135749" y="396148"/>
                  <a:pt x="9133840" y="707886"/>
                </a:cubicBezTo>
                <a:cubicBezTo>
                  <a:pt x="8019056" y="543125"/>
                  <a:pt x="3740307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9133840" h="707886" stroke="0" extrusionOk="0">
                <a:moveTo>
                  <a:pt x="0" y="0"/>
                </a:moveTo>
                <a:cubicBezTo>
                  <a:pt x="3191774" y="11849"/>
                  <a:pt x="5923578" y="-161459"/>
                  <a:pt x="9133840" y="0"/>
                </a:cubicBezTo>
                <a:cubicBezTo>
                  <a:pt x="9180156" y="266683"/>
                  <a:pt x="9142602" y="423695"/>
                  <a:pt x="9133840" y="707886"/>
                </a:cubicBezTo>
                <a:cubicBezTo>
                  <a:pt x="6144469" y="562026"/>
                  <a:pt x="3759708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endParaRPr lang="vi-VN" sz="4000" b="1" i="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AAC9F0C8-5296-445D-837E-AFBC0D144FAE}"/>
              </a:ext>
            </a:extLst>
          </p:cNvPr>
          <p:cNvSpPr txBox="1"/>
          <p:nvPr/>
        </p:nvSpPr>
        <p:spPr>
          <a:xfrm>
            <a:off x="3696932" y="2325492"/>
            <a:ext cx="7753388" cy="646331"/>
          </a:xfrm>
          <a:custGeom>
            <a:avLst/>
            <a:gdLst>
              <a:gd name="connsiteX0" fmla="*/ 0 w 7753388"/>
              <a:gd name="connsiteY0" fmla="*/ 0 h 646331"/>
              <a:gd name="connsiteX1" fmla="*/ 7753388 w 7753388"/>
              <a:gd name="connsiteY1" fmla="*/ 0 h 646331"/>
              <a:gd name="connsiteX2" fmla="*/ 7753388 w 7753388"/>
              <a:gd name="connsiteY2" fmla="*/ 646331 h 646331"/>
              <a:gd name="connsiteX3" fmla="*/ 0 w 7753388"/>
              <a:gd name="connsiteY3" fmla="*/ 646331 h 646331"/>
              <a:gd name="connsiteX4" fmla="*/ 0 w 7753388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3388" h="646331" fill="none" extrusionOk="0">
                <a:moveTo>
                  <a:pt x="0" y="0"/>
                </a:moveTo>
                <a:cubicBezTo>
                  <a:pt x="2434882" y="5222"/>
                  <a:pt x="6660549" y="24918"/>
                  <a:pt x="7753388" y="0"/>
                </a:cubicBezTo>
                <a:cubicBezTo>
                  <a:pt x="7753642" y="82799"/>
                  <a:pt x="7773166" y="500035"/>
                  <a:pt x="7753388" y="646331"/>
                </a:cubicBezTo>
                <a:cubicBezTo>
                  <a:pt x="5507595" y="481570"/>
                  <a:pt x="1332273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7753388" h="646331" stroke="0" extrusionOk="0">
                <a:moveTo>
                  <a:pt x="0" y="0"/>
                </a:moveTo>
                <a:cubicBezTo>
                  <a:pt x="2493116" y="11849"/>
                  <a:pt x="6448256" y="-161459"/>
                  <a:pt x="7753388" y="0"/>
                </a:cubicBezTo>
                <a:cubicBezTo>
                  <a:pt x="7728206" y="272270"/>
                  <a:pt x="7807290" y="451941"/>
                  <a:pt x="7753388" y="646331"/>
                </a:cubicBezTo>
                <a:cubicBezTo>
                  <a:pt x="5155952" y="500471"/>
                  <a:pt x="1231382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>
                <a:solidFill>
                  <a:srgbClr val="FF0066"/>
                </a:solidFill>
                <a:cs typeface="Arial" panose="020B0604020202020204" pitchFamily="34" charset="0"/>
              </a:rPr>
              <a:t>Cậu bé được giao nhiệm vụ gì?</a:t>
            </a:r>
            <a:endParaRPr lang="en-US" sz="36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xmlns="" id="{0C718893-0D20-48C4-AD15-69A449B3A386}"/>
              </a:ext>
            </a:extLst>
          </p:cNvPr>
          <p:cNvSpPr/>
          <p:nvPr/>
        </p:nvSpPr>
        <p:spPr>
          <a:xfrm>
            <a:off x="2547544" y="1954880"/>
            <a:ext cx="1104322" cy="657839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695A8CC4-D778-4707-B9CA-04A923627503}"/>
              </a:ext>
            </a:extLst>
          </p:cNvPr>
          <p:cNvSpPr txBox="1"/>
          <p:nvPr/>
        </p:nvSpPr>
        <p:spPr>
          <a:xfrm>
            <a:off x="4396438" y="3640863"/>
            <a:ext cx="7196122" cy="1200329"/>
          </a:xfrm>
          <a:custGeom>
            <a:avLst/>
            <a:gdLst>
              <a:gd name="connsiteX0" fmla="*/ 0 w 7196122"/>
              <a:gd name="connsiteY0" fmla="*/ 0 h 1200329"/>
              <a:gd name="connsiteX1" fmla="*/ 7196122 w 7196122"/>
              <a:gd name="connsiteY1" fmla="*/ 0 h 1200329"/>
              <a:gd name="connsiteX2" fmla="*/ 7196122 w 7196122"/>
              <a:gd name="connsiteY2" fmla="*/ 1200329 h 1200329"/>
              <a:gd name="connsiteX3" fmla="*/ 0 w 7196122"/>
              <a:gd name="connsiteY3" fmla="*/ 1200329 h 1200329"/>
              <a:gd name="connsiteX4" fmla="*/ 0 w 7196122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6122" h="1200329" fill="none" extrusionOk="0">
                <a:moveTo>
                  <a:pt x="0" y="0"/>
                </a:moveTo>
                <a:cubicBezTo>
                  <a:pt x="2745345" y="5222"/>
                  <a:pt x="5476618" y="24918"/>
                  <a:pt x="7196122" y="0"/>
                </a:cubicBezTo>
                <a:cubicBezTo>
                  <a:pt x="7262856" y="180425"/>
                  <a:pt x="7249139" y="1037242"/>
                  <a:pt x="7196122" y="1200329"/>
                </a:cubicBezTo>
                <a:cubicBezTo>
                  <a:pt x="3856290" y="1035568"/>
                  <a:pt x="2480940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7196122" h="1200329" stroke="0" extrusionOk="0">
                <a:moveTo>
                  <a:pt x="0" y="0"/>
                </a:moveTo>
                <a:cubicBezTo>
                  <a:pt x="1235285" y="11849"/>
                  <a:pt x="5060751" y="-161459"/>
                  <a:pt x="7196122" y="0"/>
                </a:cubicBezTo>
                <a:cubicBezTo>
                  <a:pt x="7121080" y="255061"/>
                  <a:pt x="7266644" y="845340"/>
                  <a:pt x="7196122" y="1200329"/>
                </a:cubicBezTo>
                <a:cubicBezTo>
                  <a:pt x="5353849" y="1054469"/>
                  <a:pt x="3378581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FF0066"/>
                </a:solidFill>
                <a:cs typeface="Arial" panose="020B0604020202020204" pitchFamily="34" charset="0"/>
              </a:rPr>
              <a:t>Vì sao muộn rồi mà cậu bé vẫn chưa về?</a:t>
            </a:r>
            <a:endParaRPr lang="en-US" sz="36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xmlns="" id="{1AA60DAB-344B-4D7C-9A2B-27E1E9CB5A10}"/>
              </a:ext>
            </a:extLst>
          </p:cNvPr>
          <p:cNvSpPr/>
          <p:nvPr/>
        </p:nvSpPr>
        <p:spPr>
          <a:xfrm>
            <a:off x="3920477" y="2985100"/>
            <a:ext cx="1104322" cy="666416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E1E6C0E2-8651-48BA-86A5-E2A31BB9D2BB}"/>
              </a:ext>
            </a:extLst>
          </p:cNvPr>
          <p:cNvSpPr txBox="1"/>
          <p:nvPr/>
        </p:nvSpPr>
        <p:spPr>
          <a:xfrm>
            <a:off x="4713910" y="5343456"/>
            <a:ext cx="6736410" cy="1200329"/>
          </a:xfrm>
          <a:custGeom>
            <a:avLst/>
            <a:gdLst>
              <a:gd name="connsiteX0" fmla="*/ 0 w 6736410"/>
              <a:gd name="connsiteY0" fmla="*/ 0 h 1200329"/>
              <a:gd name="connsiteX1" fmla="*/ 6736410 w 6736410"/>
              <a:gd name="connsiteY1" fmla="*/ 0 h 1200329"/>
              <a:gd name="connsiteX2" fmla="*/ 6736410 w 6736410"/>
              <a:gd name="connsiteY2" fmla="*/ 1200329 h 1200329"/>
              <a:gd name="connsiteX3" fmla="*/ 0 w 6736410"/>
              <a:gd name="connsiteY3" fmla="*/ 1200329 h 1200329"/>
              <a:gd name="connsiteX4" fmla="*/ 0 w 6736410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6410" h="1200329" fill="none" extrusionOk="0">
                <a:moveTo>
                  <a:pt x="0" y="0"/>
                </a:moveTo>
                <a:cubicBezTo>
                  <a:pt x="2673267" y="5222"/>
                  <a:pt x="4388065" y="24918"/>
                  <a:pt x="6736410" y="0"/>
                </a:cubicBezTo>
                <a:cubicBezTo>
                  <a:pt x="6803144" y="180425"/>
                  <a:pt x="6789427" y="1037242"/>
                  <a:pt x="6736410" y="1200329"/>
                </a:cubicBezTo>
                <a:cubicBezTo>
                  <a:pt x="4075363" y="1035568"/>
                  <a:pt x="2559545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6736410" h="1200329" stroke="0" extrusionOk="0">
                <a:moveTo>
                  <a:pt x="0" y="0"/>
                </a:moveTo>
                <a:cubicBezTo>
                  <a:pt x="1939325" y="11849"/>
                  <a:pt x="3668136" y="-161459"/>
                  <a:pt x="6736410" y="0"/>
                </a:cubicBezTo>
                <a:cubicBezTo>
                  <a:pt x="6661368" y="255061"/>
                  <a:pt x="6806932" y="845340"/>
                  <a:pt x="6736410" y="1200329"/>
                </a:cubicBezTo>
                <a:cubicBezTo>
                  <a:pt x="4620154" y="1054469"/>
                  <a:pt x="2403112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FF0066"/>
                </a:solidFill>
                <a:cs typeface="Arial" panose="020B0604020202020204" pitchFamily="34" charset="0"/>
              </a:rPr>
              <a:t>Việc làm của cậu bé thể hiện điều gì?</a:t>
            </a:r>
            <a:endParaRPr lang="en-US" sz="36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xmlns="" id="{E0BA31C9-312A-4DF3-AE74-23E849F3318E}"/>
              </a:ext>
            </a:extLst>
          </p:cNvPr>
          <p:cNvSpPr/>
          <p:nvPr/>
        </p:nvSpPr>
        <p:spPr>
          <a:xfrm>
            <a:off x="4396438" y="4724663"/>
            <a:ext cx="1104322" cy="666416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xmlns="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xmlns="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xmlns="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xmlns="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9612" y="2128100"/>
            <a:ext cx="5877496" cy="791198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27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53381B87-95E5-4C73-8CC2-0EEA3D824181}"/>
              </a:ext>
            </a:extLst>
          </p:cNvPr>
          <p:cNvSpPr txBox="1"/>
          <p:nvPr/>
        </p:nvSpPr>
        <p:spPr>
          <a:xfrm>
            <a:off x="1808480" y="1145569"/>
            <a:ext cx="9133840" cy="707886"/>
          </a:xfrm>
          <a:custGeom>
            <a:avLst/>
            <a:gdLst>
              <a:gd name="connsiteX0" fmla="*/ 0 w 9133840"/>
              <a:gd name="connsiteY0" fmla="*/ 0 h 707886"/>
              <a:gd name="connsiteX1" fmla="*/ 9133840 w 9133840"/>
              <a:gd name="connsiteY1" fmla="*/ 0 h 707886"/>
              <a:gd name="connsiteX2" fmla="*/ 9133840 w 9133840"/>
              <a:gd name="connsiteY2" fmla="*/ 707886 h 707886"/>
              <a:gd name="connsiteX3" fmla="*/ 0 w 9133840"/>
              <a:gd name="connsiteY3" fmla="*/ 707886 h 707886"/>
              <a:gd name="connsiteX4" fmla="*/ 0 w 913384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3840" h="707886" fill="none" extrusionOk="0">
                <a:moveTo>
                  <a:pt x="0" y="0"/>
                </a:moveTo>
                <a:cubicBezTo>
                  <a:pt x="1776606" y="5222"/>
                  <a:pt x="5454967" y="24918"/>
                  <a:pt x="9133840" y="0"/>
                </a:cubicBezTo>
                <a:cubicBezTo>
                  <a:pt x="9193250" y="312948"/>
                  <a:pt x="9135749" y="396148"/>
                  <a:pt x="9133840" y="707886"/>
                </a:cubicBezTo>
                <a:cubicBezTo>
                  <a:pt x="8019056" y="543125"/>
                  <a:pt x="3740307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9133840" h="707886" stroke="0" extrusionOk="0">
                <a:moveTo>
                  <a:pt x="0" y="0"/>
                </a:moveTo>
                <a:cubicBezTo>
                  <a:pt x="3191774" y="11849"/>
                  <a:pt x="5923578" y="-161459"/>
                  <a:pt x="9133840" y="0"/>
                </a:cubicBezTo>
                <a:cubicBezTo>
                  <a:pt x="9180156" y="266683"/>
                  <a:pt x="9142602" y="423695"/>
                  <a:pt x="9133840" y="707886"/>
                </a:cubicBezTo>
                <a:cubicBezTo>
                  <a:pt x="6144469" y="562026"/>
                  <a:pt x="3759708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/>
            <a:r>
              <a:rPr lang="vi-VN" sz="4000" b="1" dirty="0">
                <a:solidFill>
                  <a:srgbClr val="FF0066"/>
                </a:solidFill>
                <a:cs typeface="Arial" panose="020B0604020202020204" pitchFamily="34" charset="0"/>
              </a:rPr>
              <a:t>Cậu bé được giao nhiệm vụ gì?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AAC9F0C8-5296-445D-837E-AFBC0D144FAE}"/>
              </a:ext>
            </a:extLst>
          </p:cNvPr>
          <p:cNvSpPr txBox="1"/>
          <p:nvPr/>
        </p:nvSpPr>
        <p:spPr>
          <a:xfrm>
            <a:off x="3554692" y="2669086"/>
            <a:ext cx="7753388" cy="1200329"/>
          </a:xfrm>
          <a:custGeom>
            <a:avLst/>
            <a:gdLst>
              <a:gd name="connsiteX0" fmla="*/ 0 w 7753388"/>
              <a:gd name="connsiteY0" fmla="*/ 0 h 1200329"/>
              <a:gd name="connsiteX1" fmla="*/ 7753388 w 7753388"/>
              <a:gd name="connsiteY1" fmla="*/ 0 h 1200329"/>
              <a:gd name="connsiteX2" fmla="*/ 7753388 w 7753388"/>
              <a:gd name="connsiteY2" fmla="*/ 1200329 h 1200329"/>
              <a:gd name="connsiteX3" fmla="*/ 0 w 7753388"/>
              <a:gd name="connsiteY3" fmla="*/ 1200329 h 1200329"/>
              <a:gd name="connsiteX4" fmla="*/ 0 w 7753388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3388" h="1200329" fill="none" extrusionOk="0">
                <a:moveTo>
                  <a:pt x="0" y="0"/>
                </a:moveTo>
                <a:cubicBezTo>
                  <a:pt x="2434882" y="5222"/>
                  <a:pt x="6660549" y="24918"/>
                  <a:pt x="7753388" y="0"/>
                </a:cubicBezTo>
                <a:cubicBezTo>
                  <a:pt x="7820122" y="180425"/>
                  <a:pt x="7806405" y="1037242"/>
                  <a:pt x="7753388" y="1200329"/>
                </a:cubicBezTo>
                <a:cubicBezTo>
                  <a:pt x="5507595" y="1035568"/>
                  <a:pt x="1332273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7753388" h="1200329" stroke="0" extrusionOk="0">
                <a:moveTo>
                  <a:pt x="0" y="0"/>
                </a:moveTo>
                <a:cubicBezTo>
                  <a:pt x="2493116" y="11849"/>
                  <a:pt x="6448256" y="-161459"/>
                  <a:pt x="7753388" y="0"/>
                </a:cubicBezTo>
                <a:cubicBezTo>
                  <a:pt x="7678346" y="255061"/>
                  <a:pt x="7823910" y="845340"/>
                  <a:pt x="7753388" y="1200329"/>
                </a:cubicBezTo>
                <a:cubicBezTo>
                  <a:pt x="5155952" y="1054469"/>
                  <a:pt x="1231382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rgbClr val="FF0066"/>
                </a:solidFill>
                <a:cs typeface="Arial" panose="020B0604020202020204" pitchFamily="34" charset="0"/>
              </a:rPr>
              <a:t>Cậu bé chơi trò đánh trận giả với các bạn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xmlns="" id="{0C718893-0D20-48C4-AD15-69A449B3A386}"/>
              </a:ext>
            </a:extLst>
          </p:cNvPr>
          <p:cNvSpPr/>
          <p:nvPr/>
        </p:nvSpPr>
        <p:spPr>
          <a:xfrm>
            <a:off x="2547544" y="1954880"/>
            <a:ext cx="1104322" cy="657839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AA13977-8D13-41A8-B80A-105102847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06" y="4264207"/>
            <a:ext cx="3887104" cy="212269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061914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53381B87-95E5-4C73-8CC2-0EEA3D824181}"/>
              </a:ext>
            </a:extLst>
          </p:cNvPr>
          <p:cNvSpPr txBox="1"/>
          <p:nvPr/>
        </p:nvSpPr>
        <p:spPr>
          <a:xfrm>
            <a:off x="955040" y="891569"/>
            <a:ext cx="10820400" cy="707886"/>
          </a:xfrm>
          <a:custGeom>
            <a:avLst/>
            <a:gdLst>
              <a:gd name="connsiteX0" fmla="*/ 0 w 10820400"/>
              <a:gd name="connsiteY0" fmla="*/ 0 h 707886"/>
              <a:gd name="connsiteX1" fmla="*/ 10820400 w 10820400"/>
              <a:gd name="connsiteY1" fmla="*/ 0 h 707886"/>
              <a:gd name="connsiteX2" fmla="*/ 10820400 w 10820400"/>
              <a:gd name="connsiteY2" fmla="*/ 707886 h 707886"/>
              <a:gd name="connsiteX3" fmla="*/ 0 w 10820400"/>
              <a:gd name="connsiteY3" fmla="*/ 707886 h 707886"/>
              <a:gd name="connsiteX4" fmla="*/ 0 w 1082040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0400" h="707886" fill="none" extrusionOk="0">
                <a:moveTo>
                  <a:pt x="0" y="0"/>
                </a:moveTo>
                <a:cubicBezTo>
                  <a:pt x="1896566" y="5222"/>
                  <a:pt x="9634928" y="24918"/>
                  <a:pt x="10820400" y="0"/>
                </a:cubicBezTo>
                <a:cubicBezTo>
                  <a:pt x="10879810" y="312948"/>
                  <a:pt x="10822309" y="396148"/>
                  <a:pt x="10820400" y="707886"/>
                </a:cubicBezTo>
                <a:cubicBezTo>
                  <a:pt x="9731910" y="543125"/>
                  <a:pt x="3632521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10820400" h="707886" stroke="0" extrusionOk="0">
                <a:moveTo>
                  <a:pt x="0" y="0"/>
                </a:moveTo>
                <a:cubicBezTo>
                  <a:pt x="2397273" y="11849"/>
                  <a:pt x="7685460" y="-161459"/>
                  <a:pt x="10820400" y="0"/>
                </a:cubicBezTo>
                <a:cubicBezTo>
                  <a:pt x="10866716" y="266683"/>
                  <a:pt x="10829162" y="423695"/>
                  <a:pt x="10820400" y="707886"/>
                </a:cubicBezTo>
                <a:cubicBezTo>
                  <a:pt x="7475373" y="562026"/>
                  <a:pt x="2197000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/>
            <a:r>
              <a:rPr lang="vi-VN" sz="4000" b="1">
                <a:solidFill>
                  <a:srgbClr val="FF0066"/>
                </a:solidFill>
                <a:cs typeface="Arial" panose="020B0604020202020204" pitchFamily="34" charset="0"/>
              </a:rPr>
              <a:t>Vì sao muộn rồi mà cậu bé vẫn chưa về?</a:t>
            </a:r>
            <a:endParaRPr lang="vi-VN" sz="4000" b="1" dirty="0">
              <a:solidFill>
                <a:srgbClr val="FF0066"/>
              </a:solidFill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AAC9F0C8-5296-445D-837E-AFBC0D144FAE}"/>
              </a:ext>
            </a:extLst>
          </p:cNvPr>
          <p:cNvSpPr txBox="1"/>
          <p:nvPr/>
        </p:nvSpPr>
        <p:spPr>
          <a:xfrm>
            <a:off x="2395144" y="2246742"/>
            <a:ext cx="9085656" cy="1754326"/>
          </a:xfrm>
          <a:custGeom>
            <a:avLst/>
            <a:gdLst>
              <a:gd name="connsiteX0" fmla="*/ 0 w 9085656"/>
              <a:gd name="connsiteY0" fmla="*/ 0 h 1754326"/>
              <a:gd name="connsiteX1" fmla="*/ 9085656 w 9085656"/>
              <a:gd name="connsiteY1" fmla="*/ 0 h 1754326"/>
              <a:gd name="connsiteX2" fmla="*/ 9085656 w 9085656"/>
              <a:gd name="connsiteY2" fmla="*/ 1754326 h 1754326"/>
              <a:gd name="connsiteX3" fmla="*/ 0 w 9085656"/>
              <a:gd name="connsiteY3" fmla="*/ 1754326 h 1754326"/>
              <a:gd name="connsiteX4" fmla="*/ 0 w 9085656"/>
              <a:gd name="connsiteY4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85656" h="1754326" fill="none" extrusionOk="0">
                <a:moveTo>
                  <a:pt x="0" y="0"/>
                </a:moveTo>
                <a:cubicBezTo>
                  <a:pt x="3407664" y="5222"/>
                  <a:pt x="7738948" y="24918"/>
                  <a:pt x="9085656" y="0"/>
                </a:cubicBezTo>
                <a:cubicBezTo>
                  <a:pt x="9150231" y="239465"/>
                  <a:pt x="8987583" y="1500058"/>
                  <a:pt x="9085656" y="1754326"/>
                </a:cubicBezTo>
                <a:cubicBezTo>
                  <a:pt x="7421515" y="1589565"/>
                  <a:pt x="3517412" y="1872476"/>
                  <a:pt x="0" y="1754326"/>
                </a:cubicBezTo>
                <a:cubicBezTo>
                  <a:pt x="-8328" y="1287393"/>
                  <a:pt x="-71301" y="628243"/>
                  <a:pt x="0" y="0"/>
                </a:cubicBezTo>
                <a:close/>
              </a:path>
              <a:path w="9085656" h="1754326" stroke="0" extrusionOk="0">
                <a:moveTo>
                  <a:pt x="0" y="0"/>
                </a:moveTo>
                <a:cubicBezTo>
                  <a:pt x="940391" y="11849"/>
                  <a:pt x="4766031" y="-161459"/>
                  <a:pt x="9085656" y="0"/>
                </a:cubicBezTo>
                <a:cubicBezTo>
                  <a:pt x="9059842" y="606792"/>
                  <a:pt x="8939126" y="1569389"/>
                  <a:pt x="9085656" y="1754326"/>
                </a:cubicBezTo>
                <a:cubicBezTo>
                  <a:pt x="6450408" y="1608466"/>
                  <a:pt x="2341849" y="1676002"/>
                  <a:pt x="0" y="1754326"/>
                </a:cubicBezTo>
                <a:cubicBezTo>
                  <a:pt x="-86507" y="1268396"/>
                  <a:pt x="-134028" y="80093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b="1">
                <a:solidFill>
                  <a:srgbClr val="FF0066"/>
                </a:solidFill>
                <a:cs typeface="Arial" panose="020B0604020202020204" pitchFamily="34" charset="0"/>
              </a:rPr>
              <a:t>Khi các bạn đã ra về hết mà cậu vẫn chưa về vì cậu đã hứa đứng gác cho đến khi có người tới thay.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xmlns="" id="{0C718893-0D20-48C4-AD15-69A449B3A386}"/>
              </a:ext>
            </a:extLst>
          </p:cNvPr>
          <p:cNvSpPr/>
          <p:nvPr/>
        </p:nvSpPr>
        <p:spPr>
          <a:xfrm>
            <a:off x="1054024" y="1599455"/>
            <a:ext cx="1242136" cy="1031985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37242D-A448-4358-9B23-1CA037773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39" y="4350139"/>
            <a:ext cx="3930667" cy="213194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8715407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53381B87-95E5-4C73-8CC2-0EEA3D824181}"/>
              </a:ext>
            </a:extLst>
          </p:cNvPr>
          <p:cNvSpPr txBox="1"/>
          <p:nvPr/>
        </p:nvSpPr>
        <p:spPr>
          <a:xfrm>
            <a:off x="1808480" y="1145569"/>
            <a:ext cx="9662160" cy="707886"/>
          </a:xfrm>
          <a:custGeom>
            <a:avLst/>
            <a:gdLst>
              <a:gd name="connsiteX0" fmla="*/ 0 w 9662160"/>
              <a:gd name="connsiteY0" fmla="*/ 0 h 707886"/>
              <a:gd name="connsiteX1" fmla="*/ 9662160 w 9662160"/>
              <a:gd name="connsiteY1" fmla="*/ 0 h 707886"/>
              <a:gd name="connsiteX2" fmla="*/ 9662160 w 9662160"/>
              <a:gd name="connsiteY2" fmla="*/ 707886 h 707886"/>
              <a:gd name="connsiteX3" fmla="*/ 0 w 9662160"/>
              <a:gd name="connsiteY3" fmla="*/ 707886 h 707886"/>
              <a:gd name="connsiteX4" fmla="*/ 0 w 966216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62160" h="707886" fill="none" extrusionOk="0">
                <a:moveTo>
                  <a:pt x="0" y="0"/>
                </a:moveTo>
                <a:cubicBezTo>
                  <a:pt x="4682392" y="5222"/>
                  <a:pt x="6531975" y="24918"/>
                  <a:pt x="9662160" y="0"/>
                </a:cubicBezTo>
                <a:cubicBezTo>
                  <a:pt x="9721570" y="312948"/>
                  <a:pt x="9664069" y="396148"/>
                  <a:pt x="9662160" y="707886"/>
                </a:cubicBezTo>
                <a:cubicBezTo>
                  <a:pt x="7775173" y="543125"/>
                  <a:pt x="2053715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9662160" h="707886" stroke="0" extrusionOk="0">
                <a:moveTo>
                  <a:pt x="0" y="0"/>
                </a:moveTo>
                <a:cubicBezTo>
                  <a:pt x="3488450" y="11849"/>
                  <a:pt x="4887306" y="-161459"/>
                  <a:pt x="9662160" y="0"/>
                </a:cubicBezTo>
                <a:cubicBezTo>
                  <a:pt x="9708476" y="266683"/>
                  <a:pt x="9670922" y="423695"/>
                  <a:pt x="9662160" y="707886"/>
                </a:cubicBezTo>
                <a:cubicBezTo>
                  <a:pt x="5189409" y="562026"/>
                  <a:pt x="3580857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/>
            <a:r>
              <a:rPr lang="vi-VN" sz="4000" b="1">
                <a:solidFill>
                  <a:srgbClr val="FF0066"/>
                </a:solidFill>
                <a:cs typeface="Arial" panose="020B0604020202020204" pitchFamily="34" charset="0"/>
              </a:rPr>
              <a:t>Việc làm của cậu bé thể hiện điều gì?</a:t>
            </a:r>
            <a:endParaRPr lang="vi-VN" sz="4000" b="1" dirty="0">
              <a:solidFill>
                <a:srgbClr val="FF0066"/>
              </a:solidFill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AAC9F0C8-5296-445D-837E-AFBC0D144FAE}"/>
              </a:ext>
            </a:extLst>
          </p:cNvPr>
          <p:cNvSpPr txBox="1"/>
          <p:nvPr/>
        </p:nvSpPr>
        <p:spPr>
          <a:xfrm>
            <a:off x="3029992" y="2448554"/>
            <a:ext cx="8278088" cy="1200329"/>
          </a:xfrm>
          <a:custGeom>
            <a:avLst/>
            <a:gdLst>
              <a:gd name="connsiteX0" fmla="*/ 0 w 8278088"/>
              <a:gd name="connsiteY0" fmla="*/ 0 h 1200329"/>
              <a:gd name="connsiteX1" fmla="*/ 8278088 w 8278088"/>
              <a:gd name="connsiteY1" fmla="*/ 0 h 1200329"/>
              <a:gd name="connsiteX2" fmla="*/ 8278088 w 8278088"/>
              <a:gd name="connsiteY2" fmla="*/ 1200329 h 1200329"/>
              <a:gd name="connsiteX3" fmla="*/ 0 w 8278088"/>
              <a:gd name="connsiteY3" fmla="*/ 1200329 h 1200329"/>
              <a:gd name="connsiteX4" fmla="*/ 0 w 8278088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8088" h="1200329" fill="none" extrusionOk="0">
                <a:moveTo>
                  <a:pt x="0" y="0"/>
                </a:moveTo>
                <a:cubicBezTo>
                  <a:pt x="894663" y="5222"/>
                  <a:pt x="6186732" y="24918"/>
                  <a:pt x="8278088" y="0"/>
                </a:cubicBezTo>
                <a:cubicBezTo>
                  <a:pt x="8344822" y="180425"/>
                  <a:pt x="8331105" y="1037242"/>
                  <a:pt x="8278088" y="1200329"/>
                </a:cubicBezTo>
                <a:cubicBezTo>
                  <a:pt x="7437485" y="1035568"/>
                  <a:pt x="1510106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8278088" h="1200329" stroke="0" extrusionOk="0">
                <a:moveTo>
                  <a:pt x="0" y="0"/>
                </a:moveTo>
                <a:cubicBezTo>
                  <a:pt x="1261967" y="11849"/>
                  <a:pt x="6767115" y="-161459"/>
                  <a:pt x="8278088" y="0"/>
                </a:cubicBezTo>
                <a:cubicBezTo>
                  <a:pt x="8203046" y="255061"/>
                  <a:pt x="8348610" y="845340"/>
                  <a:pt x="8278088" y="1200329"/>
                </a:cubicBezTo>
                <a:cubicBezTo>
                  <a:pt x="5004044" y="1054469"/>
                  <a:pt x="3485511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b="1">
                <a:solidFill>
                  <a:srgbClr val="FF0066"/>
                </a:solidFill>
                <a:cs typeface="Arial" panose="020B0604020202020204" pitchFamily="34" charset="0"/>
              </a:rPr>
              <a:t>Việc làm đó thể hiện cậu bé là người giữ đúng lời hứa của mình.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xmlns="" id="{0C718893-0D20-48C4-AD15-69A449B3A386}"/>
              </a:ext>
            </a:extLst>
          </p:cNvPr>
          <p:cNvSpPr/>
          <p:nvPr/>
        </p:nvSpPr>
        <p:spPr>
          <a:xfrm>
            <a:off x="1874368" y="1853695"/>
            <a:ext cx="1089736" cy="920400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8F51454-76AE-4FCF-B8EA-3782A61D7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926" y="4012831"/>
            <a:ext cx="4084713" cy="24849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072612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8"/>
          <p:cNvSpPr/>
          <p:nvPr/>
        </p:nvSpPr>
        <p:spPr>
          <a:xfrm>
            <a:off x="976367" y="1460229"/>
            <a:ext cx="9782384" cy="2989627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3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xmlns="" id="{E6F40A9E-8AF4-424F-9E45-0364B5390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200" y="295504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885E31D-7B95-4708-AF7A-2F0FA4A6071B}"/>
              </a:ext>
            </a:extLst>
          </p:cNvPr>
          <p:cNvSpPr txBox="1"/>
          <p:nvPr/>
        </p:nvSpPr>
        <p:spPr>
          <a:xfrm>
            <a:off x="2133600" y="2164080"/>
            <a:ext cx="7843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hứa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508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0EDE43C5-3AB5-4DEB-91AE-2C2D39A4A69C}"/>
              </a:ext>
            </a:extLst>
          </p:cNvPr>
          <p:cNvSpPr/>
          <p:nvPr/>
        </p:nvSpPr>
        <p:spPr>
          <a:xfrm>
            <a:off x="416560" y="467359"/>
            <a:ext cx="11419840" cy="6266023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le 21">
            <a:extLst>
              <a:ext uri="{FF2B5EF4-FFF2-40B4-BE49-F238E27FC236}">
                <a16:creationId xmlns:a16="http://schemas.microsoft.com/office/drawing/2014/main" xmlns="" id="{1204231C-DAFA-4530-B708-498AB3D1AF0E}"/>
              </a:ext>
            </a:extLst>
          </p:cNvPr>
          <p:cNvSpPr/>
          <p:nvPr/>
        </p:nvSpPr>
        <p:spPr>
          <a:xfrm>
            <a:off x="1958340" y="124617"/>
            <a:ext cx="8498840" cy="600224"/>
          </a:xfrm>
          <a:custGeom>
            <a:avLst/>
            <a:gdLst>
              <a:gd name="connsiteX0" fmla="*/ 0 w 8498840"/>
              <a:gd name="connsiteY0" fmla="*/ 100039 h 600224"/>
              <a:gd name="connsiteX1" fmla="*/ 100039 w 8498840"/>
              <a:gd name="connsiteY1" fmla="*/ 0 h 600224"/>
              <a:gd name="connsiteX2" fmla="*/ 609820 w 8498840"/>
              <a:gd name="connsiteY2" fmla="*/ 0 h 600224"/>
              <a:gd name="connsiteX3" fmla="*/ 1036614 w 8498840"/>
              <a:gd name="connsiteY3" fmla="*/ 0 h 600224"/>
              <a:gd name="connsiteX4" fmla="*/ 1463407 w 8498840"/>
              <a:gd name="connsiteY4" fmla="*/ 0 h 600224"/>
              <a:gd name="connsiteX5" fmla="*/ 1807213 w 8498840"/>
              <a:gd name="connsiteY5" fmla="*/ 0 h 600224"/>
              <a:gd name="connsiteX6" fmla="*/ 2316994 w 8498840"/>
              <a:gd name="connsiteY6" fmla="*/ 0 h 600224"/>
              <a:gd name="connsiteX7" fmla="*/ 3075738 w 8498840"/>
              <a:gd name="connsiteY7" fmla="*/ 0 h 600224"/>
              <a:gd name="connsiteX8" fmla="*/ 3668507 w 8498840"/>
              <a:gd name="connsiteY8" fmla="*/ 0 h 600224"/>
              <a:gd name="connsiteX9" fmla="*/ 4095300 w 8498840"/>
              <a:gd name="connsiteY9" fmla="*/ 0 h 600224"/>
              <a:gd name="connsiteX10" fmla="*/ 4522094 w 8498840"/>
              <a:gd name="connsiteY10" fmla="*/ 0 h 600224"/>
              <a:gd name="connsiteX11" fmla="*/ 4948887 w 8498840"/>
              <a:gd name="connsiteY11" fmla="*/ 0 h 600224"/>
              <a:gd name="connsiteX12" fmla="*/ 5292693 w 8498840"/>
              <a:gd name="connsiteY12" fmla="*/ 0 h 600224"/>
              <a:gd name="connsiteX13" fmla="*/ 5719486 w 8498840"/>
              <a:gd name="connsiteY13" fmla="*/ 0 h 600224"/>
              <a:gd name="connsiteX14" fmla="*/ 6312255 w 8498840"/>
              <a:gd name="connsiteY14" fmla="*/ 0 h 600224"/>
              <a:gd name="connsiteX15" fmla="*/ 7070999 w 8498840"/>
              <a:gd name="connsiteY15" fmla="*/ 0 h 600224"/>
              <a:gd name="connsiteX16" fmla="*/ 7746755 w 8498840"/>
              <a:gd name="connsiteY16" fmla="*/ 0 h 600224"/>
              <a:gd name="connsiteX17" fmla="*/ 8398801 w 8498840"/>
              <a:gd name="connsiteY17" fmla="*/ 0 h 600224"/>
              <a:gd name="connsiteX18" fmla="*/ 8498840 w 8498840"/>
              <a:gd name="connsiteY18" fmla="*/ 100039 h 600224"/>
              <a:gd name="connsiteX19" fmla="*/ 8498840 w 8498840"/>
              <a:gd name="connsiteY19" fmla="*/ 500185 h 600224"/>
              <a:gd name="connsiteX20" fmla="*/ 8398801 w 8498840"/>
              <a:gd name="connsiteY20" fmla="*/ 600224 h 600224"/>
              <a:gd name="connsiteX21" fmla="*/ 7972008 w 8498840"/>
              <a:gd name="connsiteY21" fmla="*/ 600224 h 600224"/>
              <a:gd name="connsiteX22" fmla="*/ 7545214 w 8498840"/>
              <a:gd name="connsiteY22" fmla="*/ 600224 h 600224"/>
              <a:gd name="connsiteX23" fmla="*/ 6869458 w 8498840"/>
              <a:gd name="connsiteY23" fmla="*/ 600224 h 600224"/>
              <a:gd name="connsiteX24" fmla="*/ 6193701 w 8498840"/>
              <a:gd name="connsiteY24" fmla="*/ 600224 h 600224"/>
              <a:gd name="connsiteX25" fmla="*/ 5600933 w 8498840"/>
              <a:gd name="connsiteY25" fmla="*/ 600224 h 600224"/>
              <a:gd name="connsiteX26" fmla="*/ 4925176 w 8498840"/>
              <a:gd name="connsiteY26" fmla="*/ 600224 h 600224"/>
              <a:gd name="connsiteX27" fmla="*/ 4166432 w 8498840"/>
              <a:gd name="connsiteY27" fmla="*/ 600224 h 600224"/>
              <a:gd name="connsiteX28" fmla="*/ 3739639 w 8498840"/>
              <a:gd name="connsiteY28" fmla="*/ 600224 h 600224"/>
              <a:gd name="connsiteX29" fmla="*/ 3229858 w 8498840"/>
              <a:gd name="connsiteY29" fmla="*/ 600224 h 600224"/>
              <a:gd name="connsiteX30" fmla="*/ 2720077 w 8498840"/>
              <a:gd name="connsiteY30" fmla="*/ 600224 h 600224"/>
              <a:gd name="connsiteX31" fmla="*/ 2210296 w 8498840"/>
              <a:gd name="connsiteY31" fmla="*/ 600224 h 600224"/>
              <a:gd name="connsiteX32" fmla="*/ 1617527 w 8498840"/>
              <a:gd name="connsiteY32" fmla="*/ 600224 h 600224"/>
              <a:gd name="connsiteX33" fmla="*/ 1024758 w 8498840"/>
              <a:gd name="connsiteY33" fmla="*/ 600224 h 600224"/>
              <a:gd name="connsiteX34" fmla="*/ 100039 w 8498840"/>
              <a:gd name="connsiteY34" fmla="*/ 600224 h 600224"/>
              <a:gd name="connsiteX35" fmla="*/ 0 w 8498840"/>
              <a:gd name="connsiteY35" fmla="*/ 500185 h 600224"/>
              <a:gd name="connsiteX36" fmla="*/ 0 w 8498840"/>
              <a:gd name="connsiteY36" fmla="*/ 100039 h 600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498840" h="600224" fill="none" extrusionOk="0">
                <a:moveTo>
                  <a:pt x="0" y="100039"/>
                </a:moveTo>
                <a:cubicBezTo>
                  <a:pt x="2752" y="40175"/>
                  <a:pt x="49358" y="801"/>
                  <a:pt x="100039" y="0"/>
                </a:cubicBezTo>
                <a:cubicBezTo>
                  <a:pt x="328599" y="-5986"/>
                  <a:pt x="389022" y="10837"/>
                  <a:pt x="609820" y="0"/>
                </a:cubicBezTo>
                <a:cubicBezTo>
                  <a:pt x="830618" y="-10837"/>
                  <a:pt x="908193" y="17873"/>
                  <a:pt x="1036614" y="0"/>
                </a:cubicBezTo>
                <a:cubicBezTo>
                  <a:pt x="1165035" y="-17873"/>
                  <a:pt x="1377045" y="3358"/>
                  <a:pt x="1463407" y="0"/>
                </a:cubicBezTo>
                <a:cubicBezTo>
                  <a:pt x="1549769" y="-3358"/>
                  <a:pt x="1691272" y="20303"/>
                  <a:pt x="1807213" y="0"/>
                </a:cubicBezTo>
                <a:cubicBezTo>
                  <a:pt x="1923154" y="-20303"/>
                  <a:pt x="2194199" y="4741"/>
                  <a:pt x="2316994" y="0"/>
                </a:cubicBezTo>
                <a:cubicBezTo>
                  <a:pt x="2439789" y="-4741"/>
                  <a:pt x="2848569" y="57135"/>
                  <a:pt x="3075738" y="0"/>
                </a:cubicBezTo>
                <a:cubicBezTo>
                  <a:pt x="3302907" y="-57135"/>
                  <a:pt x="3526013" y="40735"/>
                  <a:pt x="3668507" y="0"/>
                </a:cubicBezTo>
                <a:cubicBezTo>
                  <a:pt x="3811001" y="-40735"/>
                  <a:pt x="3946967" y="10529"/>
                  <a:pt x="4095300" y="0"/>
                </a:cubicBezTo>
                <a:cubicBezTo>
                  <a:pt x="4243633" y="-10529"/>
                  <a:pt x="4414788" y="9071"/>
                  <a:pt x="4522094" y="0"/>
                </a:cubicBezTo>
                <a:cubicBezTo>
                  <a:pt x="4629400" y="-9071"/>
                  <a:pt x="4797334" y="36924"/>
                  <a:pt x="4948887" y="0"/>
                </a:cubicBezTo>
                <a:cubicBezTo>
                  <a:pt x="5100440" y="-36924"/>
                  <a:pt x="5191145" y="4021"/>
                  <a:pt x="5292693" y="0"/>
                </a:cubicBezTo>
                <a:cubicBezTo>
                  <a:pt x="5394241" y="-4021"/>
                  <a:pt x="5592080" y="10037"/>
                  <a:pt x="5719486" y="0"/>
                </a:cubicBezTo>
                <a:cubicBezTo>
                  <a:pt x="5846892" y="-10037"/>
                  <a:pt x="6180119" y="33541"/>
                  <a:pt x="6312255" y="0"/>
                </a:cubicBezTo>
                <a:cubicBezTo>
                  <a:pt x="6444391" y="-33541"/>
                  <a:pt x="6834203" y="85408"/>
                  <a:pt x="7070999" y="0"/>
                </a:cubicBezTo>
                <a:cubicBezTo>
                  <a:pt x="7307795" y="-85408"/>
                  <a:pt x="7592767" y="53751"/>
                  <a:pt x="7746755" y="0"/>
                </a:cubicBezTo>
                <a:cubicBezTo>
                  <a:pt x="7900743" y="-53751"/>
                  <a:pt x="8262666" y="49490"/>
                  <a:pt x="8398801" y="0"/>
                </a:cubicBezTo>
                <a:cubicBezTo>
                  <a:pt x="8446464" y="-12676"/>
                  <a:pt x="8496378" y="43746"/>
                  <a:pt x="8498840" y="100039"/>
                </a:cubicBezTo>
                <a:cubicBezTo>
                  <a:pt x="8538221" y="239712"/>
                  <a:pt x="8466020" y="389148"/>
                  <a:pt x="8498840" y="500185"/>
                </a:cubicBezTo>
                <a:cubicBezTo>
                  <a:pt x="8493437" y="556550"/>
                  <a:pt x="8449850" y="594203"/>
                  <a:pt x="8398801" y="600224"/>
                </a:cubicBezTo>
                <a:cubicBezTo>
                  <a:pt x="8266918" y="644450"/>
                  <a:pt x="8131775" y="567640"/>
                  <a:pt x="7972008" y="600224"/>
                </a:cubicBezTo>
                <a:cubicBezTo>
                  <a:pt x="7812241" y="632808"/>
                  <a:pt x="7744263" y="572877"/>
                  <a:pt x="7545214" y="600224"/>
                </a:cubicBezTo>
                <a:cubicBezTo>
                  <a:pt x="7346165" y="627571"/>
                  <a:pt x="7197489" y="587612"/>
                  <a:pt x="6869458" y="600224"/>
                </a:cubicBezTo>
                <a:cubicBezTo>
                  <a:pt x="6541427" y="612836"/>
                  <a:pt x="6442968" y="530722"/>
                  <a:pt x="6193701" y="600224"/>
                </a:cubicBezTo>
                <a:cubicBezTo>
                  <a:pt x="5944434" y="669726"/>
                  <a:pt x="5869837" y="566806"/>
                  <a:pt x="5600933" y="600224"/>
                </a:cubicBezTo>
                <a:cubicBezTo>
                  <a:pt x="5332029" y="633642"/>
                  <a:pt x="5215630" y="547386"/>
                  <a:pt x="4925176" y="600224"/>
                </a:cubicBezTo>
                <a:cubicBezTo>
                  <a:pt x="4634722" y="653062"/>
                  <a:pt x="4504401" y="542199"/>
                  <a:pt x="4166432" y="600224"/>
                </a:cubicBezTo>
                <a:cubicBezTo>
                  <a:pt x="3828463" y="658249"/>
                  <a:pt x="3901215" y="559502"/>
                  <a:pt x="3739639" y="600224"/>
                </a:cubicBezTo>
                <a:cubicBezTo>
                  <a:pt x="3578063" y="640946"/>
                  <a:pt x="3383680" y="551262"/>
                  <a:pt x="3229858" y="600224"/>
                </a:cubicBezTo>
                <a:cubicBezTo>
                  <a:pt x="3076036" y="649186"/>
                  <a:pt x="2960576" y="557777"/>
                  <a:pt x="2720077" y="600224"/>
                </a:cubicBezTo>
                <a:cubicBezTo>
                  <a:pt x="2479578" y="642671"/>
                  <a:pt x="2363299" y="558036"/>
                  <a:pt x="2210296" y="600224"/>
                </a:cubicBezTo>
                <a:cubicBezTo>
                  <a:pt x="2057293" y="642412"/>
                  <a:pt x="1755043" y="566758"/>
                  <a:pt x="1617527" y="600224"/>
                </a:cubicBezTo>
                <a:cubicBezTo>
                  <a:pt x="1480011" y="633690"/>
                  <a:pt x="1319186" y="583862"/>
                  <a:pt x="1024758" y="600224"/>
                </a:cubicBezTo>
                <a:cubicBezTo>
                  <a:pt x="730330" y="616586"/>
                  <a:pt x="490069" y="580308"/>
                  <a:pt x="100039" y="600224"/>
                </a:cubicBezTo>
                <a:cubicBezTo>
                  <a:pt x="46400" y="610884"/>
                  <a:pt x="-3732" y="570050"/>
                  <a:pt x="0" y="500185"/>
                </a:cubicBezTo>
                <a:cubicBezTo>
                  <a:pt x="-29860" y="317881"/>
                  <a:pt x="15955" y="253339"/>
                  <a:pt x="0" y="100039"/>
                </a:cubicBezTo>
                <a:close/>
              </a:path>
              <a:path w="8498840" h="600224" stroke="0" extrusionOk="0">
                <a:moveTo>
                  <a:pt x="0" y="100039"/>
                </a:moveTo>
                <a:cubicBezTo>
                  <a:pt x="-260" y="40771"/>
                  <a:pt x="60479" y="-3429"/>
                  <a:pt x="100039" y="0"/>
                </a:cubicBezTo>
                <a:cubicBezTo>
                  <a:pt x="269065" y="-9877"/>
                  <a:pt x="410177" y="54030"/>
                  <a:pt x="609820" y="0"/>
                </a:cubicBezTo>
                <a:cubicBezTo>
                  <a:pt x="809463" y="-54030"/>
                  <a:pt x="914957" y="49154"/>
                  <a:pt x="1036614" y="0"/>
                </a:cubicBezTo>
                <a:cubicBezTo>
                  <a:pt x="1158271" y="-49154"/>
                  <a:pt x="1301010" y="53568"/>
                  <a:pt x="1546395" y="0"/>
                </a:cubicBezTo>
                <a:cubicBezTo>
                  <a:pt x="1791780" y="-53568"/>
                  <a:pt x="1864185" y="15681"/>
                  <a:pt x="2056176" y="0"/>
                </a:cubicBezTo>
                <a:cubicBezTo>
                  <a:pt x="2248167" y="-15681"/>
                  <a:pt x="2274828" y="51160"/>
                  <a:pt x="2482969" y="0"/>
                </a:cubicBezTo>
                <a:cubicBezTo>
                  <a:pt x="2691110" y="-51160"/>
                  <a:pt x="3002128" y="28894"/>
                  <a:pt x="3241713" y="0"/>
                </a:cubicBezTo>
                <a:cubicBezTo>
                  <a:pt x="3481298" y="-28894"/>
                  <a:pt x="3612267" y="67095"/>
                  <a:pt x="3917470" y="0"/>
                </a:cubicBezTo>
                <a:cubicBezTo>
                  <a:pt x="4222673" y="-67095"/>
                  <a:pt x="4267571" y="1611"/>
                  <a:pt x="4427251" y="0"/>
                </a:cubicBezTo>
                <a:cubicBezTo>
                  <a:pt x="4586931" y="-1611"/>
                  <a:pt x="4652026" y="3380"/>
                  <a:pt x="4854044" y="0"/>
                </a:cubicBezTo>
                <a:cubicBezTo>
                  <a:pt x="5056062" y="-3380"/>
                  <a:pt x="5089998" y="33723"/>
                  <a:pt x="5197850" y="0"/>
                </a:cubicBezTo>
                <a:cubicBezTo>
                  <a:pt x="5305702" y="-33723"/>
                  <a:pt x="5565219" y="18509"/>
                  <a:pt x="5790619" y="0"/>
                </a:cubicBezTo>
                <a:cubicBezTo>
                  <a:pt x="6016019" y="-18509"/>
                  <a:pt x="6287967" y="69437"/>
                  <a:pt x="6549363" y="0"/>
                </a:cubicBezTo>
                <a:cubicBezTo>
                  <a:pt x="6810759" y="-69437"/>
                  <a:pt x="6815087" y="30582"/>
                  <a:pt x="6893168" y="0"/>
                </a:cubicBezTo>
                <a:cubicBezTo>
                  <a:pt x="6971249" y="-30582"/>
                  <a:pt x="7417810" y="60256"/>
                  <a:pt x="7568925" y="0"/>
                </a:cubicBezTo>
                <a:cubicBezTo>
                  <a:pt x="7720040" y="-60256"/>
                  <a:pt x="8072058" y="84544"/>
                  <a:pt x="8398801" y="0"/>
                </a:cubicBezTo>
                <a:cubicBezTo>
                  <a:pt x="8449229" y="6331"/>
                  <a:pt x="8502313" y="35918"/>
                  <a:pt x="8498840" y="100039"/>
                </a:cubicBezTo>
                <a:cubicBezTo>
                  <a:pt x="8507883" y="190633"/>
                  <a:pt x="8464107" y="353364"/>
                  <a:pt x="8498840" y="500185"/>
                </a:cubicBezTo>
                <a:cubicBezTo>
                  <a:pt x="8503880" y="566489"/>
                  <a:pt x="8451111" y="606661"/>
                  <a:pt x="8398801" y="600224"/>
                </a:cubicBezTo>
                <a:cubicBezTo>
                  <a:pt x="8023698" y="659686"/>
                  <a:pt x="7876186" y="519276"/>
                  <a:pt x="7640057" y="600224"/>
                </a:cubicBezTo>
                <a:cubicBezTo>
                  <a:pt x="7403928" y="681172"/>
                  <a:pt x="7279084" y="580454"/>
                  <a:pt x="7130276" y="600224"/>
                </a:cubicBezTo>
                <a:cubicBezTo>
                  <a:pt x="6981468" y="619994"/>
                  <a:pt x="6782377" y="579623"/>
                  <a:pt x="6454520" y="600224"/>
                </a:cubicBezTo>
                <a:cubicBezTo>
                  <a:pt x="6126663" y="620825"/>
                  <a:pt x="6101398" y="567663"/>
                  <a:pt x="5861751" y="600224"/>
                </a:cubicBezTo>
                <a:cubicBezTo>
                  <a:pt x="5622104" y="632785"/>
                  <a:pt x="5439550" y="574177"/>
                  <a:pt x="5185995" y="600224"/>
                </a:cubicBezTo>
                <a:cubicBezTo>
                  <a:pt x="4932440" y="626271"/>
                  <a:pt x="4800071" y="534959"/>
                  <a:pt x="4427251" y="600224"/>
                </a:cubicBezTo>
                <a:cubicBezTo>
                  <a:pt x="4054431" y="665489"/>
                  <a:pt x="3827682" y="587043"/>
                  <a:pt x="3668507" y="600224"/>
                </a:cubicBezTo>
                <a:cubicBezTo>
                  <a:pt x="3509332" y="613405"/>
                  <a:pt x="3268271" y="573952"/>
                  <a:pt x="2909763" y="600224"/>
                </a:cubicBezTo>
                <a:cubicBezTo>
                  <a:pt x="2551255" y="626496"/>
                  <a:pt x="2379882" y="523222"/>
                  <a:pt x="2151019" y="600224"/>
                </a:cubicBezTo>
                <a:cubicBezTo>
                  <a:pt x="1922156" y="677226"/>
                  <a:pt x="1954745" y="588182"/>
                  <a:pt x="1807213" y="600224"/>
                </a:cubicBezTo>
                <a:cubicBezTo>
                  <a:pt x="1659681" y="612266"/>
                  <a:pt x="1518586" y="574877"/>
                  <a:pt x="1297432" y="600224"/>
                </a:cubicBezTo>
                <a:cubicBezTo>
                  <a:pt x="1076278" y="625571"/>
                  <a:pt x="841609" y="550011"/>
                  <a:pt x="621675" y="600224"/>
                </a:cubicBezTo>
                <a:cubicBezTo>
                  <a:pt x="401741" y="650437"/>
                  <a:pt x="218120" y="597610"/>
                  <a:pt x="100039" y="600224"/>
                </a:cubicBezTo>
                <a:cubicBezTo>
                  <a:pt x="58072" y="599649"/>
                  <a:pt x="-4047" y="568376"/>
                  <a:pt x="0" y="500185"/>
                </a:cubicBezTo>
                <a:cubicBezTo>
                  <a:pt x="-14343" y="358877"/>
                  <a:pt x="24216" y="285131"/>
                  <a:pt x="0" y="100039"/>
                </a:cubicBezTo>
                <a:close/>
              </a:path>
            </a:pathLst>
          </a:custGeom>
          <a:ln w="571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xmlns="" sd="415455300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581D2B8-A227-4A28-9EB3-247F99BABD1B}"/>
              </a:ext>
            </a:extLst>
          </p:cNvPr>
          <p:cNvGrpSpPr/>
          <p:nvPr/>
        </p:nvGrpSpPr>
        <p:grpSpPr>
          <a:xfrm>
            <a:off x="518479" y="1161472"/>
            <a:ext cx="7213282" cy="4535056"/>
            <a:chOff x="701358" y="798944"/>
            <a:chExt cx="9411175" cy="578549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312F8E6A-6DD5-4424-84CF-196E24D2F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2172" y="798944"/>
              <a:ext cx="4230052" cy="315716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DEA93624-9E09-4940-890E-21B87A0D7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34120" y="914592"/>
              <a:ext cx="5078413" cy="292586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28DEA731-3C24-4DB7-ABCA-BBDAFF916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1358" y="3956107"/>
              <a:ext cx="4551680" cy="262832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DE7682B5-F78E-4630-BA1E-4A4108EDA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13852" y="3956107"/>
              <a:ext cx="4551680" cy="2626141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B6F5500-980C-4F73-9A06-E909CCF48C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7874" y="4444640"/>
            <a:ext cx="4039743" cy="181751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754E5F9-F087-48DE-A600-F0C0F4317F36}"/>
              </a:ext>
            </a:extLst>
          </p:cNvPr>
          <p:cNvSpPr txBox="1"/>
          <p:nvPr/>
        </p:nvSpPr>
        <p:spPr>
          <a:xfrm>
            <a:off x="7752598" y="1396500"/>
            <a:ext cx="4083802" cy="1384995"/>
          </a:xfrm>
          <a:custGeom>
            <a:avLst/>
            <a:gdLst>
              <a:gd name="connsiteX0" fmla="*/ 0 w 4083802"/>
              <a:gd name="connsiteY0" fmla="*/ 0 h 1384995"/>
              <a:gd name="connsiteX1" fmla="*/ 4083802 w 4083802"/>
              <a:gd name="connsiteY1" fmla="*/ 0 h 1384995"/>
              <a:gd name="connsiteX2" fmla="*/ 4083802 w 4083802"/>
              <a:gd name="connsiteY2" fmla="*/ 1384995 h 1384995"/>
              <a:gd name="connsiteX3" fmla="*/ 0 w 4083802"/>
              <a:gd name="connsiteY3" fmla="*/ 1384995 h 1384995"/>
              <a:gd name="connsiteX4" fmla="*/ 0 w 4083802"/>
              <a:gd name="connsiteY4" fmla="*/ 0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384995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4150536" y="569048"/>
                  <a:pt x="3970620" y="908236"/>
                  <a:pt x="4083802" y="1384995"/>
                </a:cubicBezTo>
                <a:cubicBezTo>
                  <a:pt x="3051223" y="1220234"/>
                  <a:pt x="754054" y="1503145"/>
                  <a:pt x="0" y="1384995"/>
                </a:cubicBezTo>
                <a:cubicBezTo>
                  <a:pt x="-9180" y="1214950"/>
                  <a:pt x="60630" y="148983"/>
                  <a:pt x="0" y="0"/>
                </a:cubicBezTo>
                <a:close/>
              </a:path>
              <a:path w="4083802" h="1384995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25380" y="421457"/>
                  <a:pt x="4037985" y="827745"/>
                  <a:pt x="4083802" y="1384995"/>
                </a:cubicBezTo>
                <a:cubicBezTo>
                  <a:pt x="3331179" y="1239135"/>
                  <a:pt x="1313692" y="1306671"/>
                  <a:pt x="0" y="1384995"/>
                </a:cubicBezTo>
                <a:cubicBezTo>
                  <a:pt x="62182" y="938179"/>
                  <a:pt x="-52553" y="24970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trong mỗi tranh đã làm gì? Việc làm đó thể hiện điều gì?</a:t>
            </a:r>
            <a:endParaRPr lang="vi-VN" sz="2800" b="1" i="0" dirty="0">
              <a:solidFill>
                <a:srgbClr val="FF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5181117-4CDE-43BA-909A-81881D46A81C}"/>
              </a:ext>
            </a:extLst>
          </p:cNvPr>
          <p:cNvSpPr txBox="1"/>
          <p:nvPr/>
        </p:nvSpPr>
        <p:spPr>
          <a:xfrm>
            <a:off x="7787906" y="3183900"/>
            <a:ext cx="4171752" cy="954107"/>
          </a:xfrm>
          <a:custGeom>
            <a:avLst/>
            <a:gdLst>
              <a:gd name="connsiteX0" fmla="*/ 0 w 4171752"/>
              <a:gd name="connsiteY0" fmla="*/ 0 h 954107"/>
              <a:gd name="connsiteX1" fmla="*/ 4171752 w 4171752"/>
              <a:gd name="connsiteY1" fmla="*/ 0 h 954107"/>
              <a:gd name="connsiteX2" fmla="*/ 4171752 w 4171752"/>
              <a:gd name="connsiteY2" fmla="*/ 954107 h 954107"/>
              <a:gd name="connsiteX3" fmla="*/ 0 w 4171752"/>
              <a:gd name="connsiteY3" fmla="*/ 954107 h 954107"/>
              <a:gd name="connsiteX4" fmla="*/ 0 w 4171752"/>
              <a:gd name="connsiteY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1752" h="954107" fill="none" extrusionOk="0">
                <a:moveTo>
                  <a:pt x="0" y="0"/>
                </a:moveTo>
                <a:cubicBezTo>
                  <a:pt x="488270" y="5222"/>
                  <a:pt x="2270016" y="24918"/>
                  <a:pt x="4171752" y="0"/>
                </a:cubicBezTo>
                <a:cubicBezTo>
                  <a:pt x="4197060" y="365569"/>
                  <a:pt x="4206297" y="532638"/>
                  <a:pt x="4171752" y="954107"/>
                </a:cubicBezTo>
                <a:cubicBezTo>
                  <a:pt x="2988591" y="789346"/>
                  <a:pt x="1054921" y="1072257"/>
                  <a:pt x="0" y="954107"/>
                </a:cubicBezTo>
                <a:cubicBezTo>
                  <a:pt x="25104" y="519547"/>
                  <a:pt x="34190" y="155245"/>
                  <a:pt x="0" y="0"/>
                </a:cubicBezTo>
                <a:close/>
              </a:path>
              <a:path w="4171752" h="954107" stroke="0" extrusionOk="0">
                <a:moveTo>
                  <a:pt x="0" y="0"/>
                </a:moveTo>
                <a:cubicBezTo>
                  <a:pt x="426643" y="11849"/>
                  <a:pt x="2562557" y="-161459"/>
                  <a:pt x="4171752" y="0"/>
                </a:cubicBezTo>
                <a:cubicBezTo>
                  <a:pt x="4095936" y="168997"/>
                  <a:pt x="4124717" y="796602"/>
                  <a:pt x="4171752" y="954107"/>
                </a:cubicBezTo>
                <a:cubicBezTo>
                  <a:pt x="3327123" y="808247"/>
                  <a:pt x="1498473" y="875783"/>
                  <a:pt x="0" y="954107"/>
                </a:cubicBezTo>
                <a:cubicBezTo>
                  <a:pt x="-25366" y="710691"/>
                  <a:pt x="-56101" y="15770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 hiện của việc giữ lời hứa là gì?</a:t>
            </a:r>
            <a:endParaRPr lang="en-US" sz="2800" b="1" dirty="0">
              <a:solidFill>
                <a:srgbClr val="FF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1571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9"/>
          <p:cNvSpPr/>
          <p:nvPr/>
        </p:nvSpPr>
        <p:spPr>
          <a:xfrm>
            <a:off x="2739629" y="1466971"/>
            <a:ext cx="6227021" cy="3473753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544" name="Google Shape;544;p39"/>
          <p:cNvGrpSpPr/>
          <p:nvPr/>
        </p:nvGrpSpPr>
        <p:grpSpPr>
          <a:xfrm rot="1790415">
            <a:off x="7759658" y="4242826"/>
            <a:ext cx="1683485" cy="1506024"/>
            <a:chOff x="2373425" y="2328488"/>
            <a:chExt cx="1072475" cy="929000"/>
          </a:xfrm>
        </p:grpSpPr>
        <p:sp>
          <p:nvSpPr>
            <p:cNvPr id="545" name="Google Shape;545;p39"/>
            <p:cNvSpPr/>
            <p:nvPr/>
          </p:nvSpPr>
          <p:spPr>
            <a:xfrm>
              <a:off x="2385950" y="2891663"/>
              <a:ext cx="241850" cy="144300"/>
            </a:xfrm>
            <a:custGeom>
              <a:avLst/>
              <a:gdLst/>
              <a:ahLst/>
              <a:cxnLst/>
              <a:rect l="l" t="t" r="r" b="b"/>
              <a:pathLst>
                <a:path w="9674" h="5772" extrusionOk="0">
                  <a:moveTo>
                    <a:pt x="1835" y="1"/>
                  </a:moveTo>
                  <a:cubicBezTo>
                    <a:pt x="1768" y="1"/>
                    <a:pt x="1668" y="68"/>
                    <a:pt x="1601" y="68"/>
                  </a:cubicBezTo>
                  <a:cubicBezTo>
                    <a:pt x="1435" y="101"/>
                    <a:pt x="1301" y="268"/>
                    <a:pt x="1268" y="435"/>
                  </a:cubicBezTo>
                  <a:cubicBezTo>
                    <a:pt x="1234" y="601"/>
                    <a:pt x="1234" y="768"/>
                    <a:pt x="1301" y="968"/>
                  </a:cubicBezTo>
                  <a:cubicBezTo>
                    <a:pt x="1301" y="1002"/>
                    <a:pt x="1334" y="1068"/>
                    <a:pt x="1334" y="1135"/>
                  </a:cubicBezTo>
                  <a:lnTo>
                    <a:pt x="1101" y="1002"/>
                  </a:lnTo>
                  <a:cubicBezTo>
                    <a:pt x="1001" y="968"/>
                    <a:pt x="934" y="935"/>
                    <a:pt x="834" y="935"/>
                  </a:cubicBezTo>
                  <a:cubicBezTo>
                    <a:pt x="767" y="935"/>
                    <a:pt x="667" y="902"/>
                    <a:pt x="634" y="902"/>
                  </a:cubicBezTo>
                  <a:lnTo>
                    <a:pt x="567" y="902"/>
                  </a:lnTo>
                  <a:cubicBezTo>
                    <a:pt x="434" y="902"/>
                    <a:pt x="334" y="968"/>
                    <a:pt x="300" y="1002"/>
                  </a:cubicBezTo>
                  <a:cubicBezTo>
                    <a:pt x="234" y="1068"/>
                    <a:pt x="167" y="1168"/>
                    <a:pt x="134" y="1269"/>
                  </a:cubicBezTo>
                  <a:cubicBezTo>
                    <a:pt x="0" y="1669"/>
                    <a:pt x="400" y="2069"/>
                    <a:pt x="667" y="2269"/>
                  </a:cubicBezTo>
                  <a:cubicBezTo>
                    <a:pt x="767" y="2336"/>
                    <a:pt x="834" y="2403"/>
                    <a:pt x="968" y="2469"/>
                  </a:cubicBezTo>
                  <a:lnTo>
                    <a:pt x="934" y="2469"/>
                  </a:lnTo>
                  <a:cubicBezTo>
                    <a:pt x="801" y="2503"/>
                    <a:pt x="667" y="2536"/>
                    <a:pt x="634" y="2636"/>
                  </a:cubicBezTo>
                  <a:cubicBezTo>
                    <a:pt x="501" y="2770"/>
                    <a:pt x="467" y="2903"/>
                    <a:pt x="501" y="3036"/>
                  </a:cubicBezTo>
                  <a:cubicBezTo>
                    <a:pt x="567" y="3170"/>
                    <a:pt x="634" y="3303"/>
                    <a:pt x="767" y="3437"/>
                  </a:cubicBezTo>
                  <a:cubicBezTo>
                    <a:pt x="801" y="3470"/>
                    <a:pt x="901" y="3503"/>
                    <a:pt x="968" y="3537"/>
                  </a:cubicBezTo>
                  <a:cubicBezTo>
                    <a:pt x="1068" y="3604"/>
                    <a:pt x="1134" y="3604"/>
                    <a:pt x="1234" y="3604"/>
                  </a:cubicBezTo>
                  <a:lnTo>
                    <a:pt x="1334" y="3604"/>
                  </a:lnTo>
                  <a:cubicBezTo>
                    <a:pt x="1468" y="3604"/>
                    <a:pt x="1635" y="3604"/>
                    <a:pt x="1735" y="3537"/>
                  </a:cubicBezTo>
                  <a:cubicBezTo>
                    <a:pt x="1835" y="3537"/>
                    <a:pt x="1935" y="3503"/>
                    <a:pt x="2068" y="3470"/>
                  </a:cubicBezTo>
                  <a:cubicBezTo>
                    <a:pt x="2569" y="4337"/>
                    <a:pt x="3403" y="4871"/>
                    <a:pt x="3970" y="5171"/>
                  </a:cubicBezTo>
                  <a:cubicBezTo>
                    <a:pt x="4403" y="5405"/>
                    <a:pt x="4837" y="5538"/>
                    <a:pt x="5304" y="5638"/>
                  </a:cubicBezTo>
                  <a:cubicBezTo>
                    <a:pt x="5704" y="5738"/>
                    <a:pt x="6138" y="5772"/>
                    <a:pt x="6605" y="5772"/>
                  </a:cubicBezTo>
                  <a:lnTo>
                    <a:pt x="6705" y="5772"/>
                  </a:lnTo>
                  <a:cubicBezTo>
                    <a:pt x="7272" y="5772"/>
                    <a:pt x="7839" y="5638"/>
                    <a:pt x="8306" y="5472"/>
                  </a:cubicBezTo>
                  <a:cubicBezTo>
                    <a:pt x="8806" y="5271"/>
                    <a:pt x="9273" y="4971"/>
                    <a:pt x="9640" y="4604"/>
                  </a:cubicBezTo>
                  <a:cubicBezTo>
                    <a:pt x="9674" y="4571"/>
                    <a:pt x="9674" y="4504"/>
                    <a:pt x="9674" y="4437"/>
                  </a:cubicBezTo>
                  <a:cubicBezTo>
                    <a:pt x="9674" y="4337"/>
                    <a:pt x="9640" y="4304"/>
                    <a:pt x="9607" y="4271"/>
                  </a:cubicBezTo>
                  <a:lnTo>
                    <a:pt x="9574" y="4237"/>
                  </a:lnTo>
                  <a:cubicBezTo>
                    <a:pt x="9607" y="4071"/>
                    <a:pt x="9574" y="3904"/>
                    <a:pt x="9474" y="3737"/>
                  </a:cubicBezTo>
                  <a:cubicBezTo>
                    <a:pt x="9440" y="3637"/>
                    <a:pt x="9340" y="3570"/>
                    <a:pt x="9240" y="3503"/>
                  </a:cubicBezTo>
                  <a:cubicBezTo>
                    <a:pt x="9140" y="3470"/>
                    <a:pt x="9107" y="3437"/>
                    <a:pt x="8973" y="3437"/>
                  </a:cubicBezTo>
                  <a:cubicBezTo>
                    <a:pt x="8940" y="3403"/>
                    <a:pt x="8907" y="3403"/>
                    <a:pt x="8907" y="3403"/>
                  </a:cubicBezTo>
                  <a:lnTo>
                    <a:pt x="8840" y="3403"/>
                  </a:lnTo>
                  <a:cubicBezTo>
                    <a:pt x="8806" y="3403"/>
                    <a:pt x="8773" y="3403"/>
                    <a:pt x="8740" y="3437"/>
                  </a:cubicBezTo>
                  <a:lnTo>
                    <a:pt x="8673" y="3470"/>
                  </a:lnTo>
                  <a:cubicBezTo>
                    <a:pt x="8640" y="3470"/>
                    <a:pt x="8606" y="3503"/>
                    <a:pt x="8506" y="3503"/>
                  </a:cubicBezTo>
                  <a:cubicBezTo>
                    <a:pt x="8406" y="3570"/>
                    <a:pt x="8239" y="3637"/>
                    <a:pt x="8106" y="3737"/>
                  </a:cubicBezTo>
                  <a:cubicBezTo>
                    <a:pt x="8073" y="3770"/>
                    <a:pt x="8006" y="3804"/>
                    <a:pt x="7973" y="3904"/>
                  </a:cubicBezTo>
                  <a:lnTo>
                    <a:pt x="7239" y="4137"/>
                  </a:lnTo>
                  <a:cubicBezTo>
                    <a:pt x="6972" y="4171"/>
                    <a:pt x="6672" y="4237"/>
                    <a:pt x="6438" y="4237"/>
                  </a:cubicBezTo>
                  <a:lnTo>
                    <a:pt x="6171" y="4237"/>
                  </a:lnTo>
                  <a:cubicBezTo>
                    <a:pt x="5804" y="4171"/>
                    <a:pt x="5437" y="4104"/>
                    <a:pt x="5070" y="3970"/>
                  </a:cubicBezTo>
                  <a:cubicBezTo>
                    <a:pt x="4737" y="3837"/>
                    <a:pt x="4403" y="3670"/>
                    <a:pt x="4103" y="3470"/>
                  </a:cubicBezTo>
                  <a:cubicBezTo>
                    <a:pt x="3836" y="3303"/>
                    <a:pt x="3603" y="3103"/>
                    <a:pt x="3436" y="2836"/>
                  </a:cubicBezTo>
                  <a:cubicBezTo>
                    <a:pt x="3403" y="2770"/>
                    <a:pt x="3303" y="2736"/>
                    <a:pt x="3269" y="2636"/>
                  </a:cubicBezTo>
                  <a:cubicBezTo>
                    <a:pt x="3469" y="2569"/>
                    <a:pt x="3669" y="2436"/>
                    <a:pt x="3803" y="2269"/>
                  </a:cubicBezTo>
                  <a:cubicBezTo>
                    <a:pt x="3903" y="2169"/>
                    <a:pt x="4003" y="2069"/>
                    <a:pt x="4103" y="1902"/>
                  </a:cubicBezTo>
                  <a:cubicBezTo>
                    <a:pt x="4170" y="1736"/>
                    <a:pt x="4170" y="1569"/>
                    <a:pt x="4103" y="1402"/>
                  </a:cubicBezTo>
                  <a:cubicBezTo>
                    <a:pt x="4070" y="1235"/>
                    <a:pt x="3936" y="1102"/>
                    <a:pt x="3770" y="1068"/>
                  </a:cubicBezTo>
                  <a:cubicBezTo>
                    <a:pt x="3669" y="1002"/>
                    <a:pt x="3603" y="1002"/>
                    <a:pt x="3503" y="1002"/>
                  </a:cubicBezTo>
                  <a:cubicBezTo>
                    <a:pt x="3436" y="1002"/>
                    <a:pt x="3336" y="1002"/>
                    <a:pt x="3269" y="1068"/>
                  </a:cubicBezTo>
                  <a:cubicBezTo>
                    <a:pt x="3102" y="1102"/>
                    <a:pt x="2969" y="1168"/>
                    <a:pt x="2802" y="1269"/>
                  </a:cubicBezTo>
                  <a:lnTo>
                    <a:pt x="2769" y="1302"/>
                  </a:lnTo>
                  <a:cubicBezTo>
                    <a:pt x="2769" y="1269"/>
                    <a:pt x="2735" y="1168"/>
                    <a:pt x="2735" y="1135"/>
                  </a:cubicBezTo>
                  <a:cubicBezTo>
                    <a:pt x="2635" y="935"/>
                    <a:pt x="2569" y="768"/>
                    <a:pt x="2469" y="601"/>
                  </a:cubicBezTo>
                  <a:cubicBezTo>
                    <a:pt x="2402" y="468"/>
                    <a:pt x="2268" y="268"/>
                    <a:pt x="2068" y="134"/>
                  </a:cubicBezTo>
                  <a:cubicBezTo>
                    <a:pt x="1968" y="101"/>
                    <a:pt x="1902" y="68"/>
                    <a:pt x="1768" y="68"/>
                  </a:cubicBezTo>
                  <a:cubicBezTo>
                    <a:pt x="1902" y="1"/>
                    <a:pt x="1902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3205700" y="2790763"/>
              <a:ext cx="240200" cy="141800"/>
            </a:xfrm>
            <a:custGeom>
              <a:avLst/>
              <a:gdLst/>
              <a:ahLst/>
              <a:cxnLst/>
              <a:rect l="l" t="t" r="r" b="b"/>
              <a:pathLst>
                <a:path w="9608" h="5672" extrusionOk="0">
                  <a:moveTo>
                    <a:pt x="7839" y="1"/>
                  </a:moveTo>
                  <a:cubicBezTo>
                    <a:pt x="7706" y="1"/>
                    <a:pt x="7639" y="34"/>
                    <a:pt x="7539" y="134"/>
                  </a:cubicBezTo>
                  <a:cubicBezTo>
                    <a:pt x="7339" y="268"/>
                    <a:pt x="7205" y="434"/>
                    <a:pt x="7139" y="601"/>
                  </a:cubicBezTo>
                  <a:cubicBezTo>
                    <a:pt x="7039" y="768"/>
                    <a:pt x="6905" y="935"/>
                    <a:pt x="6872" y="1135"/>
                  </a:cubicBezTo>
                  <a:cubicBezTo>
                    <a:pt x="6872" y="1168"/>
                    <a:pt x="6838" y="1268"/>
                    <a:pt x="6838" y="1302"/>
                  </a:cubicBezTo>
                  <a:lnTo>
                    <a:pt x="6805" y="1268"/>
                  </a:lnTo>
                  <a:cubicBezTo>
                    <a:pt x="6672" y="1168"/>
                    <a:pt x="6505" y="1101"/>
                    <a:pt x="6338" y="1035"/>
                  </a:cubicBezTo>
                  <a:cubicBezTo>
                    <a:pt x="6238" y="1001"/>
                    <a:pt x="6171" y="1001"/>
                    <a:pt x="6071" y="1001"/>
                  </a:cubicBezTo>
                  <a:cubicBezTo>
                    <a:pt x="6005" y="1001"/>
                    <a:pt x="5904" y="1001"/>
                    <a:pt x="5838" y="1035"/>
                  </a:cubicBezTo>
                  <a:cubicBezTo>
                    <a:pt x="5704" y="1101"/>
                    <a:pt x="5571" y="1202"/>
                    <a:pt x="5504" y="1368"/>
                  </a:cubicBezTo>
                  <a:cubicBezTo>
                    <a:pt x="5471" y="1535"/>
                    <a:pt x="5471" y="1702"/>
                    <a:pt x="5504" y="1869"/>
                  </a:cubicBezTo>
                  <a:cubicBezTo>
                    <a:pt x="5571" y="2036"/>
                    <a:pt x="5704" y="2169"/>
                    <a:pt x="5804" y="2269"/>
                  </a:cubicBezTo>
                  <a:cubicBezTo>
                    <a:pt x="5971" y="2369"/>
                    <a:pt x="6138" y="2503"/>
                    <a:pt x="6338" y="2636"/>
                  </a:cubicBezTo>
                  <a:lnTo>
                    <a:pt x="6371" y="2669"/>
                  </a:lnTo>
                  <a:lnTo>
                    <a:pt x="6238" y="2836"/>
                  </a:lnTo>
                  <a:cubicBezTo>
                    <a:pt x="6038" y="3036"/>
                    <a:pt x="5838" y="3270"/>
                    <a:pt x="5571" y="3437"/>
                  </a:cubicBezTo>
                  <a:cubicBezTo>
                    <a:pt x="5304" y="3637"/>
                    <a:pt x="4970" y="3803"/>
                    <a:pt x="4637" y="3937"/>
                  </a:cubicBezTo>
                  <a:cubicBezTo>
                    <a:pt x="4237" y="4037"/>
                    <a:pt x="3870" y="4137"/>
                    <a:pt x="3503" y="4170"/>
                  </a:cubicBezTo>
                  <a:lnTo>
                    <a:pt x="3236" y="4170"/>
                  </a:lnTo>
                  <a:cubicBezTo>
                    <a:pt x="2969" y="4170"/>
                    <a:pt x="2702" y="4137"/>
                    <a:pt x="2435" y="4104"/>
                  </a:cubicBezTo>
                  <a:cubicBezTo>
                    <a:pt x="2202" y="4037"/>
                    <a:pt x="1935" y="3970"/>
                    <a:pt x="1701" y="3837"/>
                  </a:cubicBezTo>
                  <a:cubicBezTo>
                    <a:pt x="1701" y="3770"/>
                    <a:pt x="1668" y="3703"/>
                    <a:pt x="1568" y="3670"/>
                  </a:cubicBezTo>
                  <a:cubicBezTo>
                    <a:pt x="1401" y="3603"/>
                    <a:pt x="1268" y="3503"/>
                    <a:pt x="1168" y="3470"/>
                  </a:cubicBezTo>
                  <a:cubicBezTo>
                    <a:pt x="1101" y="3470"/>
                    <a:pt x="1068" y="3437"/>
                    <a:pt x="1001" y="3437"/>
                  </a:cubicBezTo>
                  <a:lnTo>
                    <a:pt x="934" y="3370"/>
                  </a:lnTo>
                  <a:cubicBezTo>
                    <a:pt x="901" y="3336"/>
                    <a:pt x="868" y="3336"/>
                    <a:pt x="834" y="3336"/>
                  </a:cubicBezTo>
                  <a:lnTo>
                    <a:pt x="767" y="3336"/>
                  </a:lnTo>
                  <a:cubicBezTo>
                    <a:pt x="734" y="3336"/>
                    <a:pt x="701" y="3370"/>
                    <a:pt x="701" y="3370"/>
                  </a:cubicBezTo>
                  <a:cubicBezTo>
                    <a:pt x="601" y="3370"/>
                    <a:pt x="534" y="3437"/>
                    <a:pt x="434" y="3470"/>
                  </a:cubicBezTo>
                  <a:cubicBezTo>
                    <a:pt x="334" y="3537"/>
                    <a:pt x="267" y="3603"/>
                    <a:pt x="200" y="3670"/>
                  </a:cubicBezTo>
                  <a:cubicBezTo>
                    <a:pt x="100" y="3837"/>
                    <a:pt x="67" y="4004"/>
                    <a:pt x="100" y="4170"/>
                  </a:cubicBezTo>
                  <a:lnTo>
                    <a:pt x="67" y="4170"/>
                  </a:lnTo>
                  <a:cubicBezTo>
                    <a:pt x="34" y="4204"/>
                    <a:pt x="0" y="4304"/>
                    <a:pt x="0" y="4337"/>
                  </a:cubicBezTo>
                  <a:cubicBezTo>
                    <a:pt x="0" y="4437"/>
                    <a:pt x="0" y="4471"/>
                    <a:pt x="34" y="4504"/>
                  </a:cubicBezTo>
                  <a:cubicBezTo>
                    <a:pt x="401" y="4871"/>
                    <a:pt x="868" y="5171"/>
                    <a:pt x="1368" y="5371"/>
                  </a:cubicBezTo>
                  <a:cubicBezTo>
                    <a:pt x="1868" y="5538"/>
                    <a:pt x="2402" y="5671"/>
                    <a:pt x="2969" y="5671"/>
                  </a:cubicBezTo>
                  <a:lnTo>
                    <a:pt x="3069" y="5671"/>
                  </a:lnTo>
                  <a:cubicBezTo>
                    <a:pt x="3503" y="5671"/>
                    <a:pt x="3970" y="5638"/>
                    <a:pt x="4370" y="5538"/>
                  </a:cubicBezTo>
                  <a:cubicBezTo>
                    <a:pt x="4870" y="5405"/>
                    <a:pt x="5337" y="5305"/>
                    <a:pt x="5704" y="5104"/>
                  </a:cubicBezTo>
                  <a:cubicBezTo>
                    <a:pt x="6305" y="4804"/>
                    <a:pt x="7139" y="4270"/>
                    <a:pt x="7606" y="3370"/>
                  </a:cubicBezTo>
                  <a:cubicBezTo>
                    <a:pt x="7739" y="3437"/>
                    <a:pt x="7839" y="3437"/>
                    <a:pt x="7973" y="3470"/>
                  </a:cubicBezTo>
                  <a:cubicBezTo>
                    <a:pt x="8039" y="3470"/>
                    <a:pt x="8206" y="3503"/>
                    <a:pt x="8340" y="3503"/>
                  </a:cubicBezTo>
                  <a:lnTo>
                    <a:pt x="8473" y="3503"/>
                  </a:lnTo>
                  <a:cubicBezTo>
                    <a:pt x="8540" y="3503"/>
                    <a:pt x="8640" y="3503"/>
                    <a:pt x="8706" y="3470"/>
                  </a:cubicBezTo>
                  <a:cubicBezTo>
                    <a:pt x="8807" y="3437"/>
                    <a:pt x="8873" y="3437"/>
                    <a:pt x="8907" y="3336"/>
                  </a:cubicBezTo>
                  <a:cubicBezTo>
                    <a:pt x="9073" y="3203"/>
                    <a:pt x="9173" y="3070"/>
                    <a:pt x="9173" y="2970"/>
                  </a:cubicBezTo>
                  <a:cubicBezTo>
                    <a:pt x="9207" y="2803"/>
                    <a:pt x="9140" y="2669"/>
                    <a:pt x="9040" y="2536"/>
                  </a:cubicBezTo>
                  <a:cubicBezTo>
                    <a:pt x="8973" y="2469"/>
                    <a:pt x="8873" y="2402"/>
                    <a:pt x="8706" y="2369"/>
                  </a:cubicBezTo>
                  <a:lnTo>
                    <a:pt x="8673" y="2369"/>
                  </a:lnTo>
                  <a:cubicBezTo>
                    <a:pt x="8740" y="2336"/>
                    <a:pt x="8873" y="2236"/>
                    <a:pt x="8940" y="2202"/>
                  </a:cubicBezTo>
                  <a:cubicBezTo>
                    <a:pt x="9240" y="1969"/>
                    <a:pt x="9607" y="1635"/>
                    <a:pt x="9507" y="1202"/>
                  </a:cubicBezTo>
                  <a:cubicBezTo>
                    <a:pt x="9440" y="1135"/>
                    <a:pt x="9407" y="1001"/>
                    <a:pt x="9340" y="968"/>
                  </a:cubicBezTo>
                  <a:cubicBezTo>
                    <a:pt x="9274" y="901"/>
                    <a:pt x="9173" y="835"/>
                    <a:pt x="9073" y="835"/>
                  </a:cubicBezTo>
                  <a:lnTo>
                    <a:pt x="9007" y="835"/>
                  </a:lnTo>
                  <a:cubicBezTo>
                    <a:pt x="8907" y="835"/>
                    <a:pt x="8840" y="835"/>
                    <a:pt x="8807" y="868"/>
                  </a:cubicBezTo>
                  <a:cubicBezTo>
                    <a:pt x="8706" y="868"/>
                    <a:pt x="8606" y="901"/>
                    <a:pt x="8540" y="968"/>
                  </a:cubicBezTo>
                  <a:lnTo>
                    <a:pt x="8306" y="1068"/>
                  </a:lnTo>
                  <a:cubicBezTo>
                    <a:pt x="8340" y="1035"/>
                    <a:pt x="8340" y="1001"/>
                    <a:pt x="8340" y="901"/>
                  </a:cubicBezTo>
                  <a:cubicBezTo>
                    <a:pt x="8373" y="701"/>
                    <a:pt x="8406" y="534"/>
                    <a:pt x="8373" y="368"/>
                  </a:cubicBezTo>
                  <a:cubicBezTo>
                    <a:pt x="8340" y="201"/>
                    <a:pt x="8206" y="67"/>
                    <a:pt x="8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2709500" y="2905313"/>
              <a:ext cx="183500" cy="352175"/>
            </a:xfrm>
            <a:custGeom>
              <a:avLst/>
              <a:gdLst/>
              <a:ahLst/>
              <a:cxnLst/>
              <a:rect l="l" t="t" r="r" b="b"/>
              <a:pathLst>
                <a:path w="7340" h="14087" extrusionOk="0">
                  <a:moveTo>
                    <a:pt x="4733" y="0"/>
                  </a:moveTo>
                  <a:cubicBezTo>
                    <a:pt x="3153" y="0"/>
                    <a:pt x="1368" y="2777"/>
                    <a:pt x="701" y="6460"/>
                  </a:cubicBezTo>
                  <a:cubicBezTo>
                    <a:pt x="1" y="10363"/>
                    <a:pt x="701" y="13732"/>
                    <a:pt x="2369" y="14065"/>
                  </a:cubicBezTo>
                  <a:cubicBezTo>
                    <a:pt x="2447" y="14080"/>
                    <a:pt x="2526" y="14087"/>
                    <a:pt x="2605" y="14087"/>
                  </a:cubicBezTo>
                  <a:cubicBezTo>
                    <a:pt x="4182" y="14087"/>
                    <a:pt x="5940" y="11279"/>
                    <a:pt x="6639" y="7594"/>
                  </a:cubicBezTo>
                  <a:cubicBezTo>
                    <a:pt x="7339" y="3658"/>
                    <a:pt x="6572" y="289"/>
                    <a:pt x="4971" y="22"/>
                  </a:cubicBezTo>
                  <a:cubicBezTo>
                    <a:pt x="4892" y="8"/>
                    <a:pt x="4813" y="0"/>
                    <a:pt x="4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3021400" y="2829388"/>
              <a:ext cx="285225" cy="297225"/>
            </a:xfrm>
            <a:custGeom>
              <a:avLst/>
              <a:gdLst/>
              <a:ahLst/>
              <a:cxnLst/>
              <a:rect l="l" t="t" r="r" b="b"/>
              <a:pathLst>
                <a:path w="11409" h="11889" extrusionOk="0">
                  <a:moveTo>
                    <a:pt x="2270" y="0"/>
                  </a:moveTo>
                  <a:cubicBezTo>
                    <a:pt x="1901" y="0"/>
                    <a:pt x="1583" y="94"/>
                    <a:pt x="1335" y="290"/>
                  </a:cubicBezTo>
                  <a:cubicBezTo>
                    <a:pt x="0" y="1291"/>
                    <a:pt x="901" y="4660"/>
                    <a:pt x="3336" y="7796"/>
                  </a:cubicBezTo>
                  <a:cubicBezTo>
                    <a:pt x="5267" y="10316"/>
                    <a:pt x="7607" y="11888"/>
                    <a:pt x="9126" y="11888"/>
                  </a:cubicBezTo>
                  <a:cubicBezTo>
                    <a:pt x="9497" y="11888"/>
                    <a:pt x="9819" y="11795"/>
                    <a:pt x="10074" y="11598"/>
                  </a:cubicBezTo>
                  <a:cubicBezTo>
                    <a:pt x="11408" y="10564"/>
                    <a:pt x="10508" y="7229"/>
                    <a:pt x="8073" y="4093"/>
                  </a:cubicBezTo>
                  <a:cubicBezTo>
                    <a:pt x="6142" y="1573"/>
                    <a:pt x="3780" y="0"/>
                    <a:pt x="22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2373425" y="2596988"/>
              <a:ext cx="110100" cy="121425"/>
            </a:xfrm>
            <a:custGeom>
              <a:avLst/>
              <a:gdLst/>
              <a:ahLst/>
              <a:cxnLst/>
              <a:rect l="l" t="t" r="r" b="b"/>
              <a:pathLst>
                <a:path w="4404" h="4857" extrusionOk="0">
                  <a:moveTo>
                    <a:pt x="2299" y="1"/>
                  </a:moveTo>
                  <a:cubicBezTo>
                    <a:pt x="1273" y="1"/>
                    <a:pt x="324" y="929"/>
                    <a:pt x="168" y="2181"/>
                  </a:cubicBezTo>
                  <a:cubicBezTo>
                    <a:pt x="1" y="3482"/>
                    <a:pt x="801" y="4716"/>
                    <a:pt x="1936" y="4850"/>
                  </a:cubicBezTo>
                  <a:cubicBezTo>
                    <a:pt x="1991" y="4855"/>
                    <a:pt x="2047" y="4857"/>
                    <a:pt x="2102" y="4857"/>
                  </a:cubicBezTo>
                  <a:cubicBezTo>
                    <a:pt x="3169" y="4857"/>
                    <a:pt x="4112" y="3950"/>
                    <a:pt x="4271" y="2681"/>
                  </a:cubicBezTo>
                  <a:cubicBezTo>
                    <a:pt x="4404" y="1347"/>
                    <a:pt x="3637" y="180"/>
                    <a:pt x="2503" y="13"/>
                  </a:cubicBezTo>
                  <a:cubicBezTo>
                    <a:pt x="2434" y="5"/>
                    <a:pt x="2366" y="1"/>
                    <a:pt x="2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2396775" y="2507163"/>
              <a:ext cx="344450" cy="378750"/>
            </a:xfrm>
            <a:custGeom>
              <a:avLst/>
              <a:gdLst/>
              <a:ahLst/>
              <a:cxnLst/>
              <a:rect l="l" t="t" r="r" b="b"/>
              <a:pathLst>
                <a:path w="13778" h="15150" extrusionOk="0">
                  <a:moveTo>
                    <a:pt x="7168" y="1"/>
                  </a:moveTo>
                  <a:cubicBezTo>
                    <a:pt x="3859" y="1"/>
                    <a:pt x="971" y="2889"/>
                    <a:pt x="501" y="6808"/>
                  </a:cubicBezTo>
                  <a:cubicBezTo>
                    <a:pt x="1" y="10978"/>
                    <a:pt x="2403" y="14680"/>
                    <a:pt x="5972" y="15114"/>
                  </a:cubicBezTo>
                  <a:cubicBezTo>
                    <a:pt x="6184" y="15138"/>
                    <a:pt x="6395" y="15150"/>
                    <a:pt x="6604" y="15150"/>
                  </a:cubicBezTo>
                  <a:cubicBezTo>
                    <a:pt x="9886" y="15150"/>
                    <a:pt x="12773" y="12262"/>
                    <a:pt x="13244" y="8343"/>
                  </a:cubicBezTo>
                  <a:cubicBezTo>
                    <a:pt x="13777" y="4206"/>
                    <a:pt x="11342" y="504"/>
                    <a:pt x="7806" y="37"/>
                  </a:cubicBezTo>
                  <a:cubicBezTo>
                    <a:pt x="7592" y="13"/>
                    <a:pt x="7379" y="1"/>
                    <a:pt x="7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3190675" y="2379963"/>
              <a:ext cx="123450" cy="115075"/>
            </a:xfrm>
            <a:custGeom>
              <a:avLst/>
              <a:gdLst/>
              <a:ahLst/>
              <a:cxnLst/>
              <a:rect l="l" t="t" r="r" b="b"/>
              <a:pathLst>
                <a:path w="4938" h="4603" extrusionOk="0">
                  <a:moveTo>
                    <a:pt x="2139" y="1"/>
                  </a:moveTo>
                  <a:cubicBezTo>
                    <a:pt x="1722" y="1"/>
                    <a:pt x="1315" y="128"/>
                    <a:pt x="968" y="388"/>
                  </a:cubicBezTo>
                  <a:cubicBezTo>
                    <a:pt x="68" y="1088"/>
                    <a:pt x="1" y="2523"/>
                    <a:pt x="835" y="3557"/>
                  </a:cubicBezTo>
                  <a:cubicBezTo>
                    <a:pt x="1364" y="4234"/>
                    <a:pt x="2121" y="4602"/>
                    <a:pt x="2834" y="4602"/>
                  </a:cubicBezTo>
                  <a:cubicBezTo>
                    <a:pt x="3245" y="4602"/>
                    <a:pt x="3641" y="4480"/>
                    <a:pt x="3970" y="4224"/>
                  </a:cubicBezTo>
                  <a:cubicBezTo>
                    <a:pt x="4838" y="3557"/>
                    <a:pt x="4938" y="2089"/>
                    <a:pt x="4104" y="1055"/>
                  </a:cubicBezTo>
                  <a:cubicBezTo>
                    <a:pt x="3580" y="363"/>
                    <a:pt x="2845" y="1"/>
                    <a:pt x="2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2960525" y="2364363"/>
              <a:ext cx="381950" cy="358900"/>
            </a:xfrm>
            <a:custGeom>
              <a:avLst/>
              <a:gdLst/>
              <a:ahLst/>
              <a:cxnLst/>
              <a:rect l="l" t="t" r="r" b="b"/>
              <a:pathLst>
                <a:path w="15278" h="14356" extrusionOk="0">
                  <a:moveTo>
                    <a:pt x="6555" y="0"/>
                  </a:moveTo>
                  <a:cubicBezTo>
                    <a:pt x="5271" y="0"/>
                    <a:pt x="4031" y="383"/>
                    <a:pt x="3002" y="1179"/>
                  </a:cubicBezTo>
                  <a:cubicBezTo>
                    <a:pt x="167" y="3347"/>
                    <a:pt x="0" y="7817"/>
                    <a:pt x="2535" y="11086"/>
                  </a:cubicBezTo>
                  <a:cubicBezTo>
                    <a:pt x="4168" y="13206"/>
                    <a:pt x="6528" y="14356"/>
                    <a:pt x="8750" y="14356"/>
                  </a:cubicBezTo>
                  <a:cubicBezTo>
                    <a:pt x="10025" y="14356"/>
                    <a:pt x="11254" y="13978"/>
                    <a:pt x="12276" y="13187"/>
                  </a:cubicBezTo>
                  <a:cubicBezTo>
                    <a:pt x="15111" y="11019"/>
                    <a:pt x="15278" y="6549"/>
                    <a:pt x="12709" y="3247"/>
                  </a:cubicBezTo>
                  <a:cubicBezTo>
                    <a:pt x="11105" y="1136"/>
                    <a:pt x="8766" y="0"/>
                    <a:pt x="6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2633625" y="2328488"/>
              <a:ext cx="377800" cy="262450"/>
            </a:xfrm>
            <a:custGeom>
              <a:avLst/>
              <a:gdLst/>
              <a:ahLst/>
              <a:cxnLst/>
              <a:rect l="l" t="t" r="r" b="b"/>
              <a:pathLst>
                <a:path w="15112" h="10498" extrusionOk="0">
                  <a:moveTo>
                    <a:pt x="8698" y="0"/>
                  </a:moveTo>
                  <a:cubicBezTo>
                    <a:pt x="7892" y="0"/>
                    <a:pt x="7050" y="111"/>
                    <a:pt x="6205" y="345"/>
                  </a:cubicBezTo>
                  <a:cubicBezTo>
                    <a:pt x="2435" y="1413"/>
                    <a:pt x="0" y="4448"/>
                    <a:pt x="734" y="7117"/>
                  </a:cubicBezTo>
                  <a:cubicBezTo>
                    <a:pt x="1327" y="9206"/>
                    <a:pt x="3656" y="10498"/>
                    <a:pt x="6409" y="10498"/>
                  </a:cubicBezTo>
                  <a:cubicBezTo>
                    <a:pt x="7216" y="10498"/>
                    <a:pt x="8060" y="10387"/>
                    <a:pt x="8907" y="10152"/>
                  </a:cubicBezTo>
                  <a:cubicBezTo>
                    <a:pt x="12676" y="9152"/>
                    <a:pt x="15111" y="6116"/>
                    <a:pt x="14377" y="3414"/>
                  </a:cubicBezTo>
                  <a:cubicBezTo>
                    <a:pt x="13784" y="1298"/>
                    <a:pt x="11453" y="0"/>
                    <a:pt x="8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2524375" y="2399663"/>
              <a:ext cx="777250" cy="773075"/>
            </a:xfrm>
            <a:custGeom>
              <a:avLst/>
              <a:gdLst/>
              <a:ahLst/>
              <a:cxnLst/>
              <a:rect l="l" t="t" r="r" b="b"/>
              <a:pathLst>
                <a:path w="31090" h="30923" extrusionOk="0">
                  <a:moveTo>
                    <a:pt x="14811" y="0"/>
                  </a:moveTo>
                  <a:cubicBezTo>
                    <a:pt x="13877" y="67"/>
                    <a:pt x="12910" y="167"/>
                    <a:pt x="11942" y="434"/>
                  </a:cubicBezTo>
                  <a:cubicBezTo>
                    <a:pt x="11542" y="501"/>
                    <a:pt x="11108" y="634"/>
                    <a:pt x="10708" y="801"/>
                  </a:cubicBezTo>
                  <a:cubicBezTo>
                    <a:pt x="10575" y="834"/>
                    <a:pt x="10475" y="901"/>
                    <a:pt x="10341" y="934"/>
                  </a:cubicBezTo>
                  <a:cubicBezTo>
                    <a:pt x="9941" y="1101"/>
                    <a:pt x="9474" y="1268"/>
                    <a:pt x="9074" y="1468"/>
                  </a:cubicBezTo>
                  <a:cubicBezTo>
                    <a:pt x="7739" y="2102"/>
                    <a:pt x="6472" y="2902"/>
                    <a:pt x="5338" y="3903"/>
                  </a:cubicBezTo>
                  <a:cubicBezTo>
                    <a:pt x="5004" y="4170"/>
                    <a:pt x="4637" y="4503"/>
                    <a:pt x="4304" y="4904"/>
                  </a:cubicBezTo>
                  <a:cubicBezTo>
                    <a:pt x="3603" y="5638"/>
                    <a:pt x="2969" y="6438"/>
                    <a:pt x="2469" y="7305"/>
                  </a:cubicBezTo>
                  <a:cubicBezTo>
                    <a:pt x="2269" y="7639"/>
                    <a:pt x="2069" y="7973"/>
                    <a:pt x="1902" y="8339"/>
                  </a:cubicBezTo>
                  <a:cubicBezTo>
                    <a:pt x="1435" y="9173"/>
                    <a:pt x="1101" y="10107"/>
                    <a:pt x="801" y="11075"/>
                  </a:cubicBezTo>
                  <a:cubicBezTo>
                    <a:pt x="568" y="11942"/>
                    <a:pt x="334" y="12909"/>
                    <a:pt x="234" y="13910"/>
                  </a:cubicBezTo>
                  <a:cubicBezTo>
                    <a:pt x="0" y="15811"/>
                    <a:pt x="167" y="17846"/>
                    <a:pt x="734" y="19748"/>
                  </a:cubicBezTo>
                  <a:cubicBezTo>
                    <a:pt x="1235" y="21582"/>
                    <a:pt x="2135" y="23317"/>
                    <a:pt x="3303" y="24851"/>
                  </a:cubicBezTo>
                  <a:cubicBezTo>
                    <a:pt x="4470" y="26352"/>
                    <a:pt x="5905" y="27653"/>
                    <a:pt x="7506" y="28654"/>
                  </a:cubicBezTo>
                  <a:cubicBezTo>
                    <a:pt x="9107" y="29655"/>
                    <a:pt x="10975" y="30322"/>
                    <a:pt x="12843" y="30655"/>
                  </a:cubicBezTo>
                  <a:cubicBezTo>
                    <a:pt x="13744" y="30822"/>
                    <a:pt x="14644" y="30922"/>
                    <a:pt x="15578" y="30922"/>
                  </a:cubicBezTo>
                  <a:lnTo>
                    <a:pt x="15812" y="30922"/>
                  </a:lnTo>
                  <a:cubicBezTo>
                    <a:pt x="16779" y="30922"/>
                    <a:pt x="17746" y="30789"/>
                    <a:pt x="18680" y="30589"/>
                  </a:cubicBezTo>
                  <a:cubicBezTo>
                    <a:pt x="20482" y="30188"/>
                    <a:pt x="22283" y="29455"/>
                    <a:pt x="23918" y="28454"/>
                  </a:cubicBezTo>
                  <a:cubicBezTo>
                    <a:pt x="24651" y="27954"/>
                    <a:pt x="25419" y="27353"/>
                    <a:pt x="26119" y="26753"/>
                  </a:cubicBezTo>
                  <a:cubicBezTo>
                    <a:pt x="26786" y="26119"/>
                    <a:pt x="27420" y="25452"/>
                    <a:pt x="27954" y="24651"/>
                  </a:cubicBezTo>
                  <a:cubicBezTo>
                    <a:pt x="29088" y="23150"/>
                    <a:pt x="29922" y="21449"/>
                    <a:pt x="30422" y="19614"/>
                  </a:cubicBezTo>
                  <a:cubicBezTo>
                    <a:pt x="30923" y="17746"/>
                    <a:pt x="31089" y="15745"/>
                    <a:pt x="30856" y="13777"/>
                  </a:cubicBezTo>
                  <a:cubicBezTo>
                    <a:pt x="30656" y="11809"/>
                    <a:pt x="30089" y="9974"/>
                    <a:pt x="29121" y="8173"/>
                  </a:cubicBezTo>
                  <a:cubicBezTo>
                    <a:pt x="28254" y="6505"/>
                    <a:pt x="26986" y="5004"/>
                    <a:pt x="25585" y="3770"/>
                  </a:cubicBezTo>
                  <a:cubicBezTo>
                    <a:pt x="24885" y="3136"/>
                    <a:pt x="24084" y="2602"/>
                    <a:pt x="23250" y="2102"/>
                  </a:cubicBezTo>
                  <a:cubicBezTo>
                    <a:pt x="22416" y="1635"/>
                    <a:pt x="21549" y="1234"/>
                    <a:pt x="20615" y="901"/>
                  </a:cubicBezTo>
                  <a:cubicBezTo>
                    <a:pt x="19147" y="400"/>
                    <a:pt x="17646" y="100"/>
                    <a:pt x="16079" y="67"/>
                  </a:cubicBezTo>
                  <a:lnTo>
                    <a:pt x="15678" y="67"/>
                  </a:lnTo>
                  <a:cubicBezTo>
                    <a:pt x="15612" y="0"/>
                    <a:pt x="15578" y="0"/>
                    <a:pt x="15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2594425" y="2474713"/>
              <a:ext cx="633800" cy="629650"/>
            </a:xfrm>
            <a:custGeom>
              <a:avLst/>
              <a:gdLst/>
              <a:ahLst/>
              <a:cxnLst/>
              <a:rect l="l" t="t" r="r" b="b"/>
              <a:pathLst>
                <a:path w="25352" h="25186" extrusionOk="0">
                  <a:moveTo>
                    <a:pt x="12142" y="0"/>
                  </a:moveTo>
                  <a:cubicBezTo>
                    <a:pt x="11342" y="67"/>
                    <a:pt x="10575" y="134"/>
                    <a:pt x="9774" y="334"/>
                  </a:cubicBezTo>
                  <a:cubicBezTo>
                    <a:pt x="9441" y="434"/>
                    <a:pt x="9107" y="501"/>
                    <a:pt x="8773" y="634"/>
                  </a:cubicBezTo>
                  <a:cubicBezTo>
                    <a:pt x="8673" y="667"/>
                    <a:pt x="8607" y="667"/>
                    <a:pt x="8473" y="734"/>
                  </a:cubicBezTo>
                  <a:cubicBezTo>
                    <a:pt x="8106" y="834"/>
                    <a:pt x="7773" y="968"/>
                    <a:pt x="7439" y="1134"/>
                  </a:cubicBezTo>
                  <a:cubicBezTo>
                    <a:pt x="6338" y="1635"/>
                    <a:pt x="5304" y="2302"/>
                    <a:pt x="4404" y="3103"/>
                  </a:cubicBezTo>
                  <a:cubicBezTo>
                    <a:pt x="4103" y="3336"/>
                    <a:pt x="3803" y="3636"/>
                    <a:pt x="3570" y="3936"/>
                  </a:cubicBezTo>
                  <a:cubicBezTo>
                    <a:pt x="2969" y="4504"/>
                    <a:pt x="2469" y="5171"/>
                    <a:pt x="2069" y="5871"/>
                  </a:cubicBezTo>
                  <a:cubicBezTo>
                    <a:pt x="1902" y="6171"/>
                    <a:pt x="1735" y="6438"/>
                    <a:pt x="1568" y="6705"/>
                  </a:cubicBezTo>
                  <a:cubicBezTo>
                    <a:pt x="1168" y="7372"/>
                    <a:pt x="901" y="8139"/>
                    <a:pt x="634" y="8940"/>
                  </a:cubicBezTo>
                  <a:cubicBezTo>
                    <a:pt x="434" y="9641"/>
                    <a:pt x="267" y="10441"/>
                    <a:pt x="167" y="11242"/>
                  </a:cubicBezTo>
                  <a:cubicBezTo>
                    <a:pt x="0" y="12809"/>
                    <a:pt x="134" y="14444"/>
                    <a:pt x="601" y="16012"/>
                  </a:cubicBezTo>
                  <a:cubicBezTo>
                    <a:pt x="1001" y="17513"/>
                    <a:pt x="1768" y="18981"/>
                    <a:pt x="2669" y="20248"/>
                  </a:cubicBezTo>
                  <a:cubicBezTo>
                    <a:pt x="3636" y="21482"/>
                    <a:pt x="4771" y="22516"/>
                    <a:pt x="6105" y="23317"/>
                  </a:cubicBezTo>
                  <a:cubicBezTo>
                    <a:pt x="7406" y="24118"/>
                    <a:pt x="8907" y="24685"/>
                    <a:pt x="10475" y="24985"/>
                  </a:cubicBezTo>
                  <a:cubicBezTo>
                    <a:pt x="11175" y="25118"/>
                    <a:pt x="11942" y="25185"/>
                    <a:pt x="12676" y="25185"/>
                  </a:cubicBezTo>
                  <a:lnTo>
                    <a:pt x="12910" y="25185"/>
                  </a:lnTo>
                  <a:cubicBezTo>
                    <a:pt x="13677" y="25185"/>
                    <a:pt x="14477" y="25118"/>
                    <a:pt x="15278" y="24952"/>
                  </a:cubicBezTo>
                  <a:cubicBezTo>
                    <a:pt x="16746" y="24651"/>
                    <a:pt x="18247" y="24018"/>
                    <a:pt x="19514" y="23184"/>
                  </a:cubicBezTo>
                  <a:cubicBezTo>
                    <a:pt x="20148" y="22783"/>
                    <a:pt x="20782" y="22316"/>
                    <a:pt x="21316" y="21816"/>
                  </a:cubicBezTo>
                  <a:cubicBezTo>
                    <a:pt x="21849" y="21316"/>
                    <a:pt x="22350" y="20715"/>
                    <a:pt x="22817" y="20115"/>
                  </a:cubicBezTo>
                  <a:cubicBezTo>
                    <a:pt x="23751" y="18881"/>
                    <a:pt x="24418" y="17480"/>
                    <a:pt x="24818" y="15978"/>
                  </a:cubicBezTo>
                  <a:cubicBezTo>
                    <a:pt x="25252" y="14444"/>
                    <a:pt x="25352" y="12809"/>
                    <a:pt x="25185" y="11208"/>
                  </a:cubicBezTo>
                  <a:cubicBezTo>
                    <a:pt x="25018" y="9641"/>
                    <a:pt x="24518" y="8106"/>
                    <a:pt x="23784" y="6672"/>
                  </a:cubicBezTo>
                  <a:cubicBezTo>
                    <a:pt x="23084" y="5337"/>
                    <a:pt x="22083" y="4103"/>
                    <a:pt x="20849" y="3036"/>
                  </a:cubicBezTo>
                  <a:cubicBezTo>
                    <a:pt x="20282" y="2535"/>
                    <a:pt x="19614" y="2102"/>
                    <a:pt x="18947" y="1702"/>
                  </a:cubicBezTo>
                  <a:cubicBezTo>
                    <a:pt x="18280" y="1335"/>
                    <a:pt x="17580" y="1001"/>
                    <a:pt x="16779" y="701"/>
                  </a:cubicBezTo>
                  <a:cubicBezTo>
                    <a:pt x="15612" y="301"/>
                    <a:pt x="14344" y="34"/>
                    <a:pt x="13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2662800" y="28891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2810400" y="2508063"/>
              <a:ext cx="135975" cy="205350"/>
            </a:xfrm>
            <a:custGeom>
              <a:avLst/>
              <a:gdLst/>
              <a:ahLst/>
              <a:cxnLst/>
              <a:rect l="l" t="t" r="r" b="b"/>
              <a:pathLst>
                <a:path w="5439" h="8214" extrusionOk="0">
                  <a:moveTo>
                    <a:pt x="4037" y="1"/>
                  </a:moveTo>
                  <a:cubicBezTo>
                    <a:pt x="4004" y="1"/>
                    <a:pt x="3937" y="1"/>
                    <a:pt x="3870" y="67"/>
                  </a:cubicBezTo>
                  <a:lnTo>
                    <a:pt x="3837" y="101"/>
                  </a:lnTo>
                  <a:cubicBezTo>
                    <a:pt x="3804" y="101"/>
                    <a:pt x="3804" y="134"/>
                    <a:pt x="3770" y="134"/>
                  </a:cubicBezTo>
                  <a:cubicBezTo>
                    <a:pt x="3370" y="601"/>
                    <a:pt x="3003" y="1035"/>
                    <a:pt x="2670" y="1568"/>
                  </a:cubicBezTo>
                  <a:cubicBezTo>
                    <a:pt x="2636" y="1602"/>
                    <a:pt x="2636" y="1735"/>
                    <a:pt x="2636" y="1769"/>
                  </a:cubicBezTo>
                  <a:cubicBezTo>
                    <a:pt x="2670" y="1835"/>
                    <a:pt x="2703" y="1902"/>
                    <a:pt x="2770" y="1935"/>
                  </a:cubicBezTo>
                  <a:cubicBezTo>
                    <a:pt x="2836" y="1969"/>
                    <a:pt x="2936" y="1969"/>
                    <a:pt x="2970" y="1969"/>
                  </a:cubicBezTo>
                  <a:cubicBezTo>
                    <a:pt x="3036" y="1935"/>
                    <a:pt x="3103" y="1902"/>
                    <a:pt x="3137" y="1835"/>
                  </a:cubicBezTo>
                  <a:cubicBezTo>
                    <a:pt x="3170" y="1802"/>
                    <a:pt x="3170" y="1769"/>
                    <a:pt x="3203" y="1702"/>
                  </a:cubicBezTo>
                  <a:lnTo>
                    <a:pt x="3604" y="1201"/>
                  </a:lnTo>
                  <a:lnTo>
                    <a:pt x="3604" y="6205"/>
                  </a:lnTo>
                  <a:cubicBezTo>
                    <a:pt x="3470" y="6205"/>
                    <a:pt x="3370" y="6272"/>
                    <a:pt x="3270" y="6305"/>
                  </a:cubicBezTo>
                  <a:lnTo>
                    <a:pt x="1135" y="3937"/>
                  </a:lnTo>
                  <a:lnTo>
                    <a:pt x="1135" y="3937"/>
                  </a:lnTo>
                  <a:cubicBezTo>
                    <a:pt x="1335" y="3970"/>
                    <a:pt x="1602" y="4070"/>
                    <a:pt x="1836" y="4104"/>
                  </a:cubicBezTo>
                  <a:cubicBezTo>
                    <a:pt x="1936" y="4104"/>
                    <a:pt x="2002" y="4070"/>
                    <a:pt x="2036" y="4003"/>
                  </a:cubicBezTo>
                  <a:cubicBezTo>
                    <a:pt x="2102" y="3970"/>
                    <a:pt x="2136" y="3903"/>
                    <a:pt x="2136" y="3803"/>
                  </a:cubicBezTo>
                  <a:cubicBezTo>
                    <a:pt x="2136" y="3737"/>
                    <a:pt x="2102" y="3637"/>
                    <a:pt x="2036" y="3603"/>
                  </a:cubicBezTo>
                  <a:cubicBezTo>
                    <a:pt x="2002" y="3570"/>
                    <a:pt x="1936" y="3503"/>
                    <a:pt x="1836" y="3503"/>
                  </a:cubicBezTo>
                  <a:lnTo>
                    <a:pt x="1802" y="3503"/>
                  </a:lnTo>
                  <a:cubicBezTo>
                    <a:pt x="1335" y="3436"/>
                    <a:pt x="868" y="3303"/>
                    <a:pt x="435" y="3136"/>
                  </a:cubicBezTo>
                  <a:lnTo>
                    <a:pt x="335" y="3136"/>
                  </a:lnTo>
                  <a:cubicBezTo>
                    <a:pt x="201" y="3136"/>
                    <a:pt x="101" y="3236"/>
                    <a:pt x="34" y="3336"/>
                  </a:cubicBezTo>
                  <a:lnTo>
                    <a:pt x="34" y="3403"/>
                  </a:lnTo>
                  <a:lnTo>
                    <a:pt x="34" y="3470"/>
                  </a:lnTo>
                  <a:cubicBezTo>
                    <a:pt x="34" y="3503"/>
                    <a:pt x="1" y="3503"/>
                    <a:pt x="1" y="3536"/>
                  </a:cubicBezTo>
                  <a:cubicBezTo>
                    <a:pt x="1" y="4037"/>
                    <a:pt x="34" y="4604"/>
                    <a:pt x="34" y="5104"/>
                  </a:cubicBezTo>
                  <a:cubicBezTo>
                    <a:pt x="34" y="5271"/>
                    <a:pt x="134" y="5371"/>
                    <a:pt x="301" y="5371"/>
                  </a:cubicBezTo>
                  <a:cubicBezTo>
                    <a:pt x="468" y="5371"/>
                    <a:pt x="601" y="5271"/>
                    <a:pt x="601" y="5138"/>
                  </a:cubicBezTo>
                  <a:cubicBezTo>
                    <a:pt x="601" y="4837"/>
                    <a:pt x="601" y="4537"/>
                    <a:pt x="535" y="4270"/>
                  </a:cubicBezTo>
                  <a:lnTo>
                    <a:pt x="535" y="4270"/>
                  </a:lnTo>
                  <a:cubicBezTo>
                    <a:pt x="1302" y="5104"/>
                    <a:pt x="2002" y="5938"/>
                    <a:pt x="2770" y="6705"/>
                  </a:cubicBezTo>
                  <a:cubicBezTo>
                    <a:pt x="2670" y="6839"/>
                    <a:pt x="2636" y="7006"/>
                    <a:pt x="2636" y="7172"/>
                  </a:cubicBezTo>
                  <a:cubicBezTo>
                    <a:pt x="2603" y="7706"/>
                    <a:pt x="3003" y="8173"/>
                    <a:pt x="3537" y="8206"/>
                  </a:cubicBezTo>
                  <a:cubicBezTo>
                    <a:pt x="3576" y="8211"/>
                    <a:pt x="3614" y="8213"/>
                    <a:pt x="3651" y="8213"/>
                  </a:cubicBezTo>
                  <a:cubicBezTo>
                    <a:pt x="4162" y="8213"/>
                    <a:pt x="4542" y="7803"/>
                    <a:pt x="4604" y="7306"/>
                  </a:cubicBezTo>
                  <a:cubicBezTo>
                    <a:pt x="4638" y="6939"/>
                    <a:pt x="4437" y="6539"/>
                    <a:pt x="4104" y="6405"/>
                  </a:cubicBezTo>
                  <a:lnTo>
                    <a:pt x="4104" y="1068"/>
                  </a:lnTo>
                  <a:cubicBezTo>
                    <a:pt x="4304" y="1335"/>
                    <a:pt x="4504" y="1602"/>
                    <a:pt x="4704" y="1902"/>
                  </a:cubicBezTo>
                  <a:cubicBezTo>
                    <a:pt x="4771" y="1969"/>
                    <a:pt x="4804" y="2002"/>
                    <a:pt x="4871" y="2002"/>
                  </a:cubicBezTo>
                  <a:cubicBezTo>
                    <a:pt x="4971" y="2002"/>
                    <a:pt x="5038" y="2002"/>
                    <a:pt x="5105" y="1969"/>
                  </a:cubicBezTo>
                  <a:cubicBezTo>
                    <a:pt x="5171" y="1935"/>
                    <a:pt x="5205" y="1835"/>
                    <a:pt x="5205" y="1802"/>
                  </a:cubicBezTo>
                  <a:cubicBezTo>
                    <a:pt x="5438" y="1769"/>
                    <a:pt x="5438" y="1635"/>
                    <a:pt x="5371" y="1602"/>
                  </a:cubicBezTo>
                  <a:cubicBezTo>
                    <a:pt x="5005" y="1101"/>
                    <a:pt x="4671" y="634"/>
                    <a:pt x="4304" y="134"/>
                  </a:cubicBezTo>
                  <a:cubicBezTo>
                    <a:pt x="4271" y="67"/>
                    <a:pt x="4204" y="1"/>
                    <a:pt x="4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2905475" y="2818288"/>
              <a:ext cx="75925" cy="49225"/>
            </a:xfrm>
            <a:custGeom>
              <a:avLst/>
              <a:gdLst/>
              <a:ahLst/>
              <a:cxnLst/>
              <a:rect l="l" t="t" r="r" b="b"/>
              <a:pathLst>
                <a:path w="3037" h="1969" extrusionOk="0">
                  <a:moveTo>
                    <a:pt x="1669" y="0"/>
                  </a:moveTo>
                  <a:cubicBezTo>
                    <a:pt x="1568" y="0"/>
                    <a:pt x="1468" y="0"/>
                    <a:pt x="1335" y="34"/>
                  </a:cubicBezTo>
                  <a:cubicBezTo>
                    <a:pt x="1035" y="67"/>
                    <a:pt x="801" y="201"/>
                    <a:pt x="568" y="301"/>
                  </a:cubicBezTo>
                  <a:cubicBezTo>
                    <a:pt x="434" y="401"/>
                    <a:pt x="368" y="468"/>
                    <a:pt x="301" y="601"/>
                  </a:cubicBezTo>
                  <a:cubicBezTo>
                    <a:pt x="234" y="634"/>
                    <a:pt x="201" y="734"/>
                    <a:pt x="167" y="768"/>
                  </a:cubicBezTo>
                  <a:lnTo>
                    <a:pt x="34" y="1035"/>
                  </a:lnTo>
                  <a:cubicBezTo>
                    <a:pt x="1" y="1135"/>
                    <a:pt x="1" y="1268"/>
                    <a:pt x="1" y="1402"/>
                  </a:cubicBezTo>
                  <a:cubicBezTo>
                    <a:pt x="1" y="1535"/>
                    <a:pt x="67" y="1602"/>
                    <a:pt x="167" y="1735"/>
                  </a:cubicBezTo>
                  <a:cubicBezTo>
                    <a:pt x="234" y="1802"/>
                    <a:pt x="334" y="1869"/>
                    <a:pt x="434" y="1902"/>
                  </a:cubicBezTo>
                  <a:cubicBezTo>
                    <a:pt x="568" y="1935"/>
                    <a:pt x="735" y="1969"/>
                    <a:pt x="835" y="1969"/>
                  </a:cubicBezTo>
                  <a:lnTo>
                    <a:pt x="1035" y="1969"/>
                  </a:lnTo>
                  <a:cubicBezTo>
                    <a:pt x="1235" y="1969"/>
                    <a:pt x="1402" y="1935"/>
                    <a:pt x="1635" y="1902"/>
                  </a:cubicBezTo>
                  <a:cubicBezTo>
                    <a:pt x="1969" y="1835"/>
                    <a:pt x="2269" y="1602"/>
                    <a:pt x="2569" y="1368"/>
                  </a:cubicBezTo>
                  <a:cubicBezTo>
                    <a:pt x="2703" y="1235"/>
                    <a:pt x="2869" y="1101"/>
                    <a:pt x="3003" y="901"/>
                  </a:cubicBezTo>
                  <a:cubicBezTo>
                    <a:pt x="3036" y="868"/>
                    <a:pt x="3036" y="768"/>
                    <a:pt x="3036" y="734"/>
                  </a:cubicBezTo>
                  <a:cubicBezTo>
                    <a:pt x="3036" y="701"/>
                    <a:pt x="3003" y="668"/>
                    <a:pt x="2969" y="601"/>
                  </a:cubicBezTo>
                  <a:cubicBezTo>
                    <a:pt x="2969" y="568"/>
                    <a:pt x="2903" y="468"/>
                    <a:pt x="2869" y="468"/>
                  </a:cubicBezTo>
                  <a:cubicBezTo>
                    <a:pt x="2703" y="267"/>
                    <a:pt x="2469" y="134"/>
                    <a:pt x="2169" y="67"/>
                  </a:cubicBezTo>
                  <a:cubicBezTo>
                    <a:pt x="2035" y="0"/>
                    <a:pt x="1869" y="0"/>
                    <a:pt x="1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2867125" y="2759913"/>
              <a:ext cx="126775" cy="112600"/>
            </a:xfrm>
            <a:custGeom>
              <a:avLst/>
              <a:gdLst/>
              <a:ahLst/>
              <a:cxnLst/>
              <a:rect l="l" t="t" r="r" b="b"/>
              <a:pathLst>
                <a:path w="5071" h="4504" extrusionOk="0">
                  <a:moveTo>
                    <a:pt x="3336" y="2569"/>
                  </a:moveTo>
                  <a:cubicBezTo>
                    <a:pt x="3436" y="2569"/>
                    <a:pt x="3603" y="2602"/>
                    <a:pt x="3736" y="2636"/>
                  </a:cubicBezTo>
                  <a:cubicBezTo>
                    <a:pt x="3870" y="2702"/>
                    <a:pt x="4003" y="2736"/>
                    <a:pt x="4070" y="2803"/>
                  </a:cubicBezTo>
                  <a:cubicBezTo>
                    <a:pt x="4170" y="2869"/>
                    <a:pt x="4237" y="2936"/>
                    <a:pt x="4270" y="3036"/>
                  </a:cubicBezTo>
                  <a:lnTo>
                    <a:pt x="4337" y="3069"/>
                  </a:lnTo>
                  <a:lnTo>
                    <a:pt x="4270" y="3103"/>
                  </a:lnTo>
                  <a:lnTo>
                    <a:pt x="4203" y="3236"/>
                  </a:lnTo>
                  <a:cubicBezTo>
                    <a:pt x="4103" y="3370"/>
                    <a:pt x="4003" y="3536"/>
                    <a:pt x="3870" y="3603"/>
                  </a:cubicBezTo>
                  <a:lnTo>
                    <a:pt x="3503" y="3870"/>
                  </a:lnTo>
                  <a:cubicBezTo>
                    <a:pt x="3369" y="3903"/>
                    <a:pt x="3203" y="4003"/>
                    <a:pt x="3069" y="4003"/>
                  </a:cubicBezTo>
                  <a:cubicBezTo>
                    <a:pt x="3002" y="4037"/>
                    <a:pt x="2869" y="4037"/>
                    <a:pt x="2736" y="4037"/>
                  </a:cubicBezTo>
                  <a:lnTo>
                    <a:pt x="2535" y="4037"/>
                  </a:lnTo>
                  <a:cubicBezTo>
                    <a:pt x="2335" y="4037"/>
                    <a:pt x="2168" y="4003"/>
                    <a:pt x="2002" y="3903"/>
                  </a:cubicBezTo>
                  <a:cubicBezTo>
                    <a:pt x="1868" y="3870"/>
                    <a:pt x="1768" y="3837"/>
                    <a:pt x="1668" y="3737"/>
                  </a:cubicBezTo>
                  <a:cubicBezTo>
                    <a:pt x="1668" y="3670"/>
                    <a:pt x="1701" y="3570"/>
                    <a:pt x="1735" y="3536"/>
                  </a:cubicBezTo>
                  <a:cubicBezTo>
                    <a:pt x="1768" y="3403"/>
                    <a:pt x="1802" y="3336"/>
                    <a:pt x="1902" y="3203"/>
                  </a:cubicBezTo>
                  <a:cubicBezTo>
                    <a:pt x="1968" y="3103"/>
                    <a:pt x="2035" y="3036"/>
                    <a:pt x="2102" y="2936"/>
                  </a:cubicBezTo>
                  <a:cubicBezTo>
                    <a:pt x="2202" y="2869"/>
                    <a:pt x="2335" y="2769"/>
                    <a:pt x="2435" y="2736"/>
                  </a:cubicBezTo>
                  <a:cubicBezTo>
                    <a:pt x="2569" y="2702"/>
                    <a:pt x="2702" y="2669"/>
                    <a:pt x="2869" y="2602"/>
                  </a:cubicBezTo>
                  <a:cubicBezTo>
                    <a:pt x="2936" y="2602"/>
                    <a:pt x="3069" y="2569"/>
                    <a:pt x="3169" y="2569"/>
                  </a:cubicBezTo>
                  <a:close/>
                  <a:moveTo>
                    <a:pt x="3836" y="0"/>
                  </a:moveTo>
                  <a:cubicBezTo>
                    <a:pt x="3736" y="0"/>
                    <a:pt x="3703" y="0"/>
                    <a:pt x="3569" y="34"/>
                  </a:cubicBezTo>
                  <a:cubicBezTo>
                    <a:pt x="3369" y="67"/>
                    <a:pt x="3169" y="201"/>
                    <a:pt x="2936" y="434"/>
                  </a:cubicBezTo>
                  <a:cubicBezTo>
                    <a:pt x="2869" y="534"/>
                    <a:pt x="2836" y="601"/>
                    <a:pt x="2736" y="668"/>
                  </a:cubicBezTo>
                  <a:cubicBezTo>
                    <a:pt x="2669" y="768"/>
                    <a:pt x="2535" y="901"/>
                    <a:pt x="2435" y="1001"/>
                  </a:cubicBezTo>
                  <a:cubicBezTo>
                    <a:pt x="2369" y="1001"/>
                    <a:pt x="2335" y="1035"/>
                    <a:pt x="2269" y="1035"/>
                  </a:cubicBezTo>
                  <a:lnTo>
                    <a:pt x="2102" y="1035"/>
                  </a:lnTo>
                  <a:cubicBezTo>
                    <a:pt x="2002" y="1035"/>
                    <a:pt x="1902" y="1001"/>
                    <a:pt x="1768" y="1001"/>
                  </a:cubicBezTo>
                  <a:cubicBezTo>
                    <a:pt x="1601" y="934"/>
                    <a:pt x="1435" y="934"/>
                    <a:pt x="1234" y="934"/>
                  </a:cubicBezTo>
                  <a:lnTo>
                    <a:pt x="1201" y="934"/>
                  </a:lnTo>
                  <a:cubicBezTo>
                    <a:pt x="1068" y="934"/>
                    <a:pt x="934" y="934"/>
                    <a:pt x="834" y="1001"/>
                  </a:cubicBezTo>
                  <a:cubicBezTo>
                    <a:pt x="701" y="1035"/>
                    <a:pt x="567" y="1101"/>
                    <a:pt x="401" y="1235"/>
                  </a:cubicBezTo>
                  <a:cubicBezTo>
                    <a:pt x="334" y="1335"/>
                    <a:pt x="234" y="1435"/>
                    <a:pt x="167" y="1568"/>
                  </a:cubicBezTo>
                  <a:cubicBezTo>
                    <a:pt x="67" y="1702"/>
                    <a:pt x="34" y="1835"/>
                    <a:pt x="34" y="2002"/>
                  </a:cubicBezTo>
                  <a:cubicBezTo>
                    <a:pt x="0" y="2235"/>
                    <a:pt x="34" y="2536"/>
                    <a:pt x="167" y="2769"/>
                  </a:cubicBezTo>
                  <a:cubicBezTo>
                    <a:pt x="234" y="3036"/>
                    <a:pt x="401" y="3236"/>
                    <a:pt x="601" y="3536"/>
                  </a:cubicBezTo>
                  <a:cubicBezTo>
                    <a:pt x="767" y="3737"/>
                    <a:pt x="1001" y="3903"/>
                    <a:pt x="1268" y="4070"/>
                  </a:cubicBezTo>
                  <a:cubicBezTo>
                    <a:pt x="1501" y="4237"/>
                    <a:pt x="1735" y="4337"/>
                    <a:pt x="1935" y="4404"/>
                  </a:cubicBezTo>
                  <a:cubicBezTo>
                    <a:pt x="2135" y="4437"/>
                    <a:pt x="2402" y="4504"/>
                    <a:pt x="2635" y="4504"/>
                  </a:cubicBezTo>
                  <a:lnTo>
                    <a:pt x="2702" y="4504"/>
                  </a:lnTo>
                  <a:cubicBezTo>
                    <a:pt x="3069" y="4504"/>
                    <a:pt x="3436" y="4370"/>
                    <a:pt x="3770" y="4204"/>
                  </a:cubicBezTo>
                  <a:cubicBezTo>
                    <a:pt x="4070" y="4037"/>
                    <a:pt x="4303" y="3770"/>
                    <a:pt x="4570" y="3403"/>
                  </a:cubicBezTo>
                  <a:cubicBezTo>
                    <a:pt x="4737" y="3103"/>
                    <a:pt x="4904" y="2769"/>
                    <a:pt x="4970" y="2402"/>
                  </a:cubicBezTo>
                  <a:cubicBezTo>
                    <a:pt x="5071" y="2069"/>
                    <a:pt x="5071" y="1702"/>
                    <a:pt x="5037" y="1368"/>
                  </a:cubicBezTo>
                  <a:cubicBezTo>
                    <a:pt x="4970" y="1001"/>
                    <a:pt x="4804" y="367"/>
                    <a:pt x="4270" y="101"/>
                  </a:cubicBezTo>
                  <a:cubicBezTo>
                    <a:pt x="4137" y="67"/>
                    <a:pt x="4070" y="34"/>
                    <a:pt x="3936" y="34"/>
                  </a:cubicBezTo>
                  <a:cubicBezTo>
                    <a:pt x="4003" y="0"/>
                    <a:pt x="3936" y="0"/>
                    <a:pt x="3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2737850" y="2805788"/>
              <a:ext cx="91775" cy="84250"/>
            </a:xfrm>
            <a:custGeom>
              <a:avLst/>
              <a:gdLst/>
              <a:ahLst/>
              <a:cxnLst/>
              <a:rect l="l" t="t" r="r" b="b"/>
              <a:pathLst>
                <a:path w="3671" h="3370" extrusionOk="0">
                  <a:moveTo>
                    <a:pt x="1669" y="0"/>
                  </a:moveTo>
                  <a:cubicBezTo>
                    <a:pt x="1335" y="0"/>
                    <a:pt x="1002" y="100"/>
                    <a:pt x="701" y="334"/>
                  </a:cubicBezTo>
                  <a:cubicBezTo>
                    <a:pt x="535" y="434"/>
                    <a:pt x="401" y="567"/>
                    <a:pt x="268" y="734"/>
                  </a:cubicBezTo>
                  <a:cubicBezTo>
                    <a:pt x="201" y="867"/>
                    <a:pt x="101" y="1034"/>
                    <a:pt x="68" y="1234"/>
                  </a:cubicBezTo>
                  <a:cubicBezTo>
                    <a:pt x="1" y="1535"/>
                    <a:pt x="1" y="1868"/>
                    <a:pt x="34" y="2268"/>
                  </a:cubicBezTo>
                  <a:cubicBezTo>
                    <a:pt x="68" y="2602"/>
                    <a:pt x="201" y="2936"/>
                    <a:pt x="368" y="3269"/>
                  </a:cubicBezTo>
                  <a:cubicBezTo>
                    <a:pt x="401" y="3336"/>
                    <a:pt x="435" y="3369"/>
                    <a:pt x="501" y="3369"/>
                  </a:cubicBezTo>
                  <a:lnTo>
                    <a:pt x="568" y="3369"/>
                  </a:lnTo>
                  <a:cubicBezTo>
                    <a:pt x="668" y="3336"/>
                    <a:pt x="668" y="3236"/>
                    <a:pt x="601" y="3169"/>
                  </a:cubicBezTo>
                  <a:cubicBezTo>
                    <a:pt x="568" y="3102"/>
                    <a:pt x="568" y="3036"/>
                    <a:pt x="535" y="3002"/>
                  </a:cubicBezTo>
                  <a:cubicBezTo>
                    <a:pt x="401" y="2735"/>
                    <a:pt x="334" y="2435"/>
                    <a:pt x="268" y="2202"/>
                  </a:cubicBezTo>
                  <a:cubicBezTo>
                    <a:pt x="234" y="2002"/>
                    <a:pt x="234" y="1768"/>
                    <a:pt x="268" y="1568"/>
                  </a:cubicBezTo>
                  <a:cubicBezTo>
                    <a:pt x="268" y="1435"/>
                    <a:pt x="334" y="1268"/>
                    <a:pt x="368" y="1168"/>
                  </a:cubicBezTo>
                  <a:cubicBezTo>
                    <a:pt x="401" y="1034"/>
                    <a:pt x="501" y="934"/>
                    <a:pt x="535" y="867"/>
                  </a:cubicBezTo>
                  <a:cubicBezTo>
                    <a:pt x="601" y="767"/>
                    <a:pt x="668" y="701"/>
                    <a:pt x="768" y="601"/>
                  </a:cubicBezTo>
                  <a:cubicBezTo>
                    <a:pt x="868" y="534"/>
                    <a:pt x="1002" y="434"/>
                    <a:pt x="1102" y="400"/>
                  </a:cubicBezTo>
                  <a:cubicBezTo>
                    <a:pt x="1235" y="367"/>
                    <a:pt x="1369" y="334"/>
                    <a:pt x="1502" y="334"/>
                  </a:cubicBezTo>
                  <a:lnTo>
                    <a:pt x="1836" y="334"/>
                  </a:lnTo>
                  <a:cubicBezTo>
                    <a:pt x="1936" y="334"/>
                    <a:pt x="2036" y="367"/>
                    <a:pt x="2169" y="400"/>
                  </a:cubicBezTo>
                  <a:cubicBezTo>
                    <a:pt x="2269" y="434"/>
                    <a:pt x="2369" y="534"/>
                    <a:pt x="2503" y="567"/>
                  </a:cubicBezTo>
                  <a:cubicBezTo>
                    <a:pt x="2603" y="667"/>
                    <a:pt x="2736" y="767"/>
                    <a:pt x="2836" y="901"/>
                  </a:cubicBezTo>
                  <a:cubicBezTo>
                    <a:pt x="2936" y="1068"/>
                    <a:pt x="3036" y="1234"/>
                    <a:pt x="3103" y="1435"/>
                  </a:cubicBezTo>
                  <a:cubicBezTo>
                    <a:pt x="3203" y="1668"/>
                    <a:pt x="3270" y="1902"/>
                    <a:pt x="3337" y="2102"/>
                  </a:cubicBezTo>
                  <a:lnTo>
                    <a:pt x="3370" y="2202"/>
                  </a:lnTo>
                  <a:cubicBezTo>
                    <a:pt x="3370" y="2235"/>
                    <a:pt x="3437" y="2268"/>
                    <a:pt x="3503" y="2268"/>
                  </a:cubicBezTo>
                  <a:lnTo>
                    <a:pt x="3537" y="2268"/>
                  </a:lnTo>
                  <a:cubicBezTo>
                    <a:pt x="3570" y="2268"/>
                    <a:pt x="3603" y="2235"/>
                    <a:pt x="3603" y="2202"/>
                  </a:cubicBezTo>
                  <a:cubicBezTo>
                    <a:pt x="3603" y="2168"/>
                    <a:pt x="3670" y="2102"/>
                    <a:pt x="3603" y="2068"/>
                  </a:cubicBezTo>
                  <a:lnTo>
                    <a:pt x="3570" y="2002"/>
                  </a:lnTo>
                  <a:cubicBezTo>
                    <a:pt x="3503" y="1735"/>
                    <a:pt x="3403" y="1501"/>
                    <a:pt x="3337" y="1268"/>
                  </a:cubicBezTo>
                  <a:cubicBezTo>
                    <a:pt x="3237" y="1068"/>
                    <a:pt x="3103" y="867"/>
                    <a:pt x="2936" y="667"/>
                  </a:cubicBezTo>
                  <a:cubicBezTo>
                    <a:pt x="2669" y="267"/>
                    <a:pt x="2269" y="33"/>
                    <a:pt x="1902" y="0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3039750" y="2714038"/>
              <a:ext cx="90075" cy="78425"/>
            </a:xfrm>
            <a:custGeom>
              <a:avLst/>
              <a:gdLst/>
              <a:ahLst/>
              <a:cxnLst/>
              <a:rect l="l" t="t" r="r" b="b"/>
              <a:pathLst>
                <a:path w="3603" h="3137" extrusionOk="0">
                  <a:moveTo>
                    <a:pt x="1601" y="1"/>
                  </a:moveTo>
                  <a:cubicBezTo>
                    <a:pt x="1201" y="1"/>
                    <a:pt x="867" y="101"/>
                    <a:pt x="634" y="268"/>
                  </a:cubicBezTo>
                  <a:cubicBezTo>
                    <a:pt x="534" y="301"/>
                    <a:pt x="467" y="401"/>
                    <a:pt x="434" y="468"/>
                  </a:cubicBezTo>
                  <a:cubicBezTo>
                    <a:pt x="167" y="768"/>
                    <a:pt x="0" y="1202"/>
                    <a:pt x="0" y="1602"/>
                  </a:cubicBezTo>
                  <a:cubicBezTo>
                    <a:pt x="0" y="1802"/>
                    <a:pt x="0" y="2069"/>
                    <a:pt x="67" y="2269"/>
                  </a:cubicBezTo>
                  <a:cubicBezTo>
                    <a:pt x="134" y="2536"/>
                    <a:pt x="200" y="2736"/>
                    <a:pt x="300" y="2970"/>
                  </a:cubicBezTo>
                  <a:lnTo>
                    <a:pt x="334" y="3070"/>
                  </a:lnTo>
                  <a:cubicBezTo>
                    <a:pt x="334" y="3103"/>
                    <a:pt x="400" y="3136"/>
                    <a:pt x="467" y="3136"/>
                  </a:cubicBezTo>
                  <a:lnTo>
                    <a:pt x="501" y="3136"/>
                  </a:lnTo>
                  <a:cubicBezTo>
                    <a:pt x="567" y="3103"/>
                    <a:pt x="634" y="3036"/>
                    <a:pt x="567" y="2970"/>
                  </a:cubicBezTo>
                  <a:lnTo>
                    <a:pt x="534" y="2903"/>
                  </a:lnTo>
                  <a:cubicBezTo>
                    <a:pt x="467" y="2703"/>
                    <a:pt x="367" y="2436"/>
                    <a:pt x="334" y="2236"/>
                  </a:cubicBezTo>
                  <a:cubicBezTo>
                    <a:pt x="300" y="2036"/>
                    <a:pt x="234" y="1802"/>
                    <a:pt x="300" y="1635"/>
                  </a:cubicBezTo>
                  <a:cubicBezTo>
                    <a:pt x="300" y="1469"/>
                    <a:pt x="334" y="1302"/>
                    <a:pt x="367" y="1202"/>
                  </a:cubicBezTo>
                  <a:cubicBezTo>
                    <a:pt x="400" y="1068"/>
                    <a:pt x="467" y="968"/>
                    <a:pt x="501" y="868"/>
                  </a:cubicBezTo>
                  <a:cubicBezTo>
                    <a:pt x="534" y="768"/>
                    <a:pt x="634" y="701"/>
                    <a:pt x="701" y="601"/>
                  </a:cubicBezTo>
                  <a:cubicBezTo>
                    <a:pt x="801" y="535"/>
                    <a:pt x="867" y="468"/>
                    <a:pt x="968" y="434"/>
                  </a:cubicBezTo>
                  <a:cubicBezTo>
                    <a:pt x="1068" y="401"/>
                    <a:pt x="1168" y="368"/>
                    <a:pt x="1301" y="301"/>
                  </a:cubicBezTo>
                  <a:cubicBezTo>
                    <a:pt x="1435" y="268"/>
                    <a:pt x="1535" y="268"/>
                    <a:pt x="1635" y="268"/>
                  </a:cubicBezTo>
                  <a:lnTo>
                    <a:pt x="1668" y="268"/>
                  </a:lnTo>
                  <a:cubicBezTo>
                    <a:pt x="1801" y="268"/>
                    <a:pt x="1868" y="301"/>
                    <a:pt x="2002" y="301"/>
                  </a:cubicBezTo>
                  <a:cubicBezTo>
                    <a:pt x="2135" y="368"/>
                    <a:pt x="2202" y="401"/>
                    <a:pt x="2335" y="434"/>
                  </a:cubicBezTo>
                  <a:cubicBezTo>
                    <a:pt x="2469" y="535"/>
                    <a:pt x="2535" y="601"/>
                    <a:pt x="2635" y="701"/>
                  </a:cubicBezTo>
                  <a:cubicBezTo>
                    <a:pt x="2769" y="801"/>
                    <a:pt x="2836" y="968"/>
                    <a:pt x="2969" y="1135"/>
                  </a:cubicBezTo>
                  <a:cubicBezTo>
                    <a:pt x="3102" y="1402"/>
                    <a:pt x="3169" y="1635"/>
                    <a:pt x="3269" y="1902"/>
                  </a:cubicBezTo>
                  <a:cubicBezTo>
                    <a:pt x="3269" y="1936"/>
                    <a:pt x="3303" y="2036"/>
                    <a:pt x="3303" y="2069"/>
                  </a:cubicBezTo>
                  <a:cubicBezTo>
                    <a:pt x="3303" y="2136"/>
                    <a:pt x="3369" y="2202"/>
                    <a:pt x="3436" y="2202"/>
                  </a:cubicBezTo>
                  <a:cubicBezTo>
                    <a:pt x="3469" y="2202"/>
                    <a:pt x="3503" y="2136"/>
                    <a:pt x="3536" y="2136"/>
                  </a:cubicBezTo>
                  <a:cubicBezTo>
                    <a:pt x="3603" y="2102"/>
                    <a:pt x="3603" y="2069"/>
                    <a:pt x="3603" y="2069"/>
                  </a:cubicBezTo>
                  <a:cubicBezTo>
                    <a:pt x="3536" y="1702"/>
                    <a:pt x="3436" y="1368"/>
                    <a:pt x="3303" y="1068"/>
                  </a:cubicBezTo>
                  <a:cubicBezTo>
                    <a:pt x="3136" y="735"/>
                    <a:pt x="2936" y="434"/>
                    <a:pt x="2669" y="268"/>
                  </a:cubicBezTo>
                  <a:cubicBezTo>
                    <a:pt x="2502" y="134"/>
                    <a:pt x="2369" y="68"/>
                    <a:pt x="2202" y="34"/>
                  </a:cubicBezTo>
                  <a:cubicBezTo>
                    <a:pt x="1935" y="1"/>
                    <a:pt x="1768" y="1"/>
                    <a:pt x="1601" y="1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2670300" y="2698913"/>
              <a:ext cx="85100" cy="62700"/>
            </a:xfrm>
            <a:custGeom>
              <a:avLst/>
              <a:gdLst/>
              <a:ahLst/>
              <a:cxnLst/>
              <a:rect l="l" t="t" r="r" b="b"/>
              <a:pathLst>
                <a:path w="3404" h="2508" extrusionOk="0">
                  <a:moveTo>
                    <a:pt x="2737" y="0"/>
                  </a:moveTo>
                  <a:cubicBezTo>
                    <a:pt x="2705" y="0"/>
                    <a:pt x="2671" y="2"/>
                    <a:pt x="2636" y="5"/>
                  </a:cubicBezTo>
                  <a:cubicBezTo>
                    <a:pt x="2236" y="5"/>
                    <a:pt x="1669" y="172"/>
                    <a:pt x="1235" y="506"/>
                  </a:cubicBezTo>
                  <a:cubicBezTo>
                    <a:pt x="802" y="773"/>
                    <a:pt x="435" y="1106"/>
                    <a:pt x="268" y="1440"/>
                  </a:cubicBezTo>
                  <a:cubicBezTo>
                    <a:pt x="68" y="1773"/>
                    <a:pt x="1" y="2040"/>
                    <a:pt x="134" y="2274"/>
                  </a:cubicBezTo>
                  <a:cubicBezTo>
                    <a:pt x="268" y="2440"/>
                    <a:pt x="468" y="2507"/>
                    <a:pt x="768" y="2507"/>
                  </a:cubicBezTo>
                  <a:cubicBezTo>
                    <a:pt x="1168" y="2507"/>
                    <a:pt x="1736" y="2340"/>
                    <a:pt x="2169" y="2007"/>
                  </a:cubicBezTo>
                  <a:cubicBezTo>
                    <a:pt x="2603" y="1773"/>
                    <a:pt x="2936" y="1440"/>
                    <a:pt x="3137" y="1106"/>
                  </a:cubicBezTo>
                  <a:cubicBezTo>
                    <a:pt x="3337" y="773"/>
                    <a:pt x="3403" y="472"/>
                    <a:pt x="3270" y="272"/>
                  </a:cubicBezTo>
                  <a:cubicBezTo>
                    <a:pt x="3210" y="123"/>
                    <a:pt x="3017" y="0"/>
                    <a:pt x="2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3018050" y="2602288"/>
              <a:ext cx="92600" cy="45125"/>
            </a:xfrm>
            <a:custGeom>
              <a:avLst/>
              <a:gdLst/>
              <a:ahLst/>
              <a:cxnLst/>
              <a:rect l="l" t="t" r="r" b="b"/>
              <a:pathLst>
                <a:path w="3704" h="1805" extrusionOk="0">
                  <a:moveTo>
                    <a:pt x="1802" y="1"/>
                  </a:moveTo>
                  <a:cubicBezTo>
                    <a:pt x="801" y="68"/>
                    <a:pt x="1" y="535"/>
                    <a:pt x="34" y="1035"/>
                  </a:cubicBezTo>
                  <a:cubicBezTo>
                    <a:pt x="66" y="1481"/>
                    <a:pt x="735" y="1805"/>
                    <a:pt x="1579" y="1805"/>
                  </a:cubicBezTo>
                  <a:cubicBezTo>
                    <a:pt x="1619" y="1805"/>
                    <a:pt x="1661" y="1804"/>
                    <a:pt x="1702" y="1802"/>
                  </a:cubicBezTo>
                  <a:lnTo>
                    <a:pt x="1969" y="1802"/>
                  </a:lnTo>
                  <a:cubicBezTo>
                    <a:pt x="2469" y="1736"/>
                    <a:pt x="2870" y="1635"/>
                    <a:pt x="3203" y="1402"/>
                  </a:cubicBezTo>
                  <a:cubicBezTo>
                    <a:pt x="3537" y="1202"/>
                    <a:pt x="3704" y="1002"/>
                    <a:pt x="3704" y="735"/>
                  </a:cubicBezTo>
                  <a:cubicBezTo>
                    <a:pt x="3670" y="335"/>
                    <a:pt x="2970" y="1"/>
                    <a:pt x="20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64" name="Google Shape;564;p39"/>
          <p:cNvGrpSpPr/>
          <p:nvPr/>
        </p:nvGrpSpPr>
        <p:grpSpPr>
          <a:xfrm rot="-544829" flipH="1">
            <a:off x="488493" y="4118248"/>
            <a:ext cx="430643" cy="435269"/>
            <a:chOff x="2079900" y="3077638"/>
            <a:chExt cx="367775" cy="382800"/>
          </a:xfrm>
        </p:grpSpPr>
        <p:sp>
          <p:nvSpPr>
            <p:cNvPr id="565" name="Google Shape;56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69" name="Google Shape;569;p39"/>
          <p:cNvGrpSpPr/>
          <p:nvPr/>
        </p:nvGrpSpPr>
        <p:grpSpPr>
          <a:xfrm rot="-1765296">
            <a:off x="9927476" y="257081"/>
            <a:ext cx="882361" cy="907691"/>
            <a:chOff x="2510200" y="3361463"/>
            <a:chExt cx="488700" cy="510950"/>
          </a:xfrm>
        </p:grpSpPr>
        <p:sp>
          <p:nvSpPr>
            <p:cNvPr id="570" name="Google Shape;570;p39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74" name="Google Shape;574;p39"/>
          <p:cNvGrpSpPr/>
          <p:nvPr/>
        </p:nvGrpSpPr>
        <p:grpSpPr>
          <a:xfrm rot="632919">
            <a:off x="10719228" y="1136050"/>
            <a:ext cx="855536" cy="890807"/>
            <a:chOff x="2079900" y="3077638"/>
            <a:chExt cx="367775" cy="382800"/>
          </a:xfrm>
        </p:grpSpPr>
        <p:sp>
          <p:nvSpPr>
            <p:cNvPr id="575" name="Google Shape;57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79" name="Google Shape;579;p39"/>
          <p:cNvGrpSpPr/>
          <p:nvPr/>
        </p:nvGrpSpPr>
        <p:grpSpPr>
          <a:xfrm rot="-148811" flipH="1">
            <a:off x="2391987" y="5882273"/>
            <a:ext cx="495195" cy="500580"/>
            <a:chOff x="2079900" y="3077638"/>
            <a:chExt cx="367775" cy="382800"/>
          </a:xfrm>
        </p:grpSpPr>
        <p:sp>
          <p:nvSpPr>
            <p:cNvPr id="580" name="Google Shape;580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9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xmlns="" id="{65E4FEB0-903D-40B7-8F68-B1B2BEBEEF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961820" y="2857272"/>
            <a:ext cx="5362575" cy="403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xmlns="" id="{347D2E07-1CD4-4D8F-90FA-4F9DCE496F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40D3A66-C789-4293-9C02-8BCB178D9B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0301" y="2252370"/>
            <a:ext cx="6151397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005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B3C8E91-FAC6-4DC1-A29F-0BBADBF9E306}"/>
              </a:ext>
            </a:extLst>
          </p:cNvPr>
          <p:cNvSpPr txBox="1"/>
          <p:nvPr/>
        </p:nvSpPr>
        <p:spPr>
          <a:xfrm>
            <a:off x="7583516" y="932462"/>
            <a:ext cx="4083802" cy="2246769"/>
          </a:xfrm>
          <a:custGeom>
            <a:avLst/>
            <a:gdLst>
              <a:gd name="connsiteX0" fmla="*/ 0 w 4083802"/>
              <a:gd name="connsiteY0" fmla="*/ 0 h 2246769"/>
              <a:gd name="connsiteX1" fmla="*/ 4083802 w 4083802"/>
              <a:gd name="connsiteY1" fmla="*/ 0 h 2246769"/>
              <a:gd name="connsiteX2" fmla="*/ 4083802 w 4083802"/>
              <a:gd name="connsiteY2" fmla="*/ 2246769 h 2246769"/>
              <a:gd name="connsiteX3" fmla="*/ 0 w 4083802"/>
              <a:gd name="connsiteY3" fmla="*/ 2246769 h 2246769"/>
              <a:gd name="connsiteX4" fmla="*/ 0 w 4083802"/>
              <a:gd name="connsiteY4" fmla="*/ 0 h 224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2246769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3922557" y="264203"/>
                  <a:pt x="4040042" y="1906360"/>
                  <a:pt x="4083802" y="2246769"/>
                </a:cubicBezTo>
                <a:cubicBezTo>
                  <a:pt x="3051223" y="2082008"/>
                  <a:pt x="754054" y="2364919"/>
                  <a:pt x="0" y="2246769"/>
                </a:cubicBezTo>
                <a:cubicBezTo>
                  <a:pt x="-55725" y="1989066"/>
                  <a:pt x="17072" y="394296"/>
                  <a:pt x="0" y="0"/>
                </a:cubicBezTo>
                <a:close/>
              </a:path>
              <a:path w="4083802" h="2246769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86932" y="606820"/>
                  <a:pt x="3982626" y="1163246"/>
                  <a:pt x="4083802" y="2246769"/>
                </a:cubicBezTo>
                <a:cubicBezTo>
                  <a:pt x="3331179" y="2100909"/>
                  <a:pt x="1313692" y="2168445"/>
                  <a:pt x="0" y="2246769"/>
                </a:cubicBezTo>
                <a:cubicBezTo>
                  <a:pt x="74291" y="1452973"/>
                  <a:pt x="168006" y="677708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giờ sinh hoạt lớp, bạn nhỏ thưa với thầy giáo: “Thưa thầy, tuần này em không còn mắc lỗi ạ!”. </a:t>
            </a:r>
            <a:endParaRPr lang="vi-VN" sz="2800" b="1" i="0" dirty="0">
              <a:solidFill>
                <a:srgbClr val="FF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87BED5B-0D9E-40D8-BCA8-57676DBACAD7}"/>
              </a:ext>
            </a:extLst>
          </p:cNvPr>
          <p:cNvSpPr txBox="1"/>
          <p:nvPr/>
        </p:nvSpPr>
        <p:spPr>
          <a:xfrm>
            <a:off x="7711958" y="4038697"/>
            <a:ext cx="4083802" cy="1569660"/>
          </a:xfrm>
          <a:custGeom>
            <a:avLst/>
            <a:gdLst>
              <a:gd name="connsiteX0" fmla="*/ 0 w 4083802"/>
              <a:gd name="connsiteY0" fmla="*/ 0 h 1569660"/>
              <a:gd name="connsiteX1" fmla="*/ 4083802 w 4083802"/>
              <a:gd name="connsiteY1" fmla="*/ 0 h 1569660"/>
              <a:gd name="connsiteX2" fmla="*/ 4083802 w 4083802"/>
              <a:gd name="connsiteY2" fmla="*/ 1569660 h 1569660"/>
              <a:gd name="connsiteX3" fmla="*/ 0 w 4083802"/>
              <a:gd name="connsiteY3" fmla="*/ 1569660 h 1569660"/>
              <a:gd name="connsiteX4" fmla="*/ 0 w 4083802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569660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4181363" y="257633"/>
                  <a:pt x="4035411" y="890565"/>
                  <a:pt x="4083802" y="1569660"/>
                </a:cubicBezTo>
                <a:cubicBezTo>
                  <a:pt x="3051223" y="1404899"/>
                  <a:pt x="754054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4083802" h="1569660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57914" y="662121"/>
                  <a:pt x="4153214" y="1402874"/>
                  <a:pt x="4083802" y="1569660"/>
                </a:cubicBezTo>
                <a:cubicBezTo>
                  <a:pt x="3331179" y="1423800"/>
                  <a:pt x="1313692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hứa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thầy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1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xmlns="" id="{2C7E47F5-CBAC-4626-987B-540810D07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1091944" y="3190240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273747A-3F91-40AC-A89A-CCCDE9645EB2}"/>
              </a:ext>
            </a:extLst>
          </p:cNvPr>
          <p:cNvSpPr/>
          <p:nvPr/>
        </p:nvSpPr>
        <p:spPr>
          <a:xfrm>
            <a:off x="713168" y="2324058"/>
            <a:ext cx="1689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endParaRPr lang="en-US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reeform: Shape 34">
            <a:extLst>
              <a:ext uri="{FF2B5EF4-FFF2-40B4-BE49-F238E27FC236}">
                <a16:creationId xmlns:a16="http://schemas.microsoft.com/office/drawing/2014/main" xmlns="" id="{091477B0-78EE-4CDF-AAD8-1535A893C84F}"/>
              </a:ext>
            </a:extLst>
          </p:cNvPr>
          <p:cNvSpPr/>
          <p:nvPr/>
        </p:nvSpPr>
        <p:spPr>
          <a:xfrm>
            <a:off x="7470507" y="2916719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AB12B80-F8B3-4A48-8867-85D52AAE54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6583" y="1047441"/>
            <a:ext cx="4658642" cy="35560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90337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B3C8E91-FAC6-4DC1-A29F-0BBADBF9E306}"/>
              </a:ext>
            </a:extLst>
          </p:cNvPr>
          <p:cNvSpPr txBox="1"/>
          <p:nvPr/>
        </p:nvSpPr>
        <p:spPr>
          <a:xfrm>
            <a:off x="7583516" y="932462"/>
            <a:ext cx="4083802" cy="1815882"/>
          </a:xfrm>
          <a:custGeom>
            <a:avLst/>
            <a:gdLst>
              <a:gd name="connsiteX0" fmla="*/ 0 w 4083802"/>
              <a:gd name="connsiteY0" fmla="*/ 0 h 1815882"/>
              <a:gd name="connsiteX1" fmla="*/ 4083802 w 4083802"/>
              <a:gd name="connsiteY1" fmla="*/ 0 h 1815882"/>
              <a:gd name="connsiteX2" fmla="*/ 4083802 w 4083802"/>
              <a:gd name="connsiteY2" fmla="*/ 1815882 h 1815882"/>
              <a:gd name="connsiteX3" fmla="*/ 0 w 4083802"/>
              <a:gd name="connsiteY3" fmla="*/ 1815882 h 1815882"/>
              <a:gd name="connsiteX4" fmla="*/ 0 w 4083802"/>
              <a:gd name="connsiteY4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815882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3994721" y="810927"/>
                  <a:pt x="4191733" y="1321230"/>
                  <a:pt x="4083802" y="1815882"/>
                </a:cubicBezTo>
                <a:cubicBezTo>
                  <a:pt x="3051223" y="1651121"/>
                  <a:pt x="754054" y="1934032"/>
                  <a:pt x="0" y="1815882"/>
                </a:cubicBezTo>
                <a:cubicBezTo>
                  <a:pt x="-147405" y="1540277"/>
                  <a:pt x="77581" y="880930"/>
                  <a:pt x="0" y="0"/>
                </a:cubicBezTo>
                <a:close/>
              </a:path>
              <a:path w="4083802" h="1815882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58417" y="588087"/>
                  <a:pt x="3960105" y="1217463"/>
                  <a:pt x="4083802" y="1815882"/>
                </a:cubicBezTo>
                <a:cubicBezTo>
                  <a:pt x="3331179" y="1670022"/>
                  <a:pt x="1313692" y="1737558"/>
                  <a:pt x="0" y="1815882"/>
                </a:cubicBezTo>
                <a:cubicBezTo>
                  <a:pt x="-4011" y="1213773"/>
                  <a:pt x="-140669" y="59878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28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nam đửa trả quyển truyện cho bạn nữ và nói: “Tớ trả bạn quyển truyện tớ mượn hôm trước”.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87BED5B-0D9E-40D8-BCA8-57676DBACAD7}"/>
              </a:ext>
            </a:extLst>
          </p:cNvPr>
          <p:cNvSpPr txBox="1"/>
          <p:nvPr/>
        </p:nvSpPr>
        <p:spPr>
          <a:xfrm>
            <a:off x="7704872" y="3857593"/>
            <a:ext cx="4083802" cy="1569660"/>
          </a:xfrm>
          <a:custGeom>
            <a:avLst/>
            <a:gdLst>
              <a:gd name="connsiteX0" fmla="*/ 0 w 4083802"/>
              <a:gd name="connsiteY0" fmla="*/ 0 h 1569660"/>
              <a:gd name="connsiteX1" fmla="*/ 4083802 w 4083802"/>
              <a:gd name="connsiteY1" fmla="*/ 0 h 1569660"/>
              <a:gd name="connsiteX2" fmla="*/ 4083802 w 4083802"/>
              <a:gd name="connsiteY2" fmla="*/ 1569660 h 1569660"/>
              <a:gd name="connsiteX3" fmla="*/ 0 w 4083802"/>
              <a:gd name="connsiteY3" fmla="*/ 1569660 h 1569660"/>
              <a:gd name="connsiteX4" fmla="*/ 0 w 4083802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569660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4181363" y="257633"/>
                  <a:pt x="4035411" y="890565"/>
                  <a:pt x="4083802" y="1569660"/>
                </a:cubicBezTo>
                <a:cubicBezTo>
                  <a:pt x="3051223" y="1404899"/>
                  <a:pt x="754054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4083802" h="1569660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57914" y="662121"/>
                  <a:pt x="4153214" y="1402874"/>
                  <a:pt x="4083802" y="1569660"/>
                </a:cubicBezTo>
                <a:cubicBezTo>
                  <a:pt x="3331179" y="1423800"/>
                  <a:pt x="1313692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en-US" sz="32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 là đó thể hiện bạn nam đã giữ đúng lời hứa với bạn nữ.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xmlns="" id="{2C7E47F5-CBAC-4626-987B-540810D07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1091944" y="3190240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273747A-3F91-40AC-A89A-CCCDE9645EB2}"/>
              </a:ext>
            </a:extLst>
          </p:cNvPr>
          <p:cNvSpPr/>
          <p:nvPr/>
        </p:nvSpPr>
        <p:spPr>
          <a:xfrm>
            <a:off x="713168" y="2324058"/>
            <a:ext cx="1689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reeform: Shape 34">
            <a:extLst>
              <a:ext uri="{FF2B5EF4-FFF2-40B4-BE49-F238E27FC236}">
                <a16:creationId xmlns:a16="http://schemas.microsoft.com/office/drawing/2014/main" xmlns="" id="{091477B0-78EE-4CDF-AAD8-1535A893C84F}"/>
              </a:ext>
            </a:extLst>
          </p:cNvPr>
          <p:cNvSpPr/>
          <p:nvPr/>
        </p:nvSpPr>
        <p:spPr>
          <a:xfrm>
            <a:off x="7470507" y="2916719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5400A1F-4B33-4F0D-BE3E-031A3FE861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5227" y="1316278"/>
            <a:ext cx="4856198" cy="28613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79773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B3C8E91-FAC6-4DC1-A29F-0BBADBF9E306}"/>
              </a:ext>
            </a:extLst>
          </p:cNvPr>
          <p:cNvSpPr txBox="1"/>
          <p:nvPr/>
        </p:nvSpPr>
        <p:spPr>
          <a:xfrm>
            <a:off x="7583516" y="932462"/>
            <a:ext cx="4265584" cy="1815882"/>
          </a:xfrm>
          <a:custGeom>
            <a:avLst/>
            <a:gdLst>
              <a:gd name="connsiteX0" fmla="*/ 0 w 4265584"/>
              <a:gd name="connsiteY0" fmla="*/ 0 h 1815882"/>
              <a:gd name="connsiteX1" fmla="*/ 4265584 w 4265584"/>
              <a:gd name="connsiteY1" fmla="*/ 0 h 1815882"/>
              <a:gd name="connsiteX2" fmla="*/ 4265584 w 4265584"/>
              <a:gd name="connsiteY2" fmla="*/ 1815882 h 1815882"/>
              <a:gd name="connsiteX3" fmla="*/ 0 w 4265584"/>
              <a:gd name="connsiteY3" fmla="*/ 1815882 h 1815882"/>
              <a:gd name="connsiteX4" fmla="*/ 0 w 4265584"/>
              <a:gd name="connsiteY4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5584" h="1815882" fill="none" extrusionOk="0">
                <a:moveTo>
                  <a:pt x="0" y="0"/>
                </a:moveTo>
                <a:cubicBezTo>
                  <a:pt x="1757855" y="5222"/>
                  <a:pt x="2141006" y="24918"/>
                  <a:pt x="4265584" y="0"/>
                </a:cubicBezTo>
                <a:cubicBezTo>
                  <a:pt x="4176503" y="810927"/>
                  <a:pt x="4373515" y="1321230"/>
                  <a:pt x="4265584" y="1815882"/>
                </a:cubicBezTo>
                <a:cubicBezTo>
                  <a:pt x="2567344" y="1651121"/>
                  <a:pt x="656129" y="1934032"/>
                  <a:pt x="0" y="1815882"/>
                </a:cubicBezTo>
                <a:cubicBezTo>
                  <a:pt x="-147405" y="1540277"/>
                  <a:pt x="77581" y="880930"/>
                  <a:pt x="0" y="0"/>
                </a:cubicBezTo>
                <a:close/>
              </a:path>
              <a:path w="4265584" h="1815882" stroke="0" extrusionOk="0">
                <a:moveTo>
                  <a:pt x="0" y="0"/>
                </a:moveTo>
                <a:cubicBezTo>
                  <a:pt x="1293249" y="11849"/>
                  <a:pt x="3314060" y="-161459"/>
                  <a:pt x="4265584" y="0"/>
                </a:cubicBezTo>
                <a:cubicBezTo>
                  <a:pt x="4240199" y="588087"/>
                  <a:pt x="4141887" y="1217463"/>
                  <a:pt x="4265584" y="1815882"/>
                </a:cubicBezTo>
                <a:cubicBezTo>
                  <a:pt x="2237663" y="1670022"/>
                  <a:pt x="1085438" y="1737558"/>
                  <a:pt x="0" y="1815882"/>
                </a:cubicBezTo>
                <a:cubicBezTo>
                  <a:pt x="-4011" y="1213773"/>
                  <a:pt x="-140669" y="59878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 anh đưa cho em chiếc đèn ông sao và nói: “Anh làm cho em chiếc đèn ông sao như đã hứa này.”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87BED5B-0D9E-40D8-BCA8-57676DBACAD7}"/>
              </a:ext>
            </a:extLst>
          </p:cNvPr>
          <p:cNvSpPr txBox="1"/>
          <p:nvPr/>
        </p:nvSpPr>
        <p:spPr>
          <a:xfrm>
            <a:off x="7711958" y="4038697"/>
            <a:ext cx="4083802" cy="1569660"/>
          </a:xfrm>
          <a:custGeom>
            <a:avLst/>
            <a:gdLst>
              <a:gd name="connsiteX0" fmla="*/ 0 w 4083802"/>
              <a:gd name="connsiteY0" fmla="*/ 0 h 1569660"/>
              <a:gd name="connsiteX1" fmla="*/ 4083802 w 4083802"/>
              <a:gd name="connsiteY1" fmla="*/ 0 h 1569660"/>
              <a:gd name="connsiteX2" fmla="*/ 4083802 w 4083802"/>
              <a:gd name="connsiteY2" fmla="*/ 1569660 h 1569660"/>
              <a:gd name="connsiteX3" fmla="*/ 0 w 4083802"/>
              <a:gd name="connsiteY3" fmla="*/ 1569660 h 1569660"/>
              <a:gd name="connsiteX4" fmla="*/ 0 w 4083802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569660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4181363" y="257633"/>
                  <a:pt x="4035411" y="890565"/>
                  <a:pt x="4083802" y="1569660"/>
                </a:cubicBezTo>
                <a:cubicBezTo>
                  <a:pt x="3051223" y="1404899"/>
                  <a:pt x="754054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4083802" h="1569660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57914" y="662121"/>
                  <a:pt x="4153214" y="1402874"/>
                  <a:pt x="4083802" y="1569660"/>
                </a:cubicBezTo>
                <a:cubicBezTo>
                  <a:pt x="3331179" y="1423800"/>
                  <a:pt x="1313692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2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 làm đó thể hiện người anh đã giữ đúng lời hứa vơi em.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xmlns="" id="{2C7E47F5-CBAC-4626-987B-540810D07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1091944" y="3190240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273747A-3F91-40AC-A89A-CCCDE9645EB2}"/>
              </a:ext>
            </a:extLst>
          </p:cNvPr>
          <p:cNvSpPr/>
          <p:nvPr/>
        </p:nvSpPr>
        <p:spPr>
          <a:xfrm>
            <a:off x="713168" y="2324058"/>
            <a:ext cx="1689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reeform: Shape 34">
            <a:extLst>
              <a:ext uri="{FF2B5EF4-FFF2-40B4-BE49-F238E27FC236}">
                <a16:creationId xmlns:a16="http://schemas.microsoft.com/office/drawing/2014/main" xmlns="" id="{091477B0-78EE-4CDF-AAD8-1535A893C84F}"/>
              </a:ext>
            </a:extLst>
          </p:cNvPr>
          <p:cNvSpPr/>
          <p:nvPr/>
        </p:nvSpPr>
        <p:spPr>
          <a:xfrm>
            <a:off x="7470507" y="2916719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CC3C2A5-C8FF-4059-8FAF-0A0C25C6DA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7519" y="1302959"/>
            <a:ext cx="4656770" cy="27500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554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B3C8E91-FAC6-4DC1-A29F-0BBADBF9E306}"/>
              </a:ext>
            </a:extLst>
          </p:cNvPr>
          <p:cNvSpPr txBox="1"/>
          <p:nvPr/>
        </p:nvSpPr>
        <p:spPr>
          <a:xfrm>
            <a:off x="7691638" y="1419458"/>
            <a:ext cx="4083802" cy="1077218"/>
          </a:xfrm>
          <a:custGeom>
            <a:avLst/>
            <a:gdLst>
              <a:gd name="connsiteX0" fmla="*/ 0 w 4083802"/>
              <a:gd name="connsiteY0" fmla="*/ 0 h 1077218"/>
              <a:gd name="connsiteX1" fmla="*/ 4083802 w 4083802"/>
              <a:gd name="connsiteY1" fmla="*/ 0 h 1077218"/>
              <a:gd name="connsiteX2" fmla="*/ 4083802 w 4083802"/>
              <a:gd name="connsiteY2" fmla="*/ 1077218 h 1077218"/>
              <a:gd name="connsiteX3" fmla="*/ 0 w 4083802"/>
              <a:gd name="connsiteY3" fmla="*/ 1077218 h 1077218"/>
              <a:gd name="connsiteX4" fmla="*/ 0 w 4083802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077218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4121664" y="476103"/>
                  <a:pt x="4025199" y="631043"/>
                  <a:pt x="4083802" y="1077218"/>
                </a:cubicBezTo>
                <a:cubicBezTo>
                  <a:pt x="3051223" y="912457"/>
                  <a:pt x="754054" y="1195368"/>
                  <a:pt x="0" y="1077218"/>
                </a:cubicBezTo>
                <a:cubicBezTo>
                  <a:pt x="-64117" y="630482"/>
                  <a:pt x="88888" y="487727"/>
                  <a:pt x="0" y="0"/>
                </a:cubicBezTo>
                <a:close/>
              </a:path>
              <a:path w="4083802" h="1077218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135837" y="144312"/>
                  <a:pt x="4175945" y="673209"/>
                  <a:pt x="4083802" y="1077218"/>
                </a:cubicBezTo>
                <a:cubicBezTo>
                  <a:pt x="3331179" y="931358"/>
                  <a:pt x="1313692" y="998894"/>
                  <a:pt x="0" y="1077218"/>
                </a:cubicBezTo>
                <a:cubicBezTo>
                  <a:pt x="7265" y="907874"/>
                  <a:pt x="-51671" y="21952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gái choàng dậy khi nghe chuông báo thức.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87BED5B-0D9E-40D8-BCA8-57676DBACAD7}"/>
              </a:ext>
            </a:extLst>
          </p:cNvPr>
          <p:cNvSpPr txBox="1"/>
          <p:nvPr/>
        </p:nvSpPr>
        <p:spPr>
          <a:xfrm>
            <a:off x="7691638" y="3576495"/>
            <a:ext cx="4083802" cy="2062103"/>
          </a:xfrm>
          <a:custGeom>
            <a:avLst/>
            <a:gdLst>
              <a:gd name="connsiteX0" fmla="*/ 0 w 4083802"/>
              <a:gd name="connsiteY0" fmla="*/ 0 h 2062103"/>
              <a:gd name="connsiteX1" fmla="*/ 4083802 w 4083802"/>
              <a:gd name="connsiteY1" fmla="*/ 0 h 2062103"/>
              <a:gd name="connsiteX2" fmla="*/ 4083802 w 4083802"/>
              <a:gd name="connsiteY2" fmla="*/ 2062103 h 2062103"/>
              <a:gd name="connsiteX3" fmla="*/ 0 w 4083802"/>
              <a:gd name="connsiteY3" fmla="*/ 2062103 h 2062103"/>
              <a:gd name="connsiteX4" fmla="*/ 0 w 4083802"/>
              <a:gd name="connsiteY4" fmla="*/ 0 h 206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2062103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3922557" y="602541"/>
                  <a:pt x="4040042" y="1321515"/>
                  <a:pt x="4083802" y="2062103"/>
                </a:cubicBezTo>
                <a:cubicBezTo>
                  <a:pt x="3051223" y="1897342"/>
                  <a:pt x="754054" y="2180253"/>
                  <a:pt x="0" y="2062103"/>
                </a:cubicBezTo>
                <a:cubicBezTo>
                  <a:pt x="-55725" y="1736798"/>
                  <a:pt x="17072" y="843718"/>
                  <a:pt x="0" y="0"/>
                </a:cubicBezTo>
                <a:close/>
              </a:path>
              <a:path w="4083802" h="2062103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86932" y="760657"/>
                  <a:pt x="3982626" y="1587749"/>
                  <a:pt x="4083802" y="2062103"/>
                </a:cubicBezTo>
                <a:cubicBezTo>
                  <a:pt x="3331179" y="1916243"/>
                  <a:pt x="1313692" y="1983779"/>
                  <a:pt x="0" y="2062103"/>
                </a:cubicBezTo>
                <a:cubicBezTo>
                  <a:pt x="74291" y="1594718"/>
                  <a:pt x="168006" y="46247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en-US" sz="32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ý đã thực hiện đúng lời hứa với chính mình là “Dậy đúng giờ để tập thể dục.”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xmlns="" id="{2C7E47F5-CBAC-4626-987B-540810D07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1091944" y="3190240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273747A-3F91-40AC-A89A-CCCDE9645EB2}"/>
              </a:ext>
            </a:extLst>
          </p:cNvPr>
          <p:cNvSpPr/>
          <p:nvPr/>
        </p:nvSpPr>
        <p:spPr>
          <a:xfrm>
            <a:off x="713168" y="2324058"/>
            <a:ext cx="1689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reeform: Shape 34">
            <a:extLst>
              <a:ext uri="{FF2B5EF4-FFF2-40B4-BE49-F238E27FC236}">
                <a16:creationId xmlns:a16="http://schemas.microsoft.com/office/drawing/2014/main" xmlns="" id="{091477B0-78EE-4CDF-AAD8-1535A893C84F}"/>
              </a:ext>
            </a:extLst>
          </p:cNvPr>
          <p:cNvSpPr/>
          <p:nvPr/>
        </p:nvSpPr>
        <p:spPr>
          <a:xfrm>
            <a:off x="7551787" y="2589845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55BFC1A-D7E2-41F9-A64F-90C0EF5E5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7909" y="1329467"/>
            <a:ext cx="4809221" cy="28377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65449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9"/>
          <p:cNvSpPr/>
          <p:nvPr/>
        </p:nvSpPr>
        <p:spPr>
          <a:xfrm>
            <a:off x="2739629" y="1466971"/>
            <a:ext cx="6227021" cy="3473753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544" name="Google Shape;544;p39"/>
          <p:cNvGrpSpPr/>
          <p:nvPr/>
        </p:nvGrpSpPr>
        <p:grpSpPr>
          <a:xfrm rot="1790415">
            <a:off x="7759658" y="4242826"/>
            <a:ext cx="1683485" cy="1506024"/>
            <a:chOff x="2373425" y="2328488"/>
            <a:chExt cx="1072475" cy="929000"/>
          </a:xfrm>
        </p:grpSpPr>
        <p:sp>
          <p:nvSpPr>
            <p:cNvPr id="545" name="Google Shape;545;p39"/>
            <p:cNvSpPr/>
            <p:nvPr/>
          </p:nvSpPr>
          <p:spPr>
            <a:xfrm>
              <a:off x="2385950" y="2891663"/>
              <a:ext cx="241850" cy="144300"/>
            </a:xfrm>
            <a:custGeom>
              <a:avLst/>
              <a:gdLst/>
              <a:ahLst/>
              <a:cxnLst/>
              <a:rect l="l" t="t" r="r" b="b"/>
              <a:pathLst>
                <a:path w="9674" h="5772" extrusionOk="0">
                  <a:moveTo>
                    <a:pt x="1835" y="1"/>
                  </a:moveTo>
                  <a:cubicBezTo>
                    <a:pt x="1768" y="1"/>
                    <a:pt x="1668" y="68"/>
                    <a:pt x="1601" y="68"/>
                  </a:cubicBezTo>
                  <a:cubicBezTo>
                    <a:pt x="1435" y="101"/>
                    <a:pt x="1301" y="268"/>
                    <a:pt x="1268" y="435"/>
                  </a:cubicBezTo>
                  <a:cubicBezTo>
                    <a:pt x="1234" y="601"/>
                    <a:pt x="1234" y="768"/>
                    <a:pt x="1301" y="968"/>
                  </a:cubicBezTo>
                  <a:cubicBezTo>
                    <a:pt x="1301" y="1002"/>
                    <a:pt x="1334" y="1068"/>
                    <a:pt x="1334" y="1135"/>
                  </a:cubicBezTo>
                  <a:lnTo>
                    <a:pt x="1101" y="1002"/>
                  </a:lnTo>
                  <a:cubicBezTo>
                    <a:pt x="1001" y="968"/>
                    <a:pt x="934" y="935"/>
                    <a:pt x="834" y="935"/>
                  </a:cubicBezTo>
                  <a:cubicBezTo>
                    <a:pt x="767" y="935"/>
                    <a:pt x="667" y="902"/>
                    <a:pt x="634" y="902"/>
                  </a:cubicBezTo>
                  <a:lnTo>
                    <a:pt x="567" y="902"/>
                  </a:lnTo>
                  <a:cubicBezTo>
                    <a:pt x="434" y="902"/>
                    <a:pt x="334" y="968"/>
                    <a:pt x="300" y="1002"/>
                  </a:cubicBezTo>
                  <a:cubicBezTo>
                    <a:pt x="234" y="1068"/>
                    <a:pt x="167" y="1168"/>
                    <a:pt x="134" y="1269"/>
                  </a:cubicBezTo>
                  <a:cubicBezTo>
                    <a:pt x="0" y="1669"/>
                    <a:pt x="400" y="2069"/>
                    <a:pt x="667" y="2269"/>
                  </a:cubicBezTo>
                  <a:cubicBezTo>
                    <a:pt x="767" y="2336"/>
                    <a:pt x="834" y="2403"/>
                    <a:pt x="968" y="2469"/>
                  </a:cubicBezTo>
                  <a:lnTo>
                    <a:pt x="934" y="2469"/>
                  </a:lnTo>
                  <a:cubicBezTo>
                    <a:pt x="801" y="2503"/>
                    <a:pt x="667" y="2536"/>
                    <a:pt x="634" y="2636"/>
                  </a:cubicBezTo>
                  <a:cubicBezTo>
                    <a:pt x="501" y="2770"/>
                    <a:pt x="467" y="2903"/>
                    <a:pt x="501" y="3036"/>
                  </a:cubicBezTo>
                  <a:cubicBezTo>
                    <a:pt x="567" y="3170"/>
                    <a:pt x="634" y="3303"/>
                    <a:pt x="767" y="3437"/>
                  </a:cubicBezTo>
                  <a:cubicBezTo>
                    <a:pt x="801" y="3470"/>
                    <a:pt x="901" y="3503"/>
                    <a:pt x="968" y="3537"/>
                  </a:cubicBezTo>
                  <a:cubicBezTo>
                    <a:pt x="1068" y="3604"/>
                    <a:pt x="1134" y="3604"/>
                    <a:pt x="1234" y="3604"/>
                  </a:cubicBezTo>
                  <a:lnTo>
                    <a:pt x="1334" y="3604"/>
                  </a:lnTo>
                  <a:cubicBezTo>
                    <a:pt x="1468" y="3604"/>
                    <a:pt x="1635" y="3604"/>
                    <a:pt x="1735" y="3537"/>
                  </a:cubicBezTo>
                  <a:cubicBezTo>
                    <a:pt x="1835" y="3537"/>
                    <a:pt x="1935" y="3503"/>
                    <a:pt x="2068" y="3470"/>
                  </a:cubicBezTo>
                  <a:cubicBezTo>
                    <a:pt x="2569" y="4337"/>
                    <a:pt x="3403" y="4871"/>
                    <a:pt x="3970" y="5171"/>
                  </a:cubicBezTo>
                  <a:cubicBezTo>
                    <a:pt x="4403" y="5405"/>
                    <a:pt x="4837" y="5538"/>
                    <a:pt x="5304" y="5638"/>
                  </a:cubicBezTo>
                  <a:cubicBezTo>
                    <a:pt x="5704" y="5738"/>
                    <a:pt x="6138" y="5772"/>
                    <a:pt x="6605" y="5772"/>
                  </a:cubicBezTo>
                  <a:lnTo>
                    <a:pt x="6705" y="5772"/>
                  </a:lnTo>
                  <a:cubicBezTo>
                    <a:pt x="7272" y="5772"/>
                    <a:pt x="7839" y="5638"/>
                    <a:pt x="8306" y="5472"/>
                  </a:cubicBezTo>
                  <a:cubicBezTo>
                    <a:pt x="8806" y="5271"/>
                    <a:pt x="9273" y="4971"/>
                    <a:pt x="9640" y="4604"/>
                  </a:cubicBezTo>
                  <a:cubicBezTo>
                    <a:pt x="9674" y="4571"/>
                    <a:pt x="9674" y="4504"/>
                    <a:pt x="9674" y="4437"/>
                  </a:cubicBezTo>
                  <a:cubicBezTo>
                    <a:pt x="9674" y="4337"/>
                    <a:pt x="9640" y="4304"/>
                    <a:pt x="9607" y="4271"/>
                  </a:cubicBezTo>
                  <a:lnTo>
                    <a:pt x="9574" y="4237"/>
                  </a:lnTo>
                  <a:cubicBezTo>
                    <a:pt x="9607" y="4071"/>
                    <a:pt x="9574" y="3904"/>
                    <a:pt x="9474" y="3737"/>
                  </a:cubicBezTo>
                  <a:cubicBezTo>
                    <a:pt x="9440" y="3637"/>
                    <a:pt x="9340" y="3570"/>
                    <a:pt x="9240" y="3503"/>
                  </a:cubicBezTo>
                  <a:cubicBezTo>
                    <a:pt x="9140" y="3470"/>
                    <a:pt x="9107" y="3437"/>
                    <a:pt x="8973" y="3437"/>
                  </a:cubicBezTo>
                  <a:cubicBezTo>
                    <a:pt x="8940" y="3403"/>
                    <a:pt x="8907" y="3403"/>
                    <a:pt x="8907" y="3403"/>
                  </a:cubicBezTo>
                  <a:lnTo>
                    <a:pt x="8840" y="3403"/>
                  </a:lnTo>
                  <a:cubicBezTo>
                    <a:pt x="8806" y="3403"/>
                    <a:pt x="8773" y="3403"/>
                    <a:pt x="8740" y="3437"/>
                  </a:cubicBezTo>
                  <a:lnTo>
                    <a:pt x="8673" y="3470"/>
                  </a:lnTo>
                  <a:cubicBezTo>
                    <a:pt x="8640" y="3470"/>
                    <a:pt x="8606" y="3503"/>
                    <a:pt x="8506" y="3503"/>
                  </a:cubicBezTo>
                  <a:cubicBezTo>
                    <a:pt x="8406" y="3570"/>
                    <a:pt x="8239" y="3637"/>
                    <a:pt x="8106" y="3737"/>
                  </a:cubicBezTo>
                  <a:cubicBezTo>
                    <a:pt x="8073" y="3770"/>
                    <a:pt x="8006" y="3804"/>
                    <a:pt x="7973" y="3904"/>
                  </a:cubicBezTo>
                  <a:lnTo>
                    <a:pt x="7239" y="4137"/>
                  </a:lnTo>
                  <a:cubicBezTo>
                    <a:pt x="6972" y="4171"/>
                    <a:pt x="6672" y="4237"/>
                    <a:pt x="6438" y="4237"/>
                  </a:cubicBezTo>
                  <a:lnTo>
                    <a:pt x="6171" y="4237"/>
                  </a:lnTo>
                  <a:cubicBezTo>
                    <a:pt x="5804" y="4171"/>
                    <a:pt x="5437" y="4104"/>
                    <a:pt x="5070" y="3970"/>
                  </a:cubicBezTo>
                  <a:cubicBezTo>
                    <a:pt x="4737" y="3837"/>
                    <a:pt x="4403" y="3670"/>
                    <a:pt x="4103" y="3470"/>
                  </a:cubicBezTo>
                  <a:cubicBezTo>
                    <a:pt x="3836" y="3303"/>
                    <a:pt x="3603" y="3103"/>
                    <a:pt x="3436" y="2836"/>
                  </a:cubicBezTo>
                  <a:cubicBezTo>
                    <a:pt x="3403" y="2770"/>
                    <a:pt x="3303" y="2736"/>
                    <a:pt x="3269" y="2636"/>
                  </a:cubicBezTo>
                  <a:cubicBezTo>
                    <a:pt x="3469" y="2569"/>
                    <a:pt x="3669" y="2436"/>
                    <a:pt x="3803" y="2269"/>
                  </a:cubicBezTo>
                  <a:cubicBezTo>
                    <a:pt x="3903" y="2169"/>
                    <a:pt x="4003" y="2069"/>
                    <a:pt x="4103" y="1902"/>
                  </a:cubicBezTo>
                  <a:cubicBezTo>
                    <a:pt x="4170" y="1736"/>
                    <a:pt x="4170" y="1569"/>
                    <a:pt x="4103" y="1402"/>
                  </a:cubicBezTo>
                  <a:cubicBezTo>
                    <a:pt x="4070" y="1235"/>
                    <a:pt x="3936" y="1102"/>
                    <a:pt x="3770" y="1068"/>
                  </a:cubicBezTo>
                  <a:cubicBezTo>
                    <a:pt x="3669" y="1002"/>
                    <a:pt x="3603" y="1002"/>
                    <a:pt x="3503" y="1002"/>
                  </a:cubicBezTo>
                  <a:cubicBezTo>
                    <a:pt x="3436" y="1002"/>
                    <a:pt x="3336" y="1002"/>
                    <a:pt x="3269" y="1068"/>
                  </a:cubicBezTo>
                  <a:cubicBezTo>
                    <a:pt x="3102" y="1102"/>
                    <a:pt x="2969" y="1168"/>
                    <a:pt x="2802" y="1269"/>
                  </a:cubicBezTo>
                  <a:lnTo>
                    <a:pt x="2769" y="1302"/>
                  </a:lnTo>
                  <a:cubicBezTo>
                    <a:pt x="2769" y="1269"/>
                    <a:pt x="2735" y="1168"/>
                    <a:pt x="2735" y="1135"/>
                  </a:cubicBezTo>
                  <a:cubicBezTo>
                    <a:pt x="2635" y="935"/>
                    <a:pt x="2569" y="768"/>
                    <a:pt x="2469" y="601"/>
                  </a:cubicBezTo>
                  <a:cubicBezTo>
                    <a:pt x="2402" y="468"/>
                    <a:pt x="2268" y="268"/>
                    <a:pt x="2068" y="134"/>
                  </a:cubicBezTo>
                  <a:cubicBezTo>
                    <a:pt x="1968" y="101"/>
                    <a:pt x="1902" y="68"/>
                    <a:pt x="1768" y="68"/>
                  </a:cubicBezTo>
                  <a:cubicBezTo>
                    <a:pt x="1902" y="1"/>
                    <a:pt x="1902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3205700" y="2790763"/>
              <a:ext cx="240200" cy="141800"/>
            </a:xfrm>
            <a:custGeom>
              <a:avLst/>
              <a:gdLst/>
              <a:ahLst/>
              <a:cxnLst/>
              <a:rect l="l" t="t" r="r" b="b"/>
              <a:pathLst>
                <a:path w="9608" h="5672" extrusionOk="0">
                  <a:moveTo>
                    <a:pt x="7839" y="1"/>
                  </a:moveTo>
                  <a:cubicBezTo>
                    <a:pt x="7706" y="1"/>
                    <a:pt x="7639" y="34"/>
                    <a:pt x="7539" y="134"/>
                  </a:cubicBezTo>
                  <a:cubicBezTo>
                    <a:pt x="7339" y="268"/>
                    <a:pt x="7205" y="434"/>
                    <a:pt x="7139" y="601"/>
                  </a:cubicBezTo>
                  <a:cubicBezTo>
                    <a:pt x="7039" y="768"/>
                    <a:pt x="6905" y="935"/>
                    <a:pt x="6872" y="1135"/>
                  </a:cubicBezTo>
                  <a:cubicBezTo>
                    <a:pt x="6872" y="1168"/>
                    <a:pt x="6838" y="1268"/>
                    <a:pt x="6838" y="1302"/>
                  </a:cubicBezTo>
                  <a:lnTo>
                    <a:pt x="6805" y="1268"/>
                  </a:lnTo>
                  <a:cubicBezTo>
                    <a:pt x="6672" y="1168"/>
                    <a:pt x="6505" y="1101"/>
                    <a:pt x="6338" y="1035"/>
                  </a:cubicBezTo>
                  <a:cubicBezTo>
                    <a:pt x="6238" y="1001"/>
                    <a:pt x="6171" y="1001"/>
                    <a:pt x="6071" y="1001"/>
                  </a:cubicBezTo>
                  <a:cubicBezTo>
                    <a:pt x="6005" y="1001"/>
                    <a:pt x="5904" y="1001"/>
                    <a:pt x="5838" y="1035"/>
                  </a:cubicBezTo>
                  <a:cubicBezTo>
                    <a:pt x="5704" y="1101"/>
                    <a:pt x="5571" y="1202"/>
                    <a:pt x="5504" y="1368"/>
                  </a:cubicBezTo>
                  <a:cubicBezTo>
                    <a:pt x="5471" y="1535"/>
                    <a:pt x="5471" y="1702"/>
                    <a:pt x="5504" y="1869"/>
                  </a:cubicBezTo>
                  <a:cubicBezTo>
                    <a:pt x="5571" y="2036"/>
                    <a:pt x="5704" y="2169"/>
                    <a:pt x="5804" y="2269"/>
                  </a:cubicBezTo>
                  <a:cubicBezTo>
                    <a:pt x="5971" y="2369"/>
                    <a:pt x="6138" y="2503"/>
                    <a:pt x="6338" y="2636"/>
                  </a:cubicBezTo>
                  <a:lnTo>
                    <a:pt x="6371" y="2669"/>
                  </a:lnTo>
                  <a:lnTo>
                    <a:pt x="6238" y="2836"/>
                  </a:lnTo>
                  <a:cubicBezTo>
                    <a:pt x="6038" y="3036"/>
                    <a:pt x="5838" y="3270"/>
                    <a:pt x="5571" y="3437"/>
                  </a:cubicBezTo>
                  <a:cubicBezTo>
                    <a:pt x="5304" y="3637"/>
                    <a:pt x="4970" y="3803"/>
                    <a:pt x="4637" y="3937"/>
                  </a:cubicBezTo>
                  <a:cubicBezTo>
                    <a:pt x="4237" y="4037"/>
                    <a:pt x="3870" y="4137"/>
                    <a:pt x="3503" y="4170"/>
                  </a:cubicBezTo>
                  <a:lnTo>
                    <a:pt x="3236" y="4170"/>
                  </a:lnTo>
                  <a:cubicBezTo>
                    <a:pt x="2969" y="4170"/>
                    <a:pt x="2702" y="4137"/>
                    <a:pt x="2435" y="4104"/>
                  </a:cubicBezTo>
                  <a:cubicBezTo>
                    <a:pt x="2202" y="4037"/>
                    <a:pt x="1935" y="3970"/>
                    <a:pt x="1701" y="3837"/>
                  </a:cubicBezTo>
                  <a:cubicBezTo>
                    <a:pt x="1701" y="3770"/>
                    <a:pt x="1668" y="3703"/>
                    <a:pt x="1568" y="3670"/>
                  </a:cubicBezTo>
                  <a:cubicBezTo>
                    <a:pt x="1401" y="3603"/>
                    <a:pt x="1268" y="3503"/>
                    <a:pt x="1168" y="3470"/>
                  </a:cubicBezTo>
                  <a:cubicBezTo>
                    <a:pt x="1101" y="3470"/>
                    <a:pt x="1068" y="3437"/>
                    <a:pt x="1001" y="3437"/>
                  </a:cubicBezTo>
                  <a:lnTo>
                    <a:pt x="934" y="3370"/>
                  </a:lnTo>
                  <a:cubicBezTo>
                    <a:pt x="901" y="3336"/>
                    <a:pt x="868" y="3336"/>
                    <a:pt x="834" y="3336"/>
                  </a:cubicBezTo>
                  <a:lnTo>
                    <a:pt x="767" y="3336"/>
                  </a:lnTo>
                  <a:cubicBezTo>
                    <a:pt x="734" y="3336"/>
                    <a:pt x="701" y="3370"/>
                    <a:pt x="701" y="3370"/>
                  </a:cubicBezTo>
                  <a:cubicBezTo>
                    <a:pt x="601" y="3370"/>
                    <a:pt x="534" y="3437"/>
                    <a:pt x="434" y="3470"/>
                  </a:cubicBezTo>
                  <a:cubicBezTo>
                    <a:pt x="334" y="3537"/>
                    <a:pt x="267" y="3603"/>
                    <a:pt x="200" y="3670"/>
                  </a:cubicBezTo>
                  <a:cubicBezTo>
                    <a:pt x="100" y="3837"/>
                    <a:pt x="67" y="4004"/>
                    <a:pt x="100" y="4170"/>
                  </a:cubicBezTo>
                  <a:lnTo>
                    <a:pt x="67" y="4170"/>
                  </a:lnTo>
                  <a:cubicBezTo>
                    <a:pt x="34" y="4204"/>
                    <a:pt x="0" y="4304"/>
                    <a:pt x="0" y="4337"/>
                  </a:cubicBezTo>
                  <a:cubicBezTo>
                    <a:pt x="0" y="4437"/>
                    <a:pt x="0" y="4471"/>
                    <a:pt x="34" y="4504"/>
                  </a:cubicBezTo>
                  <a:cubicBezTo>
                    <a:pt x="401" y="4871"/>
                    <a:pt x="868" y="5171"/>
                    <a:pt x="1368" y="5371"/>
                  </a:cubicBezTo>
                  <a:cubicBezTo>
                    <a:pt x="1868" y="5538"/>
                    <a:pt x="2402" y="5671"/>
                    <a:pt x="2969" y="5671"/>
                  </a:cubicBezTo>
                  <a:lnTo>
                    <a:pt x="3069" y="5671"/>
                  </a:lnTo>
                  <a:cubicBezTo>
                    <a:pt x="3503" y="5671"/>
                    <a:pt x="3970" y="5638"/>
                    <a:pt x="4370" y="5538"/>
                  </a:cubicBezTo>
                  <a:cubicBezTo>
                    <a:pt x="4870" y="5405"/>
                    <a:pt x="5337" y="5305"/>
                    <a:pt x="5704" y="5104"/>
                  </a:cubicBezTo>
                  <a:cubicBezTo>
                    <a:pt x="6305" y="4804"/>
                    <a:pt x="7139" y="4270"/>
                    <a:pt x="7606" y="3370"/>
                  </a:cubicBezTo>
                  <a:cubicBezTo>
                    <a:pt x="7739" y="3437"/>
                    <a:pt x="7839" y="3437"/>
                    <a:pt x="7973" y="3470"/>
                  </a:cubicBezTo>
                  <a:cubicBezTo>
                    <a:pt x="8039" y="3470"/>
                    <a:pt x="8206" y="3503"/>
                    <a:pt x="8340" y="3503"/>
                  </a:cubicBezTo>
                  <a:lnTo>
                    <a:pt x="8473" y="3503"/>
                  </a:lnTo>
                  <a:cubicBezTo>
                    <a:pt x="8540" y="3503"/>
                    <a:pt x="8640" y="3503"/>
                    <a:pt x="8706" y="3470"/>
                  </a:cubicBezTo>
                  <a:cubicBezTo>
                    <a:pt x="8807" y="3437"/>
                    <a:pt x="8873" y="3437"/>
                    <a:pt x="8907" y="3336"/>
                  </a:cubicBezTo>
                  <a:cubicBezTo>
                    <a:pt x="9073" y="3203"/>
                    <a:pt x="9173" y="3070"/>
                    <a:pt x="9173" y="2970"/>
                  </a:cubicBezTo>
                  <a:cubicBezTo>
                    <a:pt x="9207" y="2803"/>
                    <a:pt x="9140" y="2669"/>
                    <a:pt x="9040" y="2536"/>
                  </a:cubicBezTo>
                  <a:cubicBezTo>
                    <a:pt x="8973" y="2469"/>
                    <a:pt x="8873" y="2402"/>
                    <a:pt x="8706" y="2369"/>
                  </a:cubicBezTo>
                  <a:lnTo>
                    <a:pt x="8673" y="2369"/>
                  </a:lnTo>
                  <a:cubicBezTo>
                    <a:pt x="8740" y="2336"/>
                    <a:pt x="8873" y="2236"/>
                    <a:pt x="8940" y="2202"/>
                  </a:cubicBezTo>
                  <a:cubicBezTo>
                    <a:pt x="9240" y="1969"/>
                    <a:pt x="9607" y="1635"/>
                    <a:pt x="9507" y="1202"/>
                  </a:cubicBezTo>
                  <a:cubicBezTo>
                    <a:pt x="9440" y="1135"/>
                    <a:pt x="9407" y="1001"/>
                    <a:pt x="9340" y="968"/>
                  </a:cubicBezTo>
                  <a:cubicBezTo>
                    <a:pt x="9274" y="901"/>
                    <a:pt x="9173" y="835"/>
                    <a:pt x="9073" y="835"/>
                  </a:cubicBezTo>
                  <a:lnTo>
                    <a:pt x="9007" y="835"/>
                  </a:lnTo>
                  <a:cubicBezTo>
                    <a:pt x="8907" y="835"/>
                    <a:pt x="8840" y="835"/>
                    <a:pt x="8807" y="868"/>
                  </a:cubicBezTo>
                  <a:cubicBezTo>
                    <a:pt x="8706" y="868"/>
                    <a:pt x="8606" y="901"/>
                    <a:pt x="8540" y="968"/>
                  </a:cubicBezTo>
                  <a:lnTo>
                    <a:pt x="8306" y="1068"/>
                  </a:lnTo>
                  <a:cubicBezTo>
                    <a:pt x="8340" y="1035"/>
                    <a:pt x="8340" y="1001"/>
                    <a:pt x="8340" y="901"/>
                  </a:cubicBezTo>
                  <a:cubicBezTo>
                    <a:pt x="8373" y="701"/>
                    <a:pt x="8406" y="534"/>
                    <a:pt x="8373" y="368"/>
                  </a:cubicBezTo>
                  <a:cubicBezTo>
                    <a:pt x="8340" y="201"/>
                    <a:pt x="8206" y="67"/>
                    <a:pt x="8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2709500" y="2905313"/>
              <a:ext cx="183500" cy="352175"/>
            </a:xfrm>
            <a:custGeom>
              <a:avLst/>
              <a:gdLst/>
              <a:ahLst/>
              <a:cxnLst/>
              <a:rect l="l" t="t" r="r" b="b"/>
              <a:pathLst>
                <a:path w="7340" h="14087" extrusionOk="0">
                  <a:moveTo>
                    <a:pt x="4733" y="0"/>
                  </a:moveTo>
                  <a:cubicBezTo>
                    <a:pt x="3153" y="0"/>
                    <a:pt x="1368" y="2777"/>
                    <a:pt x="701" y="6460"/>
                  </a:cubicBezTo>
                  <a:cubicBezTo>
                    <a:pt x="1" y="10363"/>
                    <a:pt x="701" y="13732"/>
                    <a:pt x="2369" y="14065"/>
                  </a:cubicBezTo>
                  <a:cubicBezTo>
                    <a:pt x="2447" y="14080"/>
                    <a:pt x="2526" y="14087"/>
                    <a:pt x="2605" y="14087"/>
                  </a:cubicBezTo>
                  <a:cubicBezTo>
                    <a:pt x="4182" y="14087"/>
                    <a:pt x="5940" y="11279"/>
                    <a:pt x="6639" y="7594"/>
                  </a:cubicBezTo>
                  <a:cubicBezTo>
                    <a:pt x="7339" y="3658"/>
                    <a:pt x="6572" y="289"/>
                    <a:pt x="4971" y="22"/>
                  </a:cubicBezTo>
                  <a:cubicBezTo>
                    <a:pt x="4892" y="8"/>
                    <a:pt x="4813" y="0"/>
                    <a:pt x="4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3021400" y="2829388"/>
              <a:ext cx="285225" cy="297225"/>
            </a:xfrm>
            <a:custGeom>
              <a:avLst/>
              <a:gdLst/>
              <a:ahLst/>
              <a:cxnLst/>
              <a:rect l="l" t="t" r="r" b="b"/>
              <a:pathLst>
                <a:path w="11409" h="11889" extrusionOk="0">
                  <a:moveTo>
                    <a:pt x="2270" y="0"/>
                  </a:moveTo>
                  <a:cubicBezTo>
                    <a:pt x="1901" y="0"/>
                    <a:pt x="1583" y="94"/>
                    <a:pt x="1335" y="290"/>
                  </a:cubicBezTo>
                  <a:cubicBezTo>
                    <a:pt x="0" y="1291"/>
                    <a:pt x="901" y="4660"/>
                    <a:pt x="3336" y="7796"/>
                  </a:cubicBezTo>
                  <a:cubicBezTo>
                    <a:pt x="5267" y="10316"/>
                    <a:pt x="7607" y="11888"/>
                    <a:pt x="9126" y="11888"/>
                  </a:cubicBezTo>
                  <a:cubicBezTo>
                    <a:pt x="9497" y="11888"/>
                    <a:pt x="9819" y="11795"/>
                    <a:pt x="10074" y="11598"/>
                  </a:cubicBezTo>
                  <a:cubicBezTo>
                    <a:pt x="11408" y="10564"/>
                    <a:pt x="10508" y="7229"/>
                    <a:pt x="8073" y="4093"/>
                  </a:cubicBezTo>
                  <a:cubicBezTo>
                    <a:pt x="6142" y="1573"/>
                    <a:pt x="3780" y="0"/>
                    <a:pt x="22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2373425" y="2596988"/>
              <a:ext cx="110100" cy="121425"/>
            </a:xfrm>
            <a:custGeom>
              <a:avLst/>
              <a:gdLst/>
              <a:ahLst/>
              <a:cxnLst/>
              <a:rect l="l" t="t" r="r" b="b"/>
              <a:pathLst>
                <a:path w="4404" h="4857" extrusionOk="0">
                  <a:moveTo>
                    <a:pt x="2299" y="1"/>
                  </a:moveTo>
                  <a:cubicBezTo>
                    <a:pt x="1273" y="1"/>
                    <a:pt x="324" y="929"/>
                    <a:pt x="168" y="2181"/>
                  </a:cubicBezTo>
                  <a:cubicBezTo>
                    <a:pt x="1" y="3482"/>
                    <a:pt x="801" y="4716"/>
                    <a:pt x="1936" y="4850"/>
                  </a:cubicBezTo>
                  <a:cubicBezTo>
                    <a:pt x="1991" y="4855"/>
                    <a:pt x="2047" y="4857"/>
                    <a:pt x="2102" y="4857"/>
                  </a:cubicBezTo>
                  <a:cubicBezTo>
                    <a:pt x="3169" y="4857"/>
                    <a:pt x="4112" y="3950"/>
                    <a:pt x="4271" y="2681"/>
                  </a:cubicBezTo>
                  <a:cubicBezTo>
                    <a:pt x="4404" y="1347"/>
                    <a:pt x="3637" y="180"/>
                    <a:pt x="2503" y="13"/>
                  </a:cubicBezTo>
                  <a:cubicBezTo>
                    <a:pt x="2434" y="5"/>
                    <a:pt x="2366" y="1"/>
                    <a:pt x="2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2396775" y="2507163"/>
              <a:ext cx="344450" cy="378750"/>
            </a:xfrm>
            <a:custGeom>
              <a:avLst/>
              <a:gdLst/>
              <a:ahLst/>
              <a:cxnLst/>
              <a:rect l="l" t="t" r="r" b="b"/>
              <a:pathLst>
                <a:path w="13778" h="15150" extrusionOk="0">
                  <a:moveTo>
                    <a:pt x="7168" y="1"/>
                  </a:moveTo>
                  <a:cubicBezTo>
                    <a:pt x="3859" y="1"/>
                    <a:pt x="971" y="2889"/>
                    <a:pt x="501" y="6808"/>
                  </a:cubicBezTo>
                  <a:cubicBezTo>
                    <a:pt x="1" y="10978"/>
                    <a:pt x="2403" y="14680"/>
                    <a:pt x="5972" y="15114"/>
                  </a:cubicBezTo>
                  <a:cubicBezTo>
                    <a:pt x="6184" y="15138"/>
                    <a:pt x="6395" y="15150"/>
                    <a:pt x="6604" y="15150"/>
                  </a:cubicBezTo>
                  <a:cubicBezTo>
                    <a:pt x="9886" y="15150"/>
                    <a:pt x="12773" y="12262"/>
                    <a:pt x="13244" y="8343"/>
                  </a:cubicBezTo>
                  <a:cubicBezTo>
                    <a:pt x="13777" y="4206"/>
                    <a:pt x="11342" y="504"/>
                    <a:pt x="7806" y="37"/>
                  </a:cubicBezTo>
                  <a:cubicBezTo>
                    <a:pt x="7592" y="13"/>
                    <a:pt x="7379" y="1"/>
                    <a:pt x="7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3190675" y="2379963"/>
              <a:ext cx="123450" cy="115075"/>
            </a:xfrm>
            <a:custGeom>
              <a:avLst/>
              <a:gdLst/>
              <a:ahLst/>
              <a:cxnLst/>
              <a:rect l="l" t="t" r="r" b="b"/>
              <a:pathLst>
                <a:path w="4938" h="4603" extrusionOk="0">
                  <a:moveTo>
                    <a:pt x="2139" y="1"/>
                  </a:moveTo>
                  <a:cubicBezTo>
                    <a:pt x="1722" y="1"/>
                    <a:pt x="1315" y="128"/>
                    <a:pt x="968" y="388"/>
                  </a:cubicBezTo>
                  <a:cubicBezTo>
                    <a:pt x="68" y="1088"/>
                    <a:pt x="1" y="2523"/>
                    <a:pt x="835" y="3557"/>
                  </a:cubicBezTo>
                  <a:cubicBezTo>
                    <a:pt x="1364" y="4234"/>
                    <a:pt x="2121" y="4602"/>
                    <a:pt x="2834" y="4602"/>
                  </a:cubicBezTo>
                  <a:cubicBezTo>
                    <a:pt x="3245" y="4602"/>
                    <a:pt x="3641" y="4480"/>
                    <a:pt x="3970" y="4224"/>
                  </a:cubicBezTo>
                  <a:cubicBezTo>
                    <a:pt x="4838" y="3557"/>
                    <a:pt x="4938" y="2089"/>
                    <a:pt x="4104" y="1055"/>
                  </a:cubicBezTo>
                  <a:cubicBezTo>
                    <a:pt x="3580" y="363"/>
                    <a:pt x="2845" y="1"/>
                    <a:pt x="2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2960525" y="2364363"/>
              <a:ext cx="381950" cy="358900"/>
            </a:xfrm>
            <a:custGeom>
              <a:avLst/>
              <a:gdLst/>
              <a:ahLst/>
              <a:cxnLst/>
              <a:rect l="l" t="t" r="r" b="b"/>
              <a:pathLst>
                <a:path w="15278" h="14356" extrusionOk="0">
                  <a:moveTo>
                    <a:pt x="6555" y="0"/>
                  </a:moveTo>
                  <a:cubicBezTo>
                    <a:pt x="5271" y="0"/>
                    <a:pt x="4031" y="383"/>
                    <a:pt x="3002" y="1179"/>
                  </a:cubicBezTo>
                  <a:cubicBezTo>
                    <a:pt x="167" y="3347"/>
                    <a:pt x="0" y="7817"/>
                    <a:pt x="2535" y="11086"/>
                  </a:cubicBezTo>
                  <a:cubicBezTo>
                    <a:pt x="4168" y="13206"/>
                    <a:pt x="6528" y="14356"/>
                    <a:pt x="8750" y="14356"/>
                  </a:cubicBezTo>
                  <a:cubicBezTo>
                    <a:pt x="10025" y="14356"/>
                    <a:pt x="11254" y="13978"/>
                    <a:pt x="12276" y="13187"/>
                  </a:cubicBezTo>
                  <a:cubicBezTo>
                    <a:pt x="15111" y="11019"/>
                    <a:pt x="15278" y="6549"/>
                    <a:pt x="12709" y="3247"/>
                  </a:cubicBezTo>
                  <a:cubicBezTo>
                    <a:pt x="11105" y="1136"/>
                    <a:pt x="8766" y="0"/>
                    <a:pt x="6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2633625" y="2328488"/>
              <a:ext cx="377800" cy="262450"/>
            </a:xfrm>
            <a:custGeom>
              <a:avLst/>
              <a:gdLst/>
              <a:ahLst/>
              <a:cxnLst/>
              <a:rect l="l" t="t" r="r" b="b"/>
              <a:pathLst>
                <a:path w="15112" h="10498" extrusionOk="0">
                  <a:moveTo>
                    <a:pt x="8698" y="0"/>
                  </a:moveTo>
                  <a:cubicBezTo>
                    <a:pt x="7892" y="0"/>
                    <a:pt x="7050" y="111"/>
                    <a:pt x="6205" y="345"/>
                  </a:cubicBezTo>
                  <a:cubicBezTo>
                    <a:pt x="2435" y="1413"/>
                    <a:pt x="0" y="4448"/>
                    <a:pt x="734" y="7117"/>
                  </a:cubicBezTo>
                  <a:cubicBezTo>
                    <a:pt x="1327" y="9206"/>
                    <a:pt x="3656" y="10498"/>
                    <a:pt x="6409" y="10498"/>
                  </a:cubicBezTo>
                  <a:cubicBezTo>
                    <a:pt x="7216" y="10498"/>
                    <a:pt x="8060" y="10387"/>
                    <a:pt x="8907" y="10152"/>
                  </a:cubicBezTo>
                  <a:cubicBezTo>
                    <a:pt x="12676" y="9152"/>
                    <a:pt x="15111" y="6116"/>
                    <a:pt x="14377" y="3414"/>
                  </a:cubicBezTo>
                  <a:cubicBezTo>
                    <a:pt x="13784" y="1298"/>
                    <a:pt x="11453" y="0"/>
                    <a:pt x="8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2524375" y="2399663"/>
              <a:ext cx="777250" cy="773075"/>
            </a:xfrm>
            <a:custGeom>
              <a:avLst/>
              <a:gdLst/>
              <a:ahLst/>
              <a:cxnLst/>
              <a:rect l="l" t="t" r="r" b="b"/>
              <a:pathLst>
                <a:path w="31090" h="30923" extrusionOk="0">
                  <a:moveTo>
                    <a:pt x="14811" y="0"/>
                  </a:moveTo>
                  <a:cubicBezTo>
                    <a:pt x="13877" y="67"/>
                    <a:pt x="12910" y="167"/>
                    <a:pt x="11942" y="434"/>
                  </a:cubicBezTo>
                  <a:cubicBezTo>
                    <a:pt x="11542" y="501"/>
                    <a:pt x="11108" y="634"/>
                    <a:pt x="10708" y="801"/>
                  </a:cubicBezTo>
                  <a:cubicBezTo>
                    <a:pt x="10575" y="834"/>
                    <a:pt x="10475" y="901"/>
                    <a:pt x="10341" y="934"/>
                  </a:cubicBezTo>
                  <a:cubicBezTo>
                    <a:pt x="9941" y="1101"/>
                    <a:pt x="9474" y="1268"/>
                    <a:pt x="9074" y="1468"/>
                  </a:cubicBezTo>
                  <a:cubicBezTo>
                    <a:pt x="7739" y="2102"/>
                    <a:pt x="6472" y="2902"/>
                    <a:pt x="5338" y="3903"/>
                  </a:cubicBezTo>
                  <a:cubicBezTo>
                    <a:pt x="5004" y="4170"/>
                    <a:pt x="4637" y="4503"/>
                    <a:pt x="4304" y="4904"/>
                  </a:cubicBezTo>
                  <a:cubicBezTo>
                    <a:pt x="3603" y="5638"/>
                    <a:pt x="2969" y="6438"/>
                    <a:pt x="2469" y="7305"/>
                  </a:cubicBezTo>
                  <a:cubicBezTo>
                    <a:pt x="2269" y="7639"/>
                    <a:pt x="2069" y="7973"/>
                    <a:pt x="1902" y="8339"/>
                  </a:cubicBezTo>
                  <a:cubicBezTo>
                    <a:pt x="1435" y="9173"/>
                    <a:pt x="1101" y="10107"/>
                    <a:pt x="801" y="11075"/>
                  </a:cubicBezTo>
                  <a:cubicBezTo>
                    <a:pt x="568" y="11942"/>
                    <a:pt x="334" y="12909"/>
                    <a:pt x="234" y="13910"/>
                  </a:cubicBezTo>
                  <a:cubicBezTo>
                    <a:pt x="0" y="15811"/>
                    <a:pt x="167" y="17846"/>
                    <a:pt x="734" y="19748"/>
                  </a:cubicBezTo>
                  <a:cubicBezTo>
                    <a:pt x="1235" y="21582"/>
                    <a:pt x="2135" y="23317"/>
                    <a:pt x="3303" y="24851"/>
                  </a:cubicBezTo>
                  <a:cubicBezTo>
                    <a:pt x="4470" y="26352"/>
                    <a:pt x="5905" y="27653"/>
                    <a:pt x="7506" y="28654"/>
                  </a:cubicBezTo>
                  <a:cubicBezTo>
                    <a:pt x="9107" y="29655"/>
                    <a:pt x="10975" y="30322"/>
                    <a:pt x="12843" y="30655"/>
                  </a:cubicBezTo>
                  <a:cubicBezTo>
                    <a:pt x="13744" y="30822"/>
                    <a:pt x="14644" y="30922"/>
                    <a:pt x="15578" y="30922"/>
                  </a:cubicBezTo>
                  <a:lnTo>
                    <a:pt x="15812" y="30922"/>
                  </a:lnTo>
                  <a:cubicBezTo>
                    <a:pt x="16779" y="30922"/>
                    <a:pt x="17746" y="30789"/>
                    <a:pt x="18680" y="30589"/>
                  </a:cubicBezTo>
                  <a:cubicBezTo>
                    <a:pt x="20482" y="30188"/>
                    <a:pt x="22283" y="29455"/>
                    <a:pt x="23918" y="28454"/>
                  </a:cubicBezTo>
                  <a:cubicBezTo>
                    <a:pt x="24651" y="27954"/>
                    <a:pt x="25419" y="27353"/>
                    <a:pt x="26119" y="26753"/>
                  </a:cubicBezTo>
                  <a:cubicBezTo>
                    <a:pt x="26786" y="26119"/>
                    <a:pt x="27420" y="25452"/>
                    <a:pt x="27954" y="24651"/>
                  </a:cubicBezTo>
                  <a:cubicBezTo>
                    <a:pt x="29088" y="23150"/>
                    <a:pt x="29922" y="21449"/>
                    <a:pt x="30422" y="19614"/>
                  </a:cubicBezTo>
                  <a:cubicBezTo>
                    <a:pt x="30923" y="17746"/>
                    <a:pt x="31089" y="15745"/>
                    <a:pt x="30856" y="13777"/>
                  </a:cubicBezTo>
                  <a:cubicBezTo>
                    <a:pt x="30656" y="11809"/>
                    <a:pt x="30089" y="9974"/>
                    <a:pt x="29121" y="8173"/>
                  </a:cubicBezTo>
                  <a:cubicBezTo>
                    <a:pt x="28254" y="6505"/>
                    <a:pt x="26986" y="5004"/>
                    <a:pt x="25585" y="3770"/>
                  </a:cubicBezTo>
                  <a:cubicBezTo>
                    <a:pt x="24885" y="3136"/>
                    <a:pt x="24084" y="2602"/>
                    <a:pt x="23250" y="2102"/>
                  </a:cubicBezTo>
                  <a:cubicBezTo>
                    <a:pt x="22416" y="1635"/>
                    <a:pt x="21549" y="1234"/>
                    <a:pt x="20615" y="901"/>
                  </a:cubicBezTo>
                  <a:cubicBezTo>
                    <a:pt x="19147" y="400"/>
                    <a:pt x="17646" y="100"/>
                    <a:pt x="16079" y="67"/>
                  </a:cubicBezTo>
                  <a:lnTo>
                    <a:pt x="15678" y="67"/>
                  </a:lnTo>
                  <a:cubicBezTo>
                    <a:pt x="15612" y="0"/>
                    <a:pt x="15578" y="0"/>
                    <a:pt x="15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2594425" y="2474713"/>
              <a:ext cx="633800" cy="629650"/>
            </a:xfrm>
            <a:custGeom>
              <a:avLst/>
              <a:gdLst/>
              <a:ahLst/>
              <a:cxnLst/>
              <a:rect l="l" t="t" r="r" b="b"/>
              <a:pathLst>
                <a:path w="25352" h="25186" extrusionOk="0">
                  <a:moveTo>
                    <a:pt x="12142" y="0"/>
                  </a:moveTo>
                  <a:cubicBezTo>
                    <a:pt x="11342" y="67"/>
                    <a:pt x="10575" y="134"/>
                    <a:pt x="9774" y="334"/>
                  </a:cubicBezTo>
                  <a:cubicBezTo>
                    <a:pt x="9441" y="434"/>
                    <a:pt x="9107" y="501"/>
                    <a:pt x="8773" y="634"/>
                  </a:cubicBezTo>
                  <a:cubicBezTo>
                    <a:pt x="8673" y="667"/>
                    <a:pt x="8607" y="667"/>
                    <a:pt x="8473" y="734"/>
                  </a:cubicBezTo>
                  <a:cubicBezTo>
                    <a:pt x="8106" y="834"/>
                    <a:pt x="7773" y="968"/>
                    <a:pt x="7439" y="1134"/>
                  </a:cubicBezTo>
                  <a:cubicBezTo>
                    <a:pt x="6338" y="1635"/>
                    <a:pt x="5304" y="2302"/>
                    <a:pt x="4404" y="3103"/>
                  </a:cubicBezTo>
                  <a:cubicBezTo>
                    <a:pt x="4103" y="3336"/>
                    <a:pt x="3803" y="3636"/>
                    <a:pt x="3570" y="3936"/>
                  </a:cubicBezTo>
                  <a:cubicBezTo>
                    <a:pt x="2969" y="4504"/>
                    <a:pt x="2469" y="5171"/>
                    <a:pt x="2069" y="5871"/>
                  </a:cubicBezTo>
                  <a:cubicBezTo>
                    <a:pt x="1902" y="6171"/>
                    <a:pt x="1735" y="6438"/>
                    <a:pt x="1568" y="6705"/>
                  </a:cubicBezTo>
                  <a:cubicBezTo>
                    <a:pt x="1168" y="7372"/>
                    <a:pt x="901" y="8139"/>
                    <a:pt x="634" y="8940"/>
                  </a:cubicBezTo>
                  <a:cubicBezTo>
                    <a:pt x="434" y="9641"/>
                    <a:pt x="267" y="10441"/>
                    <a:pt x="167" y="11242"/>
                  </a:cubicBezTo>
                  <a:cubicBezTo>
                    <a:pt x="0" y="12809"/>
                    <a:pt x="134" y="14444"/>
                    <a:pt x="601" y="16012"/>
                  </a:cubicBezTo>
                  <a:cubicBezTo>
                    <a:pt x="1001" y="17513"/>
                    <a:pt x="1768" y="18981"/>
                    <a:pt x="2669" y="20248"/>
                  </a:cubicBezTo>
                  <a:cubicBezTo>
                    <a:pt x="3636" y="21482"/>
                    <a:pt x="4771" y="22516"/>
                    <a:pt x="6105" y="23317"/>
                  </a:cubicBezTo>
                  <a:cubicBezTo>
                    <a:pt x="7406" y="24118"/>
                    <a:pt x="8907" y="24685"/>
                    <a:pt x="10475" y="24985"/>
                  </a:cubicBezTo>
                  <a:cubicBezTo>
                    <a:pt x="11175" y="25118"/>
                    <a:pt x="11942" y="25185"/>
                    <a:pt x="12676" y="25185"/>
                  </a:cubicBezTo>
                  <a:lnTo>
                    <a:pt x="12910" y="25185"/>
                  </a:lnTo>
                  <a:cubicBezTo>
                    <a:pt x="13677" y="25185"/>
                    <a:pt x="14477" y="25118"/>
                    <a:pt x="15278" y="24952"/>
                  </a:cubicBezTo>
                  <a:cubicBezTo>
                    <a:pt x="16746" y="24651"/>
                    <a:pt x="18247" y="24018"/>
                    <a:pt x="19514" y="23184"/>
                  </a:cubicBezTo>
                  <a:cubicBezTo>
                    <a:pt x="20148" y="22783"/>
                    <a:pt x="20782" y="22316"/>
                    <a:pt x="21316" y="21816"/>
                  </a:cubicBezTo>
                  <a:cubicBezTo>
                    <a:pt x="21849" y="21316"/>
                    <a:pt x="22350" y="20715"/>
                    <a:pt x="22817" y="20115"/>
                  </a:cubicBezTo>
                  <a:cubicBezTo>
                    <a:pt x="23751" y="18881"/>
                    <a:pt x="24418" y="17480"/>
                    <a:pt x="24818" y="15978"/>
                  </a:cubicBezTo>
                  <a:cubicBezTo>
                    <a:pt x="25252" y="14444"/>
                    <a:pt x="25352" y="12809"/>
                    <a:pt x="25185" y="11208"/>
                  </a:cubicBezTo>
                  <a:cubicBezTo>
                    <a:pt x="25018" y="9641"/>
                    <a:pt x="24518" y="8106"/>
                    <a:pt x="23784" y="6672"/>
                  </a:cubicBezTo>
                  <a:cubicBezTo>
                    <a:pt x="23084" y="5337"/>
                    <a:pt x="22083" y="4103"/>
                    <a:pt x="20849" y="3036"/>
                  </a:cubicBezTo>
                  <a:cubicBezTo>
                    <a:pt x="20282" y="2535"/>
                    <a:pt x="19614" y="2102"/>
                    <a:pt x="18947" y="1702"/>
                  </a:cubicBezTo>
                  <a:cubicBezTo>
                    <a:pt x="18280" y="1335"/>
                    <a:pt x="17580" y="1001"/>
                    <a:pt x="16779" y="701"/>
                  </a:cubicBezTo>
                  <a:cubicBezTo>
                    <a:pt x="15612" y="301"/>
                    <a:pt x="14344" y="34"/>
                    <a:pt x="13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2662800" y="28891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2810400" y="2508063"/>
              <a:ext cx="135975" cy="205350"/>
            </a:xfrm>
            <a:custGeom>
              <a:avLst/>
              <a:gdLst/>
              <a:ahLst/>
              <a:cxnLst/>
              <a:rect l="l" t="t" r="r" b="b"/>
              <a:pathLst>
                <a:path w="5439" h="8214" extrusionOk="0">
                  <a:moveTo>
                    <a:pt x="4037" y="1"/>
                  </a:moveTo>
                  <a:cubicBezTo>
                    <a:pt x="4004" y="1"/>
                    <a:pt x="3937" y="1"/>
                    <a:pt x="3870" y="67"/>
                  </a:cubicBezTo>
                  <a:lnTo>
                    <a:pt x="3837" y="101"/>
                  </a:lnTo>
                  <a:cubicBezTo>
                    <a:pt x="3804" y="101"/>
                    <a:pt x="3804" y="134"/>
                    <a:pt x="3770" y="134"/>
                  </a:cubicBezTo>
                  <a:cubicBezTo>
                    <a:pt x="3370" y="601"/>
                    <a:pt x="3003" y="1035"/>
                    <a:pt x="2670" y="1568"/>
                  </a:cubicBezTo>
                  <a:cubicBezTo>
                    <a:pt x="2636" y="1602"/>
                    <a:pt x="2636" y="1735"/>
                    <a:pt x="2636" y="1769"/>
                  </a:cubicBezTo>
                  <a:cubicBezTo>
                    <a:pt x="2670" y="1835"/>
                    <a:pt x="2703" y="1902"/>
                    <a:pt x="2770" y="1935"/>
                  </a:cubicBezTo>
                  <a:cubicBezTo>
                    <a:pt x="2836" y="1969"/>
                    <a:pt x="2936" y="1969"/>
                    <a:pt x="2970" y="1969"/>
                  </a:cubicBezTo>
                  <a:cubicBezTo>
                    <a:pt x="3036" y="1935"/>
                    <a:pt x="3103" y="1902"/>
                    <a:pt x="3137" y="1835"/>
                  </a:cubicBezTo>
                  <a:cubicBezTo>
                    <a:pt x="3170" y="1802"/>
                    <a:pt x="3170" y="1769"/>
                    <a:pt x="3203" y="1702"/>
                  </a:cubicBezTo>
                  <a:lnTo>
                    <a:pt x="3604" y="1201"/>
                  </a:lnTo>
                  <a:lnTo>
                    <a:pt x="3604" y="6205"/>
                  </a:lnTo>
                  <a:cubicBezTo>
                    <a:pt x="3470" y="6205"/>
                    <a:pt x="3370" y="6272"/>
                    <a:pt x="3270" y="6305"/>
                  </a:cubicBezTo>
                  <a:lnTo>
                    <a:pt x="1135" y="3937"/>
                  </a:lnTo>
                  <a:lnTo>
                    <a:pt x="1135" y="3937"/>
                  </a:lnTo>
                  <a:cubicBezTo>
                    <a:pt x="1335" y="3970"/>
                    <a:pt x="1602" y="4070"/>
                    <a:pt x="1836" y="4104"/>
                  </a:cubicBezTo>
                  <a:cubicBezTo>
                    <a:pt x="1936" y="4104"/>
                    <a:pt x="2002" y="4070"/>
                    <a:pt x="2036" y="4003"/>
                  </a:cubicBezTo>
                  <a:cubicBezTo>
                    <a:pt x="2102" y="3970"/>
                    <a:pt x="2136" y="3903"/>
                    <a:pt x="2136" y="3803"/>
                  </a:cubicBezTo>
                  <a:cubicBezTo>
                    <a:pt x="2136" y="3737"/>
                    <a:pt x="2102" y="3637"/>
                    <a:pt x="2036" y="3603"/>
                  </a:cubicBezTo>
                  <a:cubicBezTo>
                    <a:pt x="2002" y="3570"/>
                    <a:pt x="1936" y="3503"/>
                    <a:pt x="1836" y="3503"/>
                  </a:cubicBezTo>
                  <a:lnTo>
                    <a:pt x="1802" y="3503"/>
                  </a:lnTo>
                  <a:cubicBezTo>
                    <a:pt x="1335" y="3436"/>
                    <a:pt x="868" y="3303"/>
                    <a:pt x="435" y="3136"/>
                  </a:cubicBezTo>
                  <a:lnTo>
                    <a:pt x="335" y="3136"/>
                  </a:lnTo>
                  <a:cubicBezTo>
                    <a:pt x="201" y="3136"/>
                    <a:pt x="101" y="3236"/>
                    <a:pt x="34" y="3336"/>
                  </a:cubicBezTo>
                  <a:lnTo>
                    <a:pt x="34" y="3403"/>
                  </a:lnTo>
                  <a:lnTo>
                    <a:pt x="34" y="3470"/>
                  </a:lnTo>
                  <a:cubicBezTo>
                    <a:pt x="34" y="3503"/>
                    <a:pt x="1" y="3503"/>
                    <a:pt x="1" y="3536"/>
                  </a:cubicBezTo>
                  <a:cubicBezTo>
                    <a:pt x="1" y="4037"/>
                    <a:pt x="34" y="4604"/>
                    <a:pt x="34" y="5104"/>
                  </a:cubicBezTo>
                  <a:cubicBezTo>
                    <a:pt x="34" y="5271"/>
                    <a:pt x="134" y="5371"/>
                    <a:pt x="301" y="5371"/>
                  </a:cubicBezTo>
                  <a:cubicBezTo>
                    <a:pt x="468" y="5371"/>
                    <a:pt x="601" y="5271"/>
                    <a:pt x="601" y="5138"/>
                  </a:cubicBezTo>
                  <a:cubicBezTo>
                    <a:pt x="601" y="4837"/>
                    <a:pt x="601" y="4537"/>
                    <a:pt x="535" y="4270"/>
                  </a:cubicBezTo>
                  <a:lnTo>
                    <a:pt x="535" y="4270"/>
                  </a:lnTo>
                  <a:cubicBezTo>
                    <a:pt x="1302" y="5104"/>
                    <a:pt x="2002" y="5938"/>
                    <a:pt x="2770" y="6705"/>
                  </a:cubicBezTo>
                  <a:cubicBezTo>
                    <a:pt x="2670" y="6839"/>
                    <a:pt x="2636" y="7006"/>
                    <a:pt x="2636" y="7172"/>
                  </a:cubicBezTo>
                  <a:cubicBezTo>
                    <a:pt x="2603" y="7706"/>
                    <a:pt x="3003" y="8173"/>
                    <a:pt x="3537" y="8206"/>
                  </a:cubicBezTo>
                  <a:cubicBezTo>
                    <a:pt x="3576" y="8211"/>
                    <a:pt x="3614" y="8213"/>
                    <a:pt x="3651" y="8213"/>
                  </a:cubicBezTo>
                  <a:cubicBezTo>
                    <a:pt x="4162" y="8213"/>
                    <a:pt x="4542" y="7803"/>
                    <a:pt x="4604" y="7306"/>
                  </a:cubicBezTo>
                  <a:cubicBezTo>
                    <a:pt x="4638" y="6939"/>
                    <a:pt x="4437" y="6539"/>
                    <a:pt x="4104" y="6405"/>
                  </a:cubicBezTo>
                  <a:lnTo>
                    <a:pt x="4104" y="1068"/>
                  </a:lnTo>
                  <a:cubicBezTo>
                    <a:pt x="4304" y="1335"/>
                    <a:pt x="4504" y="1602"/>
                    <a:pt x="4704" y="1902"/>
                  </a:cubicBezTo>
                  <a:cubicBezTo>
                    <a:pt x="4771" y="1969"/>
                    <a:pt x="4804" y="2002"/>
                    <a:pt x="4871" y="2002"/>
                  </a:cubicBezTo>
                  <a:cubicBezTo>
                    <a:pt x="4971" y="2002"/>
                    <a:pt x="5038" y="2002"/>
                    <a:pt x="5105" y="1969"/>
                  </a:cubicBezTo>
                  <a:cubicBezTo>
                    <a:pt x="5171" y="1935"/>
                    <a:pt x="5205" y="1835"/>
                    <a:pt x="5205" y="1802"/>
                  </a:cubicBezTo>
                  <a:cubicBezTo>
                    <a:pt x="5438" y="1769"/>
                    <a:pt x="5438" y="1635"/>
                    <a:pt x="5371" y="1602"/>
                  </a:cubicBezTo>
                  <a:cubicBezTo>
                    <a:pt x="5005" y="1101"/>
                    <a:pt x="4671" y="634"/>
                    <a:pt x="4304" y="134"/>
                  </a:cubicBezTo>
                  <a:cubicBezTo>
                    <a:pt x="4271" y="67"/>
                    <a:pt x="4204" y="1"/>
                    <a:pt x="4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2905475" y="2818288"/>
              <a:ext cx="75925" cy="49225"/>
            </a:xfrm>
            <a:custGeom>
              <a:avLst/>
              <a:gdLst/>
              <a:ahLst/>
              <a:cxnLst/>
              <a:rect l="l" t="t" r="r" b="b"/>
              <a:pathLst>
                <a:path w="3037" h="1969" extrusionOk="0">
                  <a:moveTo>
                    <a:pt x="1669" y="0"/>
                  </a:moveTo>
                  <a:cubicBezTo>
                    <a:pt x="1568" y="0"/>
                    <a:pt x="1468" y="0"/>
                    <a:pt x="1335" y="34"/>
                  </a:cubicBezTo>
                  <a:cubicBezTo>
                    <a:pt x="1035" y="67"/>
                    <a:pt x="801" y="201"/>
                    <a:pt x="568" y="301"/>
                  </a:cubicBezTo>
                  <a:cubicBezTo>
                    <a:pt x="434" y="401"/>
                    <a:pt x="368" y="468"/>
                    <a:pt x="301" y="601"/>
                  </a:cubicBezTo>
                  <a:cubicBezTo>
                    <a:pt x="234" y="634"/>
                    <a:pt x="201" y="734"/>
                    <a:pt x="167" y="768"/>
                  </a:cubicBezTo>
                  <a:lnTo>
                    <a:pt x="34" y="1035"/>
                  </a:lnTo>
                  <a:cubicBezTo>
                    <a:pt x="1" y="1135"/>
                    <a:pt x="1" y="1268"/>
                    <a:pt x="1" y="1402"/>
                  </a:cubicBezTo>
                  <a:cubicBezTo>
                    <a:pt x="1" y="1535"/>
                    <a:pt x="67" y="1602"/>
                    <a:pt x="167" y="1735"/>
                  </a:cubicBezTo>
                  <a:cubicBezTo>
                    <a:pt x="234" y="1802"/>
                    <a:pt x="334" y="1869"/>
                    <a:pt x="434" y="1902"/>
                  </a:cubicBezTo>
                  <a:cubicBezTo>
                    <a:pt x="568" y="1935"/>
                    <a:pt x="735" y="1969"/>
                    <a:pt x="835" y="1969"/>
                  </a:cubicBezTo>
                  <a:lnTo>
                    <a:pt x="1035" y="1969"/>
                  </a:lnTo>
                  <a:cubicBezTo>
                    <a:pt x="1235" y="1969"/>
                    <a:pt x="1402" y="1935"/>
                    <a:pt x="1635" y="1902"/>
                  </a:cubicBezTo>
                  <a:cubicBezTo>
                    <a:pt x="1969" y="1835"/>
                    <a:pt x="2269" y="1602"/>
                    <a:pt x="2569" y="1368"/>
                  </a:cubicBezTo>
                  <a:cubicBezTo>
                    <a:pt x="2703" y="1235"/>
                    <a:pt x="2869" y="1101"/>
                    <a:pt x="3003" y="901"/>
                  </a:cubicBezTo>
                  <a:cubicBezTo>
                    <a:pt x="3036" y="868"/>
                    <a:pt x="3036" y="768"/>
                    <a:pt x="3036" y="734"/>
                  </a:cubicBezTo>
                  <a:cubicBezTo>
                    <a:pt x="3036" y="701"/>
                    <a:pt x="3003" y="668"/>
                    <a:pt x="2969" y="601"/>
                  </a:cubicBezTo>
                  <a:cubicBezTo>
                    <a:pt x="2969" y="568"/>
                    <a:pt x="2903" y="468"/>
                    <a:pt x="2869" y="468"/>
                  </a:cubicBezTo>
                  <a:cubicBezTo>
                    <a:pt x="2703" y="267"/>
                    <a:pt x="2469" y="134"/>
                    <a:pt x="2169" y="67"/>
                  </a:cubicBezTo>
                  <a:cubicBezTo>
                    <a:pt x="2035" y="0"/>
                    <a:pt x="1869" y="0"/>
                    <a:pt x="1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2867125" y="2759913"/>
              <a:ext cx="126775" cy="112600"/>
            </a:xfrm>
            <a:custGeom>
              <a:avLst/>
              <a:gdLst/>
              <a:ahLst/>
              <a:cxnLst/>
              <a:rect l="l" t="t" r="r" b="b"/>
              <a:pathLst>
                <a:path w="5071" h="4504" extrusionOk="0">
                  <a:moveTo>
                    <a:pt x="3336" y="2569"/>
                  </a:moveTo>
                  <a:cubicBezTo>
                    <a:pt x="3436" y="2569"/>
                    <a:pt x="3603" y="2602"/>
                    <a:pt x="3736" y="2636"/>
                  </a:cubicBezTo>
                  <a:cubicBezTo>
                    <a:pt x="3870" y="2702"/>
                    <a:pt x="4003" y="2736"/>
                    <a:pt x="4070" y="2803"/>
                  </a:cubicBezTo>
                  <a:cubicBezTo>
                    <a:pt x="4170" y="2869"/>
                    <a:pt x="4237" y="2936"/>
                    <a:pt x="4270" y="3036"/>
                  </a:cubicBezTo>
                  <a:lnTo>
                    <a:pt x="4337" y="3069"/>
                  </a:lnTo>
                  <a:lnTo>
                    <a:pt x="4270" y="3103"/>
                  </a:lnTo>
                  <a:lnTo>
                    <a:pt x="4203" y="3236"/>
                  </a:lnTo>
                  <a:cubicBezTo>
                    <a:pt x="4103" y="3370"/>
                    <a:pt x="4003" y="3536"/>
                    <a:pt x="3870" y="3603"/>
                  </a:cubicBezTo>
                  <a:lnTo>
                    <a:pt x="3503" y="3870"/>
                  </a:lnTo>
                  <a:cubicBezTo>
                    <a:pt x="3369" y="3903"/>
                    <a:pt x="3203" y="4003"/>
                    <a:pt x="3069" y="4003"/>
                  </a:cubicBezTo>
                  <a:cubicBezTo>
                    <a:pt x="3002" y="4037"/>
                    <a:pt x="2869" y="4037"/>
                    <a:pt x="2736" y="4037"/>
                  </a:cubicBezTo>
                  <a:lnTo>
                    <a:pt x="2535" y="4037"/>
                  </a:lnTo>
                  <a:cubicBezTo>
                    <a:pt x="2335" y="4037"/>
                    <a:pt x="2168" y="4003"/>
                    <a:pt x="2002" y="3903"/>
                  </a:cubicBezTo>
                  <a:cubicBezTo>
                    <a:pt x="1868" y="3870"/>
                    <a:pt x="1768" y="3837"/>
                    <a:pt x="1668" y="3737"/>
                  </a:cubicBezTo>
                  <a:cubicBezTo>
                    <a:pt x="1668" y="3670"/>
                    <a:pt x="1701" y="3570"/>
                    <a:pt x="1735" y="3536"/>
                  </a:cubicBezTo>
                  <a:cubicBezTo>
                    <a:pt x="1768" y="3403"/>
                    <a:pt x="1802" y="3336"/>
                    <a:pt x="1902" y="3203"/>
                  </a:cubicBezTo>
                  <a:cubicBezTo>
                    <a:pt x="1968" y="3103"/>
                    <a:pt x="2035" y="3036"/>
                    <a:pt x="2102" y="2936"/>
                  </a:cubicBezTo>
                  <a:cubicBezTo>
                    <a:pt x="2202" y="2869"/>
                    <a:pt x="2335" y="2769"/>
                    <a:pt x="2435" y="2736"/>
                  </a:cubicBezTo>
                  <a:cubicBezTo>
                    <a:pt x="2569" y="2702"/>
                    <a:pt x="2702" y="2669"/>
                    <a:pt x="2869" y="2602"/>
                  </a:cubicBezTo>
                  <a:cubicBezTo>
                    <a:pt x="2936" y="2602"/>
                    <a:pt x="3069" y="2569"/>
                    <a:pt x="3169" y="2569"/>
                  </a:cubicBezTo>
                  <a:close/>
                  <a:moveTo>
                    <a:pt x="3836" y="0"/>
                  </a:moveTo>
                  <a:cubicBezTo>
                    <a:pt x="3736" y="0"/>
                    <a:pt x="3703" y="0"/>
                    <a:pt x="3569" y="34"/>
                  </a:cubicBezTo>
                  <a:cubicBezTo>
                    <a:pt x="3369" y="67"/>
                    <a:pt x="3169" y="201"/>
                    <a:pt x="2936" y="434"/>
                  </a:cubicBezTo>
                  <a:cubicBezTo>
                    <a:pt x="2869" y="534"/>
                    <a:pt x="2836" y="601"/>
                    <a:pt x="2736" y="668"/>
                  </a:cubicBezTo>
                  <a:cubicBezTo>
                    <a:pt x="2669" y="768"/>
                    <a:pt x="2535" y="901"/>
                    <a:pt x="2435" y="1001"/>
                  </a:cubicBezTo>
                  <a:cubicBezTo>
                    <a:pt x="2369" y="1001"/>
                    <a:pt x="2335" y="1035"/>
                    <a:pt x="2269" y="1035"/>
                  </a:cubicBezTo>
                  <a:lnTo>
                    <a:pt x="2102" y="1035"/>
                  </a:lnTo>
                  <a:cubicBezTo>
                    <a:pt x="2002" y="1035"/>
                    <a:pt x="1902" y="1001"/>
                    <a:pt x="1768" y="1001"/>
                  </a:cubicBezTo>
                  <a:cubicBezTo>
                    <a:pt x="1601" y="934"/>
                    <a:pt x="1435" y="934"/>
                    <a:pt x="1234" y="934"/>
                  </a:cubicBezTo>
                  <a:lnTo>
                    <a:pt x="1201" y="934"/>
                  </a:lnTo>
                  <a:cubicBezTo>
                    <a:pt x="1068" y="934"/>
                    <a:pt x="934" y="934"/>
                    <a:pt x="834" y="1001"/>
                  </a:cubicBezTo>
                  <a:cubicBezTo>
                    <a:pt x="701" y="1035"/>
                    <a:pt x="567" y="1101"/>
                    <a:pt x="401" y="1235"/>
                  </a:cubicBezTo>
                  <a:cubicBezTo>
                    <a:pt x="334" y="1335"/>
                    <a:pt x="234" y="1435"/>
                    <a:pt x="167" y="1568"/>
                  </a:cubicBezTo>
                  <a:cubicBezTo>
                    <a:pt x="67" y="1702"/>
                    <a:pt x="34" y="1835"/>
                    <a:pt x="34" y="2002"/>
                  </a:cubicBezTo>
                  <a:cubicBezTo>
                    <a:pt x="0" y="2235"/>
                    <a:pt x="34" y="2536"/>
                    <a:pt x="167" y="2769"/>
                  </a:cubicBezTo>
                  <a:cubicBezTo>
                    <a:pt x="234" y="3036"/>
                    <a:pt x="401" y="3236"/>
                    <a:pt x="601" y="3536"/>
                  </a:cubicBezTo>
                  <a:cubicBezTo>
                    <a:pt x="767" y="3737"/>
                    <a:pt x="1001" y="3903"/>
                    <a:pt x="1268" y="4070"/>
                  </a:cubicBezTo>
                  <a:cubicBezTo>
                    <a:pt x="1501" y="4237"/>
                    <a:pt x="1735" y="4337"/>
                    <a:pt x="1935" y="4404"/>
                  </a:cubicBezTo>
                  <a:cubicBezTo>
                    <a:pt x="2135" y="4437"/>
                    <a:pt x="2402" y="4504"/>
                    <a:pt x="2635" y="4504"/>
                  </a:cubicBezTo>
                  <a:lnTo>
                    <a:pt x="2702" y="4504"/>
                  </a:lnTo>
                  <a:cubicBezTo>
                    <a:pt x="3069" y="4504"/>
                    <a:pt x="3436" y="4370"/>
                    <a:pt x="3770" y="4204"/>
                  </a:cubicBezTo>
                  <a:cubicBezTo>
                    <a:pt x="4070" y="4037"/>
                    <a:pt x="4303" y="3770"/>
                    <a:pt x="4570" y="3403"/>
                  </a:cubicBezTo>
                  <a:cubicBezTo>
                    <a:pt x="4737" y="3103"/>
                    <a:pt x="4904" y="2769"/>
                    <a:pt x="4970" y="2402"/>
                  </a:cubicBezTo>
                  <a:cubicBezTo>
                    <a:pt x="5071" y="2069"/>
                    <a:pt x="5071" y="1702"/>
                    <a:pt x="5037" y="1368"/>
                  </a:cubicBezTo>
                  <a:cubicBezTo>
                    <a:pt x="4970" y="1001"/>
                    <a:pt x="4804" y="367"/>
                    <a:pt x="4270" y="101"/>
                  </a:cubicBezTo>
                  <a:cubicBezTo>
                    <a:pt x="4137" y="67"/>
                    <a:pt x="4070" y="34"/>
                    <a:pt x="3936" y="34"/>
                  </a:cubicBezTo>
                  <a:cubicBezTo>
                    <a:pt x="4003" y="0"/>
                    <a:pt x="3936" y="0"/>
                    <a:pt x="3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2737850" y="2805788"/>
              <a:ext cx="91775" cy="84250"/>
            </a:xfrm>
            <a:custGeom>
              <a:avLst/>
              <a:gdLst/>
              <a:ahLst/>
              <a:cxnLst/>
              <a:rect l="l" t="t" r="r" b="b"/>
              <a:pathLst>
                <a:path w="3671" h="3370" extrusionOk="0">
                  <a:moveTo>
                    <a:pt x="1669" y="0"/>
                  </a:moveTo>
                  <a:cubicBezTo>
                    <a:pt x="1335" y="0"/>
                    <a:pt x="1002" y="100"/>
                    <a:pt x="701" y="334"/>
                  </a:cubicBezTo>
                  <a:cubicBezTo>
                    <a:pt x="535" y="434"/>
                    <a:pt x="401" y="567"/>
                    <a:pt x="268" y="734"/>
                  </a:cubicBezTo>
                  <a:cubicBezTo>
                    <a:pt x="201" y="867"/>
                    <a:pt x="101" y="1034"/>
                    <a:pt x="68" y="1234"/>
                  </a:cubicBezTo>
                  <a:cubicBezTo>
                    <a:pt x="1" y="1535"/>
                    <a:pt x="1" y="1868"/>
                    <a:pt x="34" y="2268"/>
                  </a:cubicBezTo>
                  <a:cubicBezTo>
                    <a:pt x="68" y="2602"/>
                    <a:pt x="201" y="2936"/>
                    <a:pt x="368" y="3269"/>
                  </a:cubicBezTo>
                  <a:cubicBezTo>
                    <a:pt x="401" y="3336"/>
                    <a:pt x="435" y="3369"/>
                    <a:pt x="501" y="3369"/>
                  </a:cubicBezTo>
                  <a:lnTo>
                    <a:pt x="568" y="3369"/>
                  </a:lnTo>
                  <a:cubicBezTo>
                    <a:pt x="668" y="3336"/>
                    <a:pt x="668" y="3236"/>
                    <a:pt x="601" y="3169"/>
                  </a:cubicBezTo>
                  <a:cubicBezTo>
                    <a:pt x="568" y="3102"/>
                    <a:pt x="568" y="3036"/>
                    <a:pt x="535" y="3002"/>
                  </a:cubicBezTo>
                  <a:cubicBezTo>
                    <a:pt x="401" y="2735"/>
                    <a:pt x="334" y="2435"/>
                    <a:pt x="268" y="2202"/>
                  </a:cubicBezTo>
                  <a:cubicBezTo>
                    <a:pt x="234" y="2002"/>
                    <a:pt x="234" y="1768"/>
                    <a:pt x="268" y="1568"/>
                  </a:cubicBezTo>
                  <a:cubicBezTo>
                    <a:pt x="268" y="1435"/>
                    <a:pt x="334" y="1268"/>
                    <a:pt x="368" y="1168"/>
                  </a:cubicBezTo>
                  <a:cubicBezTo>
                    <a:pt x="401" y="1034"/>
                    <a:pt x="501" y="934"/>
                    <a:pt x="535" y="867"/>
                  </a:cubicBezTo>
                  <a:cubicBezTo>
                    <a:pt x="601" y="767"/>
                    <a:pt x="668" y="701"/>
                    <a:pt x="768" y="601"/>
                  </a:cubicBezTo>
                  <a:cubicBezTo>
                    <a:pt x="868" y="534"/>
                    <a:pt x="1002" y="434"/>
                    <a:pt x="1102" y="400"/>
                  </a:cubicBezTo>
                  <a:cubicBezTo>
                    <a:pt x="1235" y="367"/>
                    <a:pt x="1369" y="334"/>
                    <a:pt x="1502" y="334"/>
                  </a:cubicBezTo>
                  <a:lnTo>
                    <a:pt x="1836" y="334"/>
                  </a:lnTo>
                  <a:cubicBezTo>
                    <a:pt x="1936" y="334"/>
                    <a:pt x="2036" y="367"/>
                    <a:pt x="2169" y="400"/>
                  </a:cubicBezTo>
                  <a:cubicBezTo>
                    <a:pt x="2269" y="434"/>
                    <a:pt x="2369" y="534"/>
                    <a:pt x="2503" y="567"/>
                  </a:cubicBezTo>
                  <a:cubicBezTo>
                    <a:pt x="2603" y="667"/>
                    <a:pt x="2736" y="767"/>
                    <a:pt x="2836" y="901"/>
                  </a:cubicBezTo>
                  <a:cubicBezTo>
                    <a:pt x="2936" y="1068"/>
                    <a:pt x="3036" y="1234"/>
                    <a:pt x="3103" y="1435"/>
                  </a:cubicBezTo>
                  <a:cubicBezTo>
                    <a:pt x="3203" y="1668"/>
                    <a:pt x="3270" y="1902"/>
                    <a:pt x="3337" y="2102"/>
                  </a:cubicBezTo>
                  <a:lnTo>
                    <a:pt x="3370" y="2202"/>
                  </a:lnTo>
                  <a:cubicBezTo>
                    <a:pt x="3370" y="2235"/>
                    <a:pt x="3437" y="2268"/>
                    <a:pt x="3503" y="2268"/>
                  </a:cubicBezTo>
                  <a:lnTo>
                    <a:pt x="3537" y="2268"/>
                  </a:lnTo>
                  <a:cubicBezTo>
                    <a:pt x="3570" y="2268"/>
                    <a:pt x="3603" y="2235"/>
                    <a:pt x="3603" y="2202"/>
                  </a:cubicBezTo>
                  <a:cubicBezTo>
                    <a:pt x="3603" y="2168"/>
                    <a:pt x="3670" y="2102"/>
                    <a:pt x="3603" y="2068"/>
                  </a:cubicBezTo>
                  <a:lnTo>
                    <a:pt x="3570" y="2002"/>
                  </a:lnTo>
                  <a:cubicBezTo>
                    <a:pt x="3503" y="1735"/>
                    <a:pt x="3403" y="1501"/>
                    <a:pt x="3337" y="1268"/>
                  </a:cubicBezTo>
                  <a:cubicBezTo>
                    <a:pt x="3237" y="1068"/>
                    <a:pt x="3103" y="867"/>
                    <a:pt x="2936" y="667"/>
                  </a:cubicBezTo>
                  <a:cubicBezTo>
                    <a:pt x="2669" y="267"/>
                    <a:pt x="2269" y="33"/>
                    <a:pt x="1902" y="0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3039750" y="2714038"/>
              <a:ext cx="90075" cy="78425"/>
            </a:xfrm>
            <a:custGeom>
              <a:avLst/>
              <a:gdLst/>
              <a:ahLst/>
              <a:cxnLst/>
              <a:rect l="l" t="t" r="r" b="b"/>
              <a:pathLst>
                <a:path w="3603" h="3137" extrusionOk="0">
                  <a:moveTo>
                    <a:pt x="1601" y="1"/>
                  </a:moveTo>
                  <a:cubicBezTo>
                    <a:pt x="1201" y="1"/>
                    <a:pt x="867" y="101"/>
                    <a:pt x="634" y="268"/>
                  </a:cubicBezTo>
                  <a:cubicBezTo>
                    <a:pt x="534" y="301"/>
                    <a:pt x="467" y="401"/>
                    <a:pt x="434" y="468"/>
                  </a:cubicBezTo>
                  <a:cubicBezTo>
                    <a:pt x="167" y="768"/>
                    <a:pt x="0" y="1202"/>
                    <a:pt x="0" y="1602"/>
                  </a:cubicBezTo>
                  <a:cubicBezTo>
                    <a:pt x="0" y="1802"/>
                    <a:pt x="0" y="2069"/>
                    <a:pt x="67" y="2269"/>
                  </a:cubicBezTo>
                  <a:cubicBezTo>
                    <a:pt x="134" y="2536"/>
                    <a:pt x="200" y="2736"/>
                    <a:pt x="300" y="2970"/>
                  </a:cubicBezTo>
                  <a:lnTo>
                    <a:pt x="334" y="3070"/>
                  </a:lnTo>
                  <a:cubicBezTo>
                    <a:pt x="334" y="3103"/>
                    <a:pt x="400" y="3136"/>
                    <a:pt x="467" y="3136"/>
                  </a:cubicBezTo>
                  <a:lnTo>
                    <a:pt x="501" y="3136"/>
                  </a:lnTo>
                  <a:cubicBezTo>
                    <a:pt x="567" y="3103"/>
                    <a:pt x="634" y="3036"/>
                    <a:pt x="567" y="2970"/>
                  </a:cubicBezTo>
                  <a:lnTo>
                    <a:pt x="534" y="2903"/>
                  </a:lnTo>
                  <a:cubicBezTo>
                    <a:pt x="467" y="2703"/>
                    <a:pt x="367" y="2436"/>
                    <a:pt x="334" y="2236"/>
                  </a:cubicBezTo>
                  <a:cubicBezTo>
                    <a:pt x="300" y="2036"/>
                    <a:pt x="234" y="1802"/>
                    <a:pt x="300" y="1635"/>
                  </a:cubicBezTo>
                  <a:cubicBezTo>
                    <a:pt x="300" y="1469"/>
                    <a:pt x="334" y="1302"/>
                    <a:pt x="367" y="1202"/>
                  </a:cubicBezTo>
                  <a:cubicBezTo>
                    <a:pt x="400" y="1068"/>
                    <a:pt x="467" y="968"/>
                    <a:pt x="501" y="868"/>
                  </a:cubicBezTo>
                  <a:cubicBezTo>
                    <a:pt x="534" y="768"/>
                    <a:pt x="634" y="701"/>
                    <a:pt x="701" y="601"/>
                  </a:cubicBezTo>
                  <a:cubicBezTo>
                    <a:pt x="801" y="535"/>
                    <a:pt x="867" y="468"/>
                    <a:pt x="968" y="434"/>
                  </a:cubicBezTo>
                  <a:cubicBezTo>
                    <a:pt x="1068" y="401"/>
                    <a:pt x="1168" y="368"/>
                    <a:pt x="1301" y="301"/>
                  </a:cubicBezTo>
                  <a:cubicBezTo>
                    <a:pt x="1435" y="268"/>
                    <a:pt x="1535" y="268"/>
                    <a:pt x="1635" y="268"/>
                  </a:cubicBezTo>
                  <a:lnTo>
                    <a:pt x="1668" y="268"/>
                  </a:lnTo>
                  <a:cubicBezTo>
                    <a:pt x="1801" y="268"/>
                    <a:pt x="1868" y="301"/>
                    <a:pt x="2002" y="301"/>
                  </a:cubicBezTo>
                  <a:cubicBezTo>
                    <a:pt x="2135" y="368"/>
                    <a:pt x="2202" y="401"/>
                    <a:pt x="2335" y="434"/>
                  </a:cubicBezTo>
                  <a:cubicBezTo>
                    <a:pt x="2469" y="535"/>
                    <a:pt x="2535" y="601"/>
                    <a:pt x="2635" y="701"/>
                  </a:cubicBezTo>
                  <a:cubicBezTo>
                    <a:pt x="2769" y="801"/>
                    <a:pt x="2836" y="968"/>
                    <a:pt x="2969" y="1135"/>
                  </a:cubicBezTo>
                  <a:cubicBezTo>
                    <a:pt x="3102" y="1402"/>
                    <a:pt x="3169" y="1635"/>
                    <a:pt x="3269" y="1902"/>
                  </a:cubicBezTo>
                  <a:cubicBezTo>
                    <a:pt x="3269" y="1936"/>
                    <a:pt x="3303" y="2036"/>
                    <a:pt x="3303" y="2069"/>
                  </a:cubicBezTo>
                  <a:cubicBezTo>
                    <a:pt x="3303" y="2136"/>
                    <a:pt x="3369" y="2202"/>
                    <a:pt x="3436" y="2202"/>
                  </a:cubicBezTo>
                  <a:cubicBezTo>
                    <a:pt x="3469" y="2202"/>
                    <a:pt x="3503" y="2136"/>
                    <a:pt x="3536" y="2136"/>
                  </a:cubicBezTo>
                  <a:cubicBezTo>
                    <a:pt x="3603" y="2102"/>
                    <a:pt x="3603" y="2069"/>
                    <a:pt x="3603" y="2069"/>
                  </a:cubicBezTo>
                  <a:cubicBezTo>
                    <a:pt x="3536" y="1702"/>
                    <a:pt x="3436" y="1368"/>
                    <a:pt x="3303" y="1068"/>
                  </a:cubicBezTo>
                  <a:cubicBezTo>
                    <a:pt x="3136" y="735"/>
                    <a:pt x="2936" y="434"/>
                    <a:pt x="2669" y="268"/>
                  </a:cubicBezTo>
                  <a:cubicBezTo>
                    <a:pt x="2502" y="134"/>
                    <a:pt x="2369" y="68"/>
                    <a:pt x="2202" y="34"/>
                  </a:cubicBezTo>
                  <a:cubicBezTo>
                    <a:pt x="1935" y="1"/>
                    <a:pt x="1768" y="1"/>
                    <a:pt x="1601" y="1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2670300" y="2698913"/>
              <a:ext cx="85100" cy="62700"/>
            </a:xfrm>
            <a:custGeom>
              <a:avLst/>
              <a:gdLst/>
              <a:ahLst/>
              <a:cxnLst/>
              <a:rect l="l" t="t" r="r" b="b"/>
              <a:pathLst>
                <a:path w="3404" h="2508" extrusionOk="0">
                  <a:moveTo>
                    <a:pt x="2737" y="0"/>
                  </a:moveTo>
                  <a:cubicBezTo>
                    <a:pt x="2705" y="0"/>
                    <a:pt x="2671" y="2"/>
                    <a:pt x="2636" y="5"/>
                  </a:cubicBezTo>
                  <a:cubicBezTo>
                    <a:pt x="2236" y="5"/>
                    <a:pt x="1669" y="172"/>
                    <a:pt x="1235" y="506"/>
                  </a:cubicBezTo>
                  <a:cubicBezTo>
                    <a:pt x="802" y="773"/>
                    <a:pt x="435" y="1106"/>
                    <a:pt x="268" y="1440"/>
                  </a:cubicBezTo>
                  <a:cubicBezTo>
                    <a:pt x="68" y="1773"/>
                    <a:pt x="1" y="2040"/>
                    <a:pt x="134" y="2274"/>
                  </a:cubicBezTo>
                  <a:cubicBezTo>
                    <a:pt x="268" y="2440"/>
                    <a:pt x="468" y="2507"/>
                    <a:pt x="768" y="2507"/>
                  </a:cubicBezTo>
                  <a:cubicBezTo>
                    <a:pt x="1168" y="2507"/>
                    <a:pt x="1736" y="2340"/>
                    <a:pt x="2169" y="2007"/>
                  </a:cubicBezTo>
                  <a:cubicBezTo>
                    <a:pt x="2603" y="1773"/>
                    <a:pt x="2936" y="1440"/>
                    <a:pt x="3137" y="1106"/>
                  </a:cubicBezTo>
                  <a:cubicBezTo>
                    <a:pt x="3337" y="773"/>
                    <a:pt x="3403" y="472"/>
                    <a:pt x="3270" y="272"/>
                  </a:cubicBezTo>
                  <a:cubicBezTo>
                    <a:pt x="3210" y="123"/>
                    <a:pt x="3017" y="0"/>
                    <a:pt x="2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3018050" y="2602288"/>
              <a:ext cx="92600" cy="45125"/>
            </a:xfrm>
            <a:custGeom>
              <a:avLst/>
              <a:gdLst/>
              <a:ahLst/>
              <a:cxnLst/>
              <a:rect l="l" t="t" r="r" b="b"/>
              <a:pathLst>
                <a:path w="3704" h="1805" extrusionOk="0">
                  <a:moveTo>
                    <a:pt x="1802" y="1"/>
                  </a:moveTo>
                  <a:cubicBezTo>
                    <a:pt x="801" y="68"/>
                    <a:pt x="1" y="535"/>
                    <a:pt x="34" y="1035"/>
                  </a:cubicBezTo>
                  <a:cubicBezTo>
                    <a:pt x="66" y="1481"/>
                    <a:pt x="735" y="1805"/>
                    <a:pt x="1579" y="1805"/>
                  </a:cubicBezTo>
                  <a:cubicBezTo>
                    <a:pt x="1619" y="1805"/>
                    <a:pt x="1661" y="1804"/>
                    <a:pt x="1702" y="1802"/>
                  </a:cubicBezTo>
                  <a:lnTo>
                    <a:pt x="1969" y="1802"/>
                  </a:lnTo>
                  <a:cubicBezTo>
                    <a:pt x="2469" y="1736"/>
                    <a:pt x="2870" y="1635"/>
                    <a:pt x="3203" y="1402"/>
                  </a:cubicBezTo>
                  <a:cubicBezTo>
                    <a:pt x="3537" y="1202"/>
                    <a:pt x="3704" y="1002"/>
                    <a:pt x="3704" y="735"/>
                  </a:cubicBezTo>
                  <a:cubicBezTo>
                    <a:pt x="3670" y="335"/>
                    <a:pt x="2970" y="1"/>
                    <a:pt x="20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64" name="Google Shape;564;p39"/>
          <p:cNvGrpSpPr/>
          <p:nvPr/>
        </p:nvGrpSpPr>
        <p:grpSpPr>
          <a:xfrm rot="-544829" flipH="1">
            <a:off x="488493" y="4118248"/>
            <a:ext cx="430643" cy="435269"/>
            <a:chOff x="2079900" y="3077638"/>
            <a:chExt cx="367775" cy="382800"/>
          </a:xfrm>
        </p:grpSpPr>
        <p:sp>
          <p:nvSpPr>
            <p:cNvPr id="565" name="Google Shape;56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69" name="Google Shape;569;p39"/>
          <p:cNvGrpSpPr/>
          <p:nvPr/>
        </p:nvGrpSpPr>
        <p:grpSpPr>
          <a:xfrm rot="-1765296">
            <a:off x="9927476" y="257081"/>
            <a:ext cx="882361" cy="907691"/>
            <a:chOff x="2510200" y="3361463"/>
            <a:chExt cx="488700" cy="510950"/>
          </a:xfrm>
        </p:grpSpPr>
        <p:sp>
          <p:nvSpPr>
            <p:cNvPr id="570" name="Google Shape;570;p39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74" name="Google Shape;574;p39"/>
          <p:cNvGrpSpPr/>
          <p:nvPr/>
        </p:nvGrpSpPr>
        <p:grpSpPr>
          <a:xfrm rot="632919">
            <a:off x="10719228" y="1136050"/>
            <a:ext cx="855536" cy="890807"/>
            <a:chOff x="2079900" y="3077638"/>
            <a:chExt cx="367775" cy="382800"/>
          </a:xfrm>
        </p:grpSpPr>
        <p:sp>
          <p:nvSpPr>
            <p:cNvPr id="575" name="Google Shape;57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79" name="Google Shape;579;p39"/>
          <p:cNvGrpSpPr/>
          <p:nvPr/>
        </p:nvGrpSpPr>
        <p:grpSpPr>
          <a:xfrm rot="-148811" flipH="1">
            <a:off x="2391987" y="5882273"/>
            <a:ext cx="495195" cy="500580"/>
            <a:chOff x="2079900" y="3077638"/>
            <a:chExt cx="367775" cy="382800"/>
          </a:xfrm>
        </p:grpSpPr>
        <p:sp>
          <p:nvSpPr>
            <p:cNvPr id="580" name="Google Shape;580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9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xmlns="" id="{65E4FEB0-903D-40B7-8F68-B1B2BEBEEF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961820" y="2857272"/>
            <a:ext cx="5362575" cy="403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B765057-D11A-41BA-A086-B70D8BDEBD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0114" y="1962292"/>
            <a:ext cx="5377138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357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8"/>
          <p:cNvSpPr/>
          <p:nvPr/>
        </p:nvSpPr>
        <p:spPr>
          <a:xfrm>
            <a:off x="741680" y="1460229"/>
            <a:ext cx="10017071" cy="2989627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3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xmlns="" id="{E6F40A9E-8AF4-424F-9E45-0364B5390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200" y="295504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885E31D-7B95-4708-AF7A-2F0FA4A6071B}"/>
              </a:ext>
            </a:extLst>
          </p:cNvPr>
          <p:cNvSpPr txBox="1"/>
          <p:nvPr/>
        </p:nvSpPr>
        <p:spPr>
          <a:xfrm>
            <a:off x="1828455" y="1800880"/>
            <a:ext cx="7843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solidFill>
                  <a:srgbClr val="00354E"/>
                </a:solidFill>
                <a:latin typeface="+mj-lt"/>
              </a:rPr>
              <a:t>Chia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sẻ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một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số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việc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em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đã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làm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để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thể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hiện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việc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giữ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đúng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lời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hứa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3424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59"/>
          <p:cNvSpPr/>
          <p:nvPr/>
        </p:nvSpPr>
        <p:spPr>
          <a:xfrm>
            <a:off x="1240867" y="1118816"/>
            <a:ext cx="9383037" cy="4620369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354E"/>
              </a:solidFill>
              <a:latin typeface="Arial"/>
              <a:sym typeface="Arial"/>
            </a:endParaRPr>
          </a:p>
        </p:txBody>
      </p:sp>
      <p:sp>
        <p:nvSpPr>
          <p:cNvPr id="1280" name="Google Shape;1280;p59"/>
          <p:cNvSpPr txBox="1">
            <a:spLocks noGrp="1"/>
          </p:cNvSpPr>
          <p:nvPr>
            <p:ph type="title"/>
          </p:nvPr>
        </p:nvSpPr>
        <p:spPr>
          <a:xfrm>
            <a:off x="1789767" y="2299781"/>
            <a:ext cx="8600400" cy="194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/>
              <a:t>98,300</a:t>
            </a:r>
            <a:endParaRPr dirty="0"/>
          </a:p>
        </p:txBody>
      </p:sp>
      <p:sp>
        <p:nvSpPr>
          <p:cNvPr id="1281" name="Google Shape;1281;p59"/>
          <p:cNvSpPr txBox="1">
            <a:spLocks noGrp="1"/>
          </p:cNvSpPr>
          <p:nvPr>
            <p:ph type="subTitle" idx="1"/>
          </p:nvPr>
        </p:nvSpPr>
        <p:spPr>
          <a:xfrm>
            <a:off x="3588800" y="3849172"/>
            <a:ext cx="5014400" cy="68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b="0"/>
              <a:t>Big numbers catch your audience’s attention</a:t>
            </a:r>
            <a:endParaRPr b="0"/>
          </a:p>
        </p:txBody>
      </p:sp>
      <p:grpSp>
        <p:nvGrpSpPr>
          <p:cNvPr id="1282" name="Google Shape;1282;p59"/>
          <p:cNvGrpSpPr/>
          <p:nvPr/>
        </p:nvGrpSpPr>
        <p:grpSpPr>
          <a:xfrm rot="544829">
            <a:off x="11186624" y="4118248"/>
            <a:ext cx="430643" cy="435269"/>
            <a:chOff x="2079900" y="3077638"/>
            <a:chExt cx="367775" cy="382800"/>
          </a:xfrm>
        </p:grpSpPr>
        <p:sp>
          <p:nvSpPr>
            <p:cNvPr id="1283" name="Google Shape;1283;p5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5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5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5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87" name="Google Shape;1287;p59"/>
          <p:cNvGrpSpPr/>
          <p:nvPr/>
        </p:nvGrpSpPr>
        <p:grpSpPr>
          <a:xfrm rot="-632919" flipH="1">
            <a:off x="523196" y="1189583"/>
            <a:ext cx="855536" cy="890807"/>
            <a:chOff x="2079900" y="3077638"/>
            <a:chExt cx="367775" cy="382800"/>
          </a:xfrm>
        </p:grpSpPr>
        <p:sp>
          <p:nvSpPr>
            <p:cNvPr id="1288" name="Google Shape;1288;p5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5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5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5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2" name="Google Shape;1292;p59"/>
          <p:cNvGrpSpPr/>
          <p:nvPr/>
        </p:nvGrpSpPr>
        <p:grpSpPr>
          <a:xfrm rot="148811">
            <a:off x="9218579" y="5882273"/>
            <a:ext cx="495195" cy="500580"/>
            <a:chOff x="2079900" y="3077638"/>
            <a:chExt cx="367775" cy="382800"/>
          </a:xfrm>
        </p:grpSpPr>
        <p:sp>
          <p:nvSpPr>
            <p:cNvPr id="1293" name="Google Shape;1293;p5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5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5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5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7" name="Google Shape;1297;p59"/>
          <p:cNvGrpSpPr/>
          <p:nvPr/>
        </p:nvGrpSpPr>
        <p:grpSpPr>
          <a:xfrm rot="1765296" flipH="1">
            <a:off x="1630290" y="605548"/>
            <a:ext cx="882361" cy="907691"/>
            <a:chOff x="2510200" y="3361463"/>
            <a:chExt cx="488700" cy="510950"/>
          </a:xfrm>
        </p:grpSpPr>
        <p:sp>
          <p:nvSpPr>
            <p:cNvPr id="1298" name="Google Shape;1298;p59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59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59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59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02" name="Google Shape;1302;p59"/>
          <p:cNvGrpSpPr/>
          <p:nvPr/>
        </p:nvGrpSpPr>
        <p:grpSpPr>
          <a:xfrm rot="1153345">
            <a:off x="1563979" y="4156765"/>
            <a:ext cx="1512607" cy="2219023"/>
            <a:chOff x="1091475" y="2382538"/>
            <a:chExt cx="610200" cy="895175"/>
          </a:xfrm>
        </p:grpSpPr>
        <p:sp>
          <p:nvSpPr>
            <p:cNvPr id="1303" name="Google Shape;1303;p59"/>
            <p:cNvSpPr/>
            <p:nvPr/>
          </p:nvSpPr>
          <p:spPr>
            <a:xfrm>
              <a:off x="1238875" y="2878763"/>
              <a:ext cx="105650" cy="114000"/>
            </a:xfrm>
            <a:custGeom>
              <a:avLst/>
              <a:gdLst/>
              <a:ahLst/>
              <a:cxnLst/>
              <a:rect l="l" t="t" r="r" b="b"/>
              <a:pathLst>
                <a:path w="4226" h="4560" extrusionOk="0">
                  <a:moveTo>
                    <a:pt x="4104" y="1733"/>
                  </a:moveTo>
                  <a:lnTo>
                    <a:pt x="2980" y="4134"/>
                  </a:lnTo>
                  <a:cubicBezTo>
                    <a:pt x="2828" y="4438"/>
                    <a:pt x="2493" y="4560"/>
                    <a:pt x="2189" y="4438"/>
                  </a:cubicBezTo>
                  <a:lnTo>
                    <a:pt x="427" y="3587"/>
                  </a:lnTo>
                  <a:cubicBezTo>
                    <a:pt x="123" y="3435"/>
                    <a:pt x="1" y="3101"/>
                    <a:pt x="123" y="2797"/>
                  </a:cubicBezTo>
                  <a:lnTo>
                    <a:pt x="1217" y="395"/>
                  </a:lnTo>
                  <a:cubicBezTo>
                    <a:pt x="1369" y="91"/>
                    <a:pt x="1703" y="0"/>
                    <a:pt x="2007" y="91"/>
                  </a:cubicBezTo>
                  <a:lnTo>
                    <a:pt x="3800" y="943"/>
                  </a:lnTo>
                  <a:cubicBezTo>
                    <a:pt x="4104" y="1094"/>
                    <a:pt x="4226" y="1429"/>
                    <a:pt x="4104" y="17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59"/>
            <p:cNvSpPr/>
            <p:nvPr/>
          </p:nvSpPr>
          <p:spPr>
            <a:xfrm>
              <a:off x="1128700" y="2382538"/>
              <a:ext cx="572975" cy="573000"/>
            </a:xfrm>
            <a:custGeom>
              <a:avLst/>
              <a:gdLst/>
              <a:ahLst/>
              <a:cxnLst/>
              <a:rect l="l" t="t" r="r" b="b"/>
              <a:pathLst>
                <a:path w="22919" h="22920" extrusionOk="0">
                  <a:moveTo>
                    <a:pt x="15685" y="2311"/>
                  </a:moveTo>
                  <a:cubicBezTo>
                    <a:pt x="10639" y="1"/>
                    <a:pt x="4621" y="2159"/>
                    <a:pt x="2311" y="7235"/>
                  </a:cubicBezTo>
                  <a:cubicBezTo>
                    <a:pt x="1" y="12281"/>
                    <a:pt x="2159" y="18269"/>
                    <a:pt x="7204" y="20609"/>
                  </a:cubicBezTo>
                  <a:cubicBezTo>
                    <a:pt x="12280" y="22919"/>
                    <a:pt x="18268" y="20761"/>
                    <a:pt x="20579" y="15685"/>
                  </a:cubicBezTo>
                  <a:cubicBezTo>
                    <a:pt x="22919" y="10639"/>
                    <a:pt x="20700" y="4651"/>
                    <a:pt x="15685" y="23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59"/>
            <p:cNvSpPr/>
            <p:nvPr/>
          </p:nvSpPr>
          <p:spPr>
            <a:xfrm>
              <a:off x="1091475" y="2934238"/>
              <a:ext cx="242425" cy="343475"/>
            </a:xfrm>
            <a:custGeom>
              <a:avLst/>
              <a:gdLst/>
              <a:ahLst/>
              <a:cxnLst/>
              <a:rect l="l" t="t" r="r" b="b"/>
              <a:pathLst>
                <a:path w="9697" h="13739" extrusionOk="0">
                  <a:moveTo>
                    <a:pt x="9453" y="2766"/>
                  </a:moveTo>
                  <a:lnTo>
                    <a:pt x="4712" y="13040"/>
                  </a:lnTo>
                  <a:cubicBezTo>
                    <a:pt x="4499" y="13496"/>
                    <a:pt x="3921" y="13739"/>
                    <a:pt x="3465" y="13496"/>
                  </a:cubicBezTo>
                  <a:lnTo>
                    <a:pt x="699" y="12219"/>
                  </a:lnTo>
                  <a:cubicBezTo>
                    <a:pt x="243" y="11976"/>
                    <a:pt x="0" y="11398"/>
                    <a:pt x="243" y="10943"/>
                  </a:cubicBezTo>
                  <a:lnTo>
                    <a:pt x="4985" y="699"/>
                  </a:lnTo>
                  <a:cubicBezTo>
                    <a:pt x="5198" y="243"/>
                    <a:pt x="5775" y="0"/>
                    <a:pt x="6231" y="243"/>
                  </a:cubicBezTo>
                  <a:lnTo>
                    <a:pt x="8997" y="1520"/>
                  </a:lnTo>
                  <a:cubicBezTo>
                    <a:pt x="9453" y="1763"/>
                    <a:pt x="9696" y="2280"/>
                    <a:pt x="9453" y="27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59"/>
            <p:cNvSpPr/>
            <p:nvPr/>
          </p:nvSpPr>
          <p:spPr>
            <a:xfrm>
              <a:off x="1210000" y="2463088"/>
              <a:ext cx="409625" cy="409625"/>
            </a:xfrm>
            <a:custGeom>
              <a:avLst/>
              <a:gdLst/>
              <a:ahLst/>
              <a:cxnLst/>
              <a:rect l="l" t="t" r="r" b="b"/>
              <a:pathLst>
                <a:path w="16385" h="16385" extrusionOk="0">
                  <a:moveTo>
                    <a:pt x="11217" y="1673"/>
                  </a:moveTo>
                  <a:cubicBezTo>
                    <a:pt x="7600" y="1"/>
                    <a:pt x="3314" y="1581"/>
                    <a:pt x="1673" y="5168"/>
                  </a:cubicBezTo>
                  <a:cubicBezTo>
                    <a:pt x="1" y="8785"/>
                    <a:pt x="1582" y="13071"/>
                    <a:pt x="5168" y="14712"/>
                  </a:cubicBezTo>
                  <a:cubicBezTo>
                    <a:pt x="8785" y="16384"/>
                    <a:pt x="13071" y="14834"/>
                    <a:pt x="14712" y="11217"/>
                  </a:cubicBezTo>
                  <a:cubicBezTo>
                    <a:pt x="16384" y="7661"/>
                    <a:pt x="14834" y="3344"/>
                    <a:pt x="11217" y="1673"/>
                  </a:cubicBez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0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xmlns="" id="{66D90C3F-1ED5-41A9-90DC-8C66E9C52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8668342" y="3126142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C417C7D-E749-4424-B96B-9E1AA4D159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7438" y="1811924"/>
            <a:ext cx="6578154" cy="2554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32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32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320" fill="hold">
                                          <p:stCondLst>
                                            <p:cond delay="9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320" fill="hold">
                                          <p:stCondLst>
                                            <p:cond delay="12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B3C8E91-FAC6-4DC1-A29F-0BBADBF9E306}"/>
              </a:ext>
            </a:extLst>
          </p:cNvPr>
          <p:cNvSpPr txBox="1"/>
          <p:nvPr/>
        </p:nvSpPr>
        <p:spPr>
          <a:xfrm>
            <a:off x="3200918" y="1600783"/>
            <a:ext cx="6887962" cy="646331"/>
          </a:xfrm>
          <a:custGeom>
            <a:avLst/>
            <a:gdLst>
              <a:gd name="connsiteX0" fmla="*/ 0 w 6887962"/>
              <a:gd name="connsiteY0" fmla="*/ 0 h 646331"/>
              <a:gd name="connsiteX1" fmla="*/ 6887962 w 6887962"/>
              <a:gd name="connsiteY1" fmla="*/ 0 h 646331"/>
              <a:gd name="connsiteX2" fmla="*/ 6887962 w 6887962"/>
              <a:gd name="connsiteY2" fmla="*/ 646331 h 646331"/>
              <a:gd name="connsiteX3" fmla="*/ 0 w 6887962"/>
              <a:gd name="connsiteY3" fmla="*/ 646331 h 646331"/>
              <a:gd name="connsiteX4" fmla="*/ 0 w 6887962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7962" h="646331" fill="none" extrusionOk="0">
                <a:moveTo>
                  <a:pt x="0" y="0"/>
                </a:moveTo>
                <a:cubicBezTo>
                  <a:pt x="3312403" y="5222"/>
                  <a:pt x="4263024" y="24918"/>
                  <a:pt x="6887962" y="0"/>
                </a:cubicBezTo>
                <a:cubicBezTo>
                  <a:pt x="6888216" y="82799"/>
                  <a:pt x="6907740" y="500035"/>
                  <a:pt x="6887962" y="646331"/>
                </a:cubicBezTo>
                <a:cubicBezTo>
                  <a:pt x="5161155" y="481570"/>
                  <a:pt x="3142007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6887962" h="646331" stroke="0" extrusionOk="0">
                <a:moveTo>
                  <a:pt x="0" y="0"/>
                </a:moveTo>
                <a:cubicBezTo>
                  <a:pt x="1524013" y="11849"/>
                  <a:pt x="5449589" y="-161459"/>
                  <a:pt x="6887962" y="0"/>
                </a:cubicBezTo>
                <a:cubicBezTo>
                  <a:pt x="6862780" y="272270"/>
                  <a:pt x="6941864" y="451941"/>
                  <a:pt x="6887962" y="646331"/>
                </a:cubicBezTo>
                <a:cubicBezTo>
                  <a:pt x="3971837" y="500471"/>
                  <a:pt x="2567350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 có ai hứa với em điều gì chưa?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xmlns="" id="{2C7E47F5-CBAC-4626-987B-540810D07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1091944" y="3190240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6BF812D-9224-436E-BEBF-9CDE1AB2BFEA}"/>
              </a:ext>
            </a:extLst>
          </p:cNvPr>
          <p:cNvSpPr txBox="1"/>
          <p:nvPr/>
        </p:nvSpPr>
        <p:spPr>
          <a:xfrm>
            <a:off x="3200918" y="2678001"/>
            <a:ext cx="6887962" cy="1200329"/>
          </a:xfrm>
          <a:custGeom>
            <a:avLst/>
            <a:gdLst>
              <a:gd name="connsiteX0" fmla="*/ 0 w 6887962"/>
              <a:gd name="connsiteY0" fmla="*/ 0 h 1200329"/>
              <a:gd name="connsiteX1" fmla="*/ 6887962 w 6887962"/>
              <a:gd name="connsiteY1" fmla="*/ 0 h 1200329"/>
              <a:gd name="connsiteX2" fmla="*/ 6887962 w 6887962"/>
              <a:gd name="connsiteY2" fmla="*/ 1200329 h 1200329"/>
              <a:gd name="connsiteX3" fmla="*/ 0 w 6887962"/>
              <a:gd name="connsiteY3" fmla="*/ 1200329 h 1200329"/>
              <a:gd name="connsiteX4" fmla="*/ 0 w 6887962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7962" h="1200329" fill="none" extrusionOk="0">
                <a:moveTo>
                  <a:pt x="0" y="0"/>
                </a:moveTo>
                <a:cubicBezTo>
                  <a:pt x="3312403" y="5222"/>
                  <a:pt x="4263024" y="24918"/>
                  <a:pt x="6887962" y="0"/>
                </a:cubicBezTo>
                <a:cubicBezTo>
                  <a:pt x="6954696" y="180425"/>
                  <a:pt x="6940979" y="1037242"/>
                  <a:pt x="6887962" y="1200329"/>
                </a:cubicBezTo>
                <a:cubicBezTo>
                  <a:pt x="5161155" y="1035568"/>
                  <a:pt x="3142007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6887962" h="1200329" stroke="0" extrusionOk="0">
                <a:moveTo>
                  <a:pt x="0" y="0"/>
                </a:moveTo>
                <a:cubicBezTo>
                  <a:pt x="1524013" y="11849"/>
                  <a:pt x="5449589" y="-161459"/>
                  <a:pt x="6887962" y="0"/>
                </a:cubicBezTo>
                <a:cubicBezTo>
                  <a:pt x="6812920" y="255061"/>
                  <a:pt x="6958484" y="845340"/>
                  <a:pt x="6887962" y="1200329"/>
                </a:cubicBezTo>
                <a:cubicBezTo>
                  <a:pt x="3971837" y="1054469"/>
                  <a:pt x="2567350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 đó có thực hiện được lời hứa của mình với em không?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B2354A3-9CFA-4DA6-9785-3CE4A520D3CA}"/>
              </a:ext>
            </a:extLst>
          </p:cNvPr>
          <p:cNvSpPr txBox="1"/>
          <p:nvPr/>
        </p:nvSpPr>
        <p:spPr>
          <a:xfrm>
            <a:off x="3200918" y="4133834"/>
            <a:ext cx="6786362" cy="646331"/>
          </a:xfrm>
          <a:custGeom>
            <a:avLst/>
            <a:gdLst>
              <a:gd name="connsiteX0" fmla="*/ 0 w 6786362"/>
              <a:gd name="connsiteY0" fmla="*/ 0 h 646331"/>
              <a:gd name="connsiteX1" fmla="*/ 6786362 w 6786362"/>
              <a:gd name="connsiteY1" fmla="*/ 0 h 646331"/>
              <a:gd name="connsiteX2" fmla="*/ 6786362 w 6786362"/>
              <a:gd name="connsiteY2" fmla="*/ 646331 h 646331"/>
              <a:gd name="connsiteX3" fmla="*/ 0 w 6786362"/>
              <a:gd name="connsiteY3" fmla="*/ 646331 h 646331"/>
              <a:gd name="connsiteX4" fmla="*/ 0 w 6786362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6362" h="646331" fill="none" extrusionOk="0">
                <a:moveTo>
                  <a:pt x="0" y="0"/>
                </a:moveTo>
                <a:cubicBezTo>
                  <a:pt x="1028465" y="5222"/>
                  <a:pt x="5166705" y="24918"/>
                  <a:pt x="6786362" y="0"/>
                </a:cubicBezTo>
                <a:cubicBezTo>
                  <a:pt x="6786616" y="82799"/>
                  <a:pt x="6806140" y="500035"/>
                  <a:pt x="6786362" y="646331"/>
                </a:cubicBezTo>
                <a:cubicBezTo>
                  <a:pt x="3603582" y="481570"/>
                  <a:pt x="1902251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6786362" h="646331" stroke="0" extrusionOk="0">
                <a:moveTo>
                  <a:pt x="0" y="0"/>
                </a:moveTo>
                <a:cubicBezTo>
                  <a:pt x="2700748" y="11849"/>
                  <a:pt x="4167045" y="-161459"/>
                  <a:pt x="6786362" y="0"/>
                </a:cubicBezTo>
                <a:cubicBezTo>
                  <a:pt x="6761180" y="272270"/>
                  <a:pt x="6840264" y="451941"/>
                  <a:pt x="6786362" y="646331"/>
                </a:cubicBezTo>
                <a:cubicBezTo>
                  <a:pt x="3537577" y="500471"/>
                  <a:pt x="709659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 đó em cảm thấy như thế nào?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D211437-280F-4989-A68A-B6897CFA49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719" y="2407786"/>
            <a:ext cx="2024047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541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9"/>
          <p:cNvSpPr/>
          <p:nvPr/>
        </p:nvSpPr>
        <p:spPr>
          <a:xfrm>
            <a:off x="2739629" y="1466971"/>
            <a:ext cx="6227021" cy="3473753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354E"/>
              </a:solidFill>
              <a:latin typeface="Arial"/>
              <a:sym typeface="Arial"/>
            </a:endParaRPr>
          </a:p>
        </p:txBody>
      </p:sp>
      <p:grpSp>
        <p:nvGrpSpPr>
          <p:cNvPr id="544" name="Google Shape;544;p39"/>
          <p:cNvGrpSpPr/>
          <p:nvPr/>
        </p:nvGrpSpPr>
        <p:grpSpPr>
          <a:xfrm rot="1790415">
            <a:off x="7759658" y="4242826"/>
            <a:ext cx="1683485" cy="1506024"/>
            <a:chOff x="2373425" y="2328488"/>
            <a:chExt cx="1072475" cy="929000"/>
          </a:xfrm>
        </p:grpSpPr>
        <p:sp>
          <p:nvSpPr>
            <p:cNvPr id="545" name="Google Shape;545;p39"/>
            <p:cNvSpPr/>
            <p:nvPr/>
          </p:nvSpPr>
          <p:spPr>
            <a:xfrm>
              <a:off x="2385950" y="2891663"/>
              <a:ext cx="241850" cy="144300"/>
            </a:xfrm>
            <a:custGeom>
              <a:avLst/>
              <a:gdLst/>
              <a:ahLst/>
              <a:cxnLst/>
              <a:rect l="l" t="t" r="r" b="b"/>
              <a:pathLst>
                <a:path w="9674" h="5772" extrusionOk="0">
                  <a:moveTo>
                    <a:pt x="1835" y="1"/>
                  </a:moveTo>
                  <a:cubicBezTo>
                    <a:pt x="1768" y="1"/>
                    <a:pt x="1668" y="68"/>
                    <a:pt x="1601" y="68"/>
                  </a:cubicBezTo>
                  <a:cubicBezTo>
                    <a:pt x="1435" y="101"/>
                    <a:pt x="1301" y="268"/>
                    <a:pt x="1268" y="435"/>
                  </a:cubicBezTo>
                  <a:cubicBezTo>
                    <a:pt x="1234" y="601"/>
                    <a:pt x="1234" y="768"/>
                    <a:pt x="1301" y="968"/>
                  </a:cubicBezTo>
                  <a:cubicBezTo>
                    <a:pt x="1301" y="1002"/>
                    <a:pt x="1334" y="1068"/>
                    <a:pt x="1334" y="1135"/>
                  </a:cubicBezTo>
                  <a:lnTo>
                    <a:pt x="1101" y="1002"/>
                  </a:lnTo>
                  <a:cubicBezTo>
                    <a:pt x="1001" y="968"/>
                    <a:pt x="934" y="935"/>
                    <a:pt x="834" y="935"/>
                  </a:cubicBezTo>
                  <a:cubicBezTo>
                    <a:pt x="767" y="935"/>
                    <a:pt x="667" y="902"/>
                    <a:pt x="634" y="902"/>
                  </a:cubicBezTo>
                  <a:lnTo>
                    <a:pt x="567" y="902"/>
                  </a:lnTo>
                  <a:cubicBezTo>
                    <a:pt x="434" y="902"/>
                    <a:pt x="334" y="968"/>
                    <a:pt x="300" y="1002"/>
                  </a:cubicBezTo>
                  <a:cubicBezTo>
                    <a:pt x="234" y="1068"/>
                    <a:pt x="167" y="1168"/>
                    <a:pt x="134" y="1269"/>
                  </a:cubicBezTo>
                  <a:cubicBezTo>
                    <a:pt x="0" y="1669"/>
                    <a:pt x="400" y="2069"/>
                    <a:pt x="667" y="2269"/>
                  </a:cubicBezTo>
                  <a:cubicBezTo>
                    <a:pt x="767" y="2336"/>
                    <a:pt x="834" y="2403"/>
                    <a:pt x="968" y="2469"/>
                  </a:cubicBezTo>
                  <a:lnTo>
                    <a:pt x="934" y="2469"/>
                  </a:lnTo>
                  <a:cubicBezTo>
                    <a:pt x="801" y="2503"/>
                    <a:pt x="667" y="2536"/>
                    <a:pt x="634" y="2636"/>
                  </a:cubicBezTo>
                  <a:cubicBezTo>
                    <a:pt x="501" y="2770"/>
                    <a:pt x="467" y="2903"/>
                    <a:pt x="501" y="3036"/>
                  </a:cubicBezTo>
                  <a:cubicBezTo>
                    <a:pt x="567" y="3170"/>
                    <a:pt x="634" y="3303"/>
                    <a:pt x="767" y="3437"/>
                  </a:cubicBezTo>
                  <a:cubicBezTo>
                    <a:pt x="801" y="3470"/>
                    <a:pt x="901" y="3503"/>
                    <a:pt x="968" y="3537"/>
                  </a:cubicBezTo>
                  <a:cubicBezTo>
                    <a:pt x="1068" y="3604"/>
                    <a:pt x="1134" y="3604"/>
                    <a:pt x="1234" y="3604"/>
                  </a:cubicBezTo>
                  <a:lnTo>
                    <a:pt x="1334" y="3604"/>
                  </a:lnTo>
                  <a:cubicBezTo>
                    <a:pt x="1468" y="3604"/>
                    <a:pt x="1635" y="3604"/>
                    <a:pt x="1735" y="3537"/>
                  </a:cubicBezTo>
                  <a:cubicBezTo>
                    <a:pt x="1835" y="3537"/>
                    <a:pt x="1935" y="3503"/>
                    <a:pt x="2068" y="3470"/>
                  </a:cubicBezTo>
                  <a:cubicBezTo>
                    <a:pt x="2569" y="4337"/>
                    <a:pt x="3403" y="4871"/>
                    <a:pt x="3970" y="5171"/>
                  </a:cubicBezTo>
                  <a:cubicBezTo>
                    <a:pt x="4403" y="5405"/>
                    <a:pt x="4837" y="5538"/>
                    <a:pt x="5304" y="5638"/>
                  </a:cubicBezTo>
                  <a:cubicBezTo>
                    <a:pt x="5704" y="5738"/>
                    <a:pt x="6138" y="5772"/>
                    <a:pt x="6605" y="5772"/>
                  </a:cubicBezTo>
                  <a:lnTo>
                    <a:pt x="6705" y="5772"/>
                  </a:lnTo>
                  <a:cubicBezTo>
                    <a:pt x="7272" y="5772"/>
                    <a:pt x="7839" y="5638"/>
                    <a:pt x="8306" y="5472"/>
                  </a:cubicBezTo>
                  <a:cubicBezTo>
                    <a:pt x="8806" y="5271"/>
                    <a:pt x="9273" y="4971"/>
                    <a:pt x="9640" y="4604"/>
                  </a:cubicBezTo>
                  <a:cubicBezTo>
                    <a:pt x="9674" y="4571"/>
                    <a:pt x="9674" y="4504"/>
                    <a:pt x="9674" y="4437"/>
                  </a:cubicBezTo>
                  <a:cubicBezTo>
                    <a:pt x="9674" y="4337"/>
                    <a:pt x="9640" y="4304"/>
                    <a:pt x="9607" y="4271"/>
                  </a:cubicBezTo>
                  <a:lnTo>
                    <a:pt x="9574" y="4237"/>
                  </a:lnTo>
                  <a:cubicBezTo>
                    <a:pt x="9607" y="4071"/>
                    <a:pt x="9574" y="3904"/>
                    <a:pt x="9474" y="3737"/>
                  </a:cubicBezTo>
                  <a:cubicBezTo>
                    <a:pt x="9440" y="3637"/>
                    <a:pt x="9340" y="3570"/>
                    <a:pt x="9240" y="3503"/>
                  </a:cubicBezTo>
                  <a:cubicBezTo>
                    <a:pt x="9140" y="3470"/>
                    <a:pt x="9107" y="3437"/>
                    <a:pt x="8973" y="3437"/>
                  </a:cubicBezTo>
                  <a:cubicBezTo>
                    <a:pt x="8940" y="3403"/>
                    <a:pt x="8907" y="3403"/>
                    <a:pt x="8907" y="3403"/>
                  </a:cubicBezTo>
                  <a:lnTo>
                    <a:pt x="8840" y="3403"/>
                  </a:lnTo>
                  <a:cubicBezTo>
                    <a:pt x="8806" y="3403"/>
                    <a:pt x="8773" y="3403"/>
                    <a:pt x="8740" y="3437"/>
                  </a:cubicBezTo>
                  <a:lnTo>
                    <a:pt x="8673" y="3470"/>
                  </a:lnTo>
                  <a:cubicBezTo>
                    <a:pt x="8640" y="3470"/>
                    <a:pt x="8606" y="3503"/>
                    <a:pt x="8506" y="3503"/>
                  </a:cubicBezTo>
                  <a:cubicBezTo>
                    <a:pt x="8406" y="3570"/>
                    <a:pt x="8239" y="3637"/>
                    <a:pt x="8106" y="3737"/>
                  </a:cubicBezTo>
                  <a:cubicBezTo>
                    <a:pt x="8073" y="3770"/>
                    <a:pt x="8006" y="3804"/>
                    <a:pt x="7973" y="3904"/>
                  </a:cubicBezTo>
                  <a:lnTo>
                    <a:pt x="7239" y="4137"/>
                  </a:lnTo>
                  <a:cubicBezTo>
                    <a:pt x="6972" y="4171"/>
                    <a:pt x="6672" y="4237"/>
                    <a:pt x="6438" y="4237"/>
                  </a:cubicBezTo>
                  <a:lnTo>
                    <a:pt x="6171" y="4237"/>
                  </a:lnTo>
                  <a:cubicBezTo>
                    <a:pt x="5804" y="4171"/>
                    <a:pt x="5437" y="4104"/>
                    <a:pt x="5070" y="3970"/>
                  </a:cubicBezTo>
                  <a:cubicBezTo>
                    <a:pt x="4737" y="3837"/>
                    <a:pt x="4403" y="3670"/>
                    <a:pt x="4103" y="3470"/>
                  </a:cubicBezTo>
                  <a:cubicBezTo>
                    <a:pt x="3836" y="3303"/>
                    <a:pt x="3603" y="3103"/>
                    <a:pt x="3436" y="2836"/>
                  </a:cubicBezTo>
                  <a:cubicBezTo>
                    <a:pt x="3403" y="2770"/>
                    <a:pt x="3303" y="2736"/>
                    <a:pt x="3269" y="2636"/>
                  </a:cubicBezTo>
                  <a:cubicBezTo>
                    <a:pt x="3469" y="2569"/>
                    <a:pt x="3669" y="2436"/>
                    <a:pt x="3803" y="2269"/>
                  </a:cubicBezTo>
                  <a:cubicBezTo>
                    <a:pt x="3903" y="2169"/>
                    <a:pt x="4003" y="2069"/>
                    <a:pt x="4103" y="1902"/>
                  </a:cubicBezTo>
                  <a:cubicBezTo>
                    <a:pt x="4170" y="1736"/>
                    <a:pt x="4170" y="1569"/>
                    <a:pt x="4103" y="1402"/>
                  </a:cubicBezTo>
                  <a:cubicBezTo>
                    <a:pt x="4070" y="1235"/>
                    <a:pt x="3936" y="1102"/>
                    <a:pt x="3770" y="1068"/>
                  </a:cubicBezTo>
                  <a:cubicBezTo>
                    <a:pt x="3669" y="1002"/>
                    <a:pt x="3603" y="1002"/>
                    <a:pt x="3503" y="1002"/>
                  </a:cubicBezTo>
                  <a:cubicBezTo>
                    <a:pt x="3436" y="1002"/>
                    <a:pt x="3336" y="1002"/>
                    <a:pt x="3269" y="1068"/>
                  </a:cubicBezTo>
                  <a:cubicBezTo>
                    <a:pt x="3102" y="1102"/>
                    <a:pt x="2969" y="1168"/>
                    <a:pt x="2802" y="1269"/>
                  </a:cubicBezTo>
                  <a:lnTo>
                    <a:pt x="2769" y="1302"/>
                  </a:lnTo>
                  <a:cubicBezTo>
                    <a:pt x="2769" y="1269"/>
                    <a:pt x="2735" y="1168"/>
                    <a:pt x="2735" y="1135"/>
                  </a:cubicBezTo>
                  <a:cubicBezTo>
                    <a:pt x="2635" y="935"/>
                    <a:pt x="2569" y="768"/>
                    <a:pt x="2469" y="601"/>
                  </a:cubicBezTo>
                  <a:cubicBezTo>
                    <a:pt x="2402" y="468"/>
                    <a:pt x="2268" y="268"/>
                    <a:pt x="2068" y="134"/>
                  </a:cubicBezTo>
                  <a:cubicBezTo>
                    <a:pt x="1968" y="101"/>
                    <a:pt x="1902" y="68"/>
                    <a:pt x="1768" y="68"/>
                  </a:cubicBezTo>
                  <a:cubicBezTo>
                    <a:pt x="1902" y="1"/>
                    <a:pt x="1902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3205700" y="2790763"/>
              <a:ext cx="240200" cy="141800"/>
            </a:xfrm>
            <a:custGeom>
              <a:avLst/>
              <a:gdLst/>
              <a:ahLst/>
              <a:cxnLst/>
              <a:rect l="l" t="t" r="r" b="b"/>
              <a:pathLst>
                <a:path w="9608" h="5672" extrusionOk="0">
                  <a:moveTo>
                    <a:pt x="7839" y="1"/>
                  </a:moveTo>
                  <a:cubicBezTo>
                    <a:pt x="7706" y="1"/>
                    <a:pt x="7639" y="34"/>
                    <a:pt x="7539" y="134"/>
                  </a:cubicBezTo>
                  <a:cubicBezTo>
                    <a:pt x="7339" y="268"/>
                    <a:pt x="7205" y="434"/>
                    <a:pt x="7139" y="601"/>
                  </a:cubicBezTo>
                  <a:cubicBezTo>
                    <a:pt x="7039" y="768"/>
                    <a:pt x="6905" y="935"/>
                    <a:pt x="6872" y="1135"/>
                  </a:cubicBezTo>
                  <a:cubicBezTo>
                    <a:pt x="6872" y="1168"/>
                    <a:pt x="6838" y="1268"/>
                    <a:pt x="6838" y="1302"/>
                  </a:cubicBezTo>
                  <a:lnTo>
                    <a:pt x="6805" y="1268"/>
                  </a:lnTo>
                  <a:cubicBezTo>
                    <a:pt x="6672" y="1168"/>
                    <a:pt x="6505" y="1101"/>
                    <a:pt x="6338" y="1035"/>
                  </a:cubicBezTo>
                  <a:cubicBezTo>
                    <a:pt x="6238" y="1001"/>
                    <a:pt x="6171" y="1001"/>
                    <a:pt x="6071" y="1001"/>
                  </a:cubicBezTo>
                  <a:cubicBezTo>
                    <a:pt x="6005" y="1001"/>
                    <a:pt x="5904" y="1001"/>
                    <a:pt x="5838" y="1035"/>
                  </a:cubicBezTo>
                  <a:cubicBezTo>
                    <a:pt x="5704" y="1101"/>
                    <a:pt x="5571" y="1202"/>
                    <a:pt x="5504" y="1368"/>
                  </a:cubicBezTo>
                  <a:cubicBezTo>
                    <a:pt x="5471" y="1535"/>
                    <a:pt x="5471" y="1702"/>
                    <a:pt x="5504" y="1869"/>
                  </a:cubicBezTo>
                  <a:cubicBezTo>
                    <a:pt x="5571" y="2036"/>
                    <a:pt x="5704" y="2169"/>
                    <a:pt x="5804" y="2269"/>
                  </a:cubicBezTo>
                  <a:cubicBezTo>
                    <a:pt x="5971" y="2369"/>
                    <a:pt x="6138" y="2503"/>
                    <a:pt x="6338" y="2636"/>
                  </a:cubicBezTo>
                  <a:lnTo>
                    <a:pt x="6371" y="2669"/>
                  </a:lnTo>
                  <a:lnTo>
                    <a:pt x="6238" y="2836"/>
                  </a:lnTo>
                  <a:cubicBezTo>
                    <a:pt x="6038" y="3036"/>
                    <a:pt x="5838" y="3270"/>
                    <a:pt x="5571" y="3437"/>
                  </a:cubicBezTo>
                  <a:cubicBezTo>
                    <a:pt x="5304" y="3637"/>
                    <a:pt x="4970" y="3803"/>
                    <a:pt x="4637" y="3937"/>
                  </a:cubicBezTo>
                  <a:cubicBezTo>
                    <a:pt x="4237" y="4037"/>
                    <a:pt x="3870" y="4137"/>
                    <a:pt x="3503" y="4170"/>
                  </a:cubicBezTo>
                  <a:lnTo>
                    <a:pt x="3236" y="4170"/>
                  </a:lnTo>
                  <a:cubicBezTo>
                    <a:pt x="2969" y="4170"/>
                    <a:pt x="2702" y="4137"/>
                    <a:pt x="2435" y="4104"/>
                  </a:cubicBezTo>
                  <a:cubicBezTo>
                    <a:pt x="2202" y="4037"/>
                    <a:pt x="1935" y="3970"/>
                    <a:pt x="1701" y="3837"/>
                  </a:cubicBezTo>
                  <a:cubicBezTo>
                    <a:pt x="1701" y="3770"/>
                    <a:pt x="1668" y="3703"/>
                    <a:pt x="1568" y="3670"/>
                  </a:cubicBezTo>
                  <a:cubicBezTo>
                    <a:pt x="1401" y="3603"/>
                    <a:pt x="1268" y="3503"/>
                    <a:pt x="1168" y="3470"/>
                  </a:cubicBezTo>
                  <a:cubicBezTo>
                    <a:pt x="1101" y="3470"/>
                    <a:pt x="1068" y="3437"/>
                    <a:pt x="1001" y="3437"/>
                  </a:cubicBezTo>
                  <a:lnTo>
                    <a:pt x="934" y="3370"/>
                  </a:lnTo>
                  <a:cubicBezTo>
                    <a:pt x="901" y="3336"/>
                    <a:pt x="868" y="3336"/>
                    <a:pt x="834" y="3336"/>
                  </a:cubicBezTo>
                  <a:lnTo>
                    <a:pt x="767" y="3336"/>
                  </a:lnTo>
                  <a:cubicBezTo>
                    <a:pt x="734" y="3336"/>
                    <a:pt x="701" y="3370"/>
                    <a:pt x="701" y="3370"/>
                  </a:cubicBezTo>
                  <a:cubicBezTo>
                    <a:pt x="601" y="3370"/>
                    <a:pt x="534" y="3437"/>
                    <a:pt x="434" y="3470"/>
                  </a:cubicBezTo>
                  <a:cubicBezTo>
                    <a:pt x="334" y="3537"/>
                    <a:pt x="267" y="3603"/>
                    <a:pt x="200" y="3670"/>
                  </a:cubicBezTo>
                  <a:cubicBezTo>
                    <a:pt x="100" y="3837"/>
                    <a:pt x="67" y="4004"/>
                    <a:pt x="100" y="4170"/>
                  </a:cubicBezTo>
                  <a:lnTo>
                    <a:pt x="67" y="4170"/>
                  </a:lnTo>
                  <a:cubicBezTo>
                    <a:pt x="34" y="4204"/>
                    <a:pt x="0" y="4304"/>
                    <a:pt x="0" y="4337"/>
                  </a:cubicBezTo>
                  <a:cubicBezTo>
                    <a:pt x="0" y="4437"/>
                    <a:pt x="0" y="4471"/>
                    <a:pt x="34" y="4504"/>
                  </a:cubicBezTo>
                  <a:cubicBezTo>
                    <a:pt x="401" y="4871"/>
                    <a:pt x="868" y="5171"/>
                    <a:pt x="1368" y="5371"/>
                  </a:cubicBezTo>
                  <a:cubicBezTo>
                    <a:pt x="1868" y="5538"/>
                    <a:pt x="2402" y="5671"/>
                    <a:pt x="2969" y="5671"/>
                  </a:cubicBezTo>
                  <a:lnTo>
                    <a:pt x="3069" y="5671"/>
                  </a:lnTo>
                  <a:cubicBezTo>
                    <a:pt x="3503" y="5671"/>
                    <a:pt x="3970" y="5638"/>
                    <a:pt x="4370" y="5538"/>
                  </a:cubicBezTo>
                  <a:cubicBezTo>
                    <a:pt x="4870" y="5405"/>
                    <a:pt x="5337" y="5305"/>
                    <a:pt x="5704" y="5104"/>
                  </a:cubicBezTo>
                  <a:cubicBezTo>
                    <a:pt x="6305" y="4804"/>
                    <a:pt x="7139" y="4270"/>
                    <a:pt x="7606" y="3370"/>
                  </a:cubicBezTo>
                  <a:cubicBezTo>
                    <a:pt x="7739" y="3437"/>
                    <a:pt x="7839" y="3437"/>
                    <a:pt x="7973" y="3470"/>
                  </a:cubicBezTo>
                  <a:cubicBezTo>
                    <a:pt x="8039" y="3470"/>
                    <a:pt x="8206" y="3503"/>
                    <a:pt x="8340" y="3503"/>
                  </a:cubicBezTo>
                  <a:lnTo>
                    <a:pt x="8473" y="3503"/>
                  </a:lnTo>
                  <a:cubicBezTo>
                    <a:pt x="8540" y="3503"/>
                    <a:pt x="8640" y="3503"/>
                    <a:pt x="8706" y="3470"/>
                  </a:cubicBezTo>
                  <a:cubicBezTo>
                    <a:pt x="8807" y="3437"/>
                    <a:pt x="8873" y="3437"/>
                    <a:pt x="8907" y="3336"/>
                  </a:cubicBezTo>
                  <a:cubicBezTo>
                    <a:pt x="9073" y="3203"/>
                    <a:pt x="9173" y="3070"/>
                    <a:pt x="9173" y="2970"/>
                  </a:cubicBezTo>
                  <a:cubicBezTo>
                    <a:pt x="9207" y="2803"/>
                    <a:pt x="9140" y="2669"/>
                    <a:pt x="9040" y="2536"/>
                  </a:cubicBezTo>
                  <a:cubicBezTo>
                    <a:pt x="8973" y="2469"/>
                    <a:pt x="8873" y="2402"/>
                    <a:pt x="8706" y="2369"/>
                  </a:cubicBezTo>
                  <a:lnTo>
                    <a:pt x="8673" y="2369"/>
                  </a:lnTo>
                  <a:cubicBezTo>
                    <a:pt x="8740" y="2336"/>
                    <a:pt x="8873" y="2236"/>
                    <a:pt x="8940" y="2202"/>
                  </a:cubicBezTo>
                  <a:cubicBezTo>
                    <a:pt x="9240" y="1969"/>
                    <a:pt x="9607" y="1635"/>
                    <a:pt x="9507" y="1202"/>
                  </a:cubicBezTo>
                  <a:cubicBezTo>
                    <a:pt x="9440" y="1135"/>
                    <a:pt x="9407" y="1001"/>
                    <a:pt x="9340" y="968"/>
                  </a:cubicBezTo>
                  <a:cubicBezTo>
                    <a:pt x="9274" y="901"/>
                    <a:pt x="9173" y="835"/>
                    <a:pt x="9073" y="835"/>
                  </a:cubicBezTo>
                  <a:lnTo>
                    <a:pt x="9007" y="835"/>
                  </a:lnTo>
                  <a:cubicBezTo>
                    <a:pt x="8907" y="835"/>
                    <a:pt x="8840" y="835"/>
                    <a:pt x="8807" y="868"/>
                  </a:cubicBezTo>
                  <a:cubicBezTo>
                    <a:pt x="8706" y="868"/>
                    <a:pt x="8606" y="901"/>
                    <a:pt x="8540" y="968"/>
                  </a:cubicBezTo>
                  <a:lnTo>
                    <a:pt x="8306" y="1068"/>
                  </a:lnTo>
                  <a:cubicBezTo>
                    <a:pt x="8340" y="1035"/>
                    <a:pt x="8340" y="1001"/>
                    <a:pt x="8340" y="901"/>
                  </a:cubicBezTo>
                  <a:cubicBezTo>
                    <a:pt x="8373" y="701"/>
                    <a:pt x="8406" y="534"/>
                    <a:pt x="8373" y="368"/>
                  </a:cubicBezTo>
                  <a:cubicBezTo>
                    <a:pt x="8340" y="201"/>
                    <a:pt x="8206" y="67"/>
                    <a:pt x="8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2709500" y="2905313"/>
              <a:ext cx="183500" cy="352175"/>
            </a:xfrm>
            <a:custGeom>
              <a:avLst/>
              <a:gdLst/>
              <a:ahLst/>
              <a:cxnLst/>
              <a:rect l="l" t="t" r="r" b="b"/>
              <a:pathLst>
                <a:path w="7340" h="14087" extrusionOk="0">
                  <a:moveTo>
                    <a:pt x="4733" y="0"/>
                  </a:moveTo>
                  <a:cubicBezTo>
                    <a:pt x="3153" y="0"/>
                    <a:pt x="1368" y="2777"/>
                    <a:pt x="701" y="6460"/>
                  </a:cubicBezTo>
                  <a:cubicBezTo>
                    <a:pt x="1" y="10363"/>
                    <a:pt x="701" y="13732"/>
                    <a:pt x="2369" y="14065"/>
                  </a:cubicBezTo>
                  <a:cubicBezTo>
                    <a:pt x="2447" y="14080"/>
                    <a:pt x="2526" y="14087"/>
                    <a:pt x="2605" y="14087"/>
                  </a:cubicBezTo>
                  <a:cubicBezTo>
                    <a:pt x="4182" y="14087"/>
                    <a:pt x="5940" y="11279"/>
                    <a:pt x="6639" y="7594"/>
                  </a:cubicBezTo>
                  <a:cubicBezTo>
                    <a:pt x="7339" y="3658"/>
                    <a:pt x="6572" y="289"/>
                    <a:pt x="4971" y="22"/>
                  </a:cubicBezTo>
                  <a:cubicBezTo>
                    <a:pt x="4892" y="8"/>
                    <a:pt x="4813" y="0"/>
                    <a:pt x="4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3021400" y="2829388"/>
              <a:ext cx="285225" cy="297225"/>
            </a:xfrm>
            <a:custGeom>
              <a:avLst/>
              <a:gdLst/>
              <a:ahLst/>
              <a:cxnLst/>
              <a:rect l="l" t="t" r="r" b="b"/>
              <a:pathLst>
                <a:path w="11409" h="11889" extrusionOk="0">
                  <a:moveTo>
                    <a:pt x="2270" y="0"/>
                  </a:moveTo>
                  <a:cubicBezTo>
                    <a:pt x="1901" y="0"/>
                    <a:pt x="1583" y="94"/>
                    <a:pt x="1335" y="290"/>
                  </a:cubicBezTo>
                  <a:cubicBezTo>
                    <a:pt x="0" y="1291"/>
                    <a:pt x="901" y="4660"/>
                    <a:pt x="3336" y="7796"/>
                  </a:cubicBezTo>
                  <a:cubicBezTo>
                    <a:pt x="5267" y="10316"/>
                    <a:pt x="7607" y="11888"/>
                    <a:pt x="9126" y="11888"/>
                  </a:cubicBezTo>
                  <a:cubicBezTo>
                    <a:pt x="9497" y="11888"/>
                    <a:pt x="9819" y="11795"/>
                    <a:pt x="10074" y="11598"/>
                  </a:cubicBezTo>
                  <a:cubicBezTo>
                    <a:pt x="11408" y="10564"/>
                    <a:pt x="10508" y="7229"/>
                    <a:pt x="8073" y="4093"/>
                  </a:cubicBezTo>
                  <a:cubicBezTo>
                    <a:pt x="6142" y="1573"/>
                    <a:pt x="3780" y="0"/>
                    <a:pt x="22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2373425" y="2596988"/>
              <a:ext cx="110100" cy="121425"/>
            </a:xfrm>
            <a:custGeom>
              <a:avLst/>
              <a:gdLst/>
              <a:ahLst/>
              <a:cxnLst/>
              <a:rect l="l" t="t" r="r" b="b"/>
              <a:pathLst>
                <a:path w="4404" h="4857" extrusionOk="0">
                  <a:moveTo>
                    <a:pt x="2299" y="1"/>
                  </a:moveTo>
                  <a:cubicBezTo>
                    <a:pt x="1273" y="1"/>
                    <a:pt x="324" y="929"/>
                    <a:pt x="168" y="2181"/>
                  </a:cubicBezTo>
                  <a:cubicBezTo>
                    <a:pt x="1" y="3482"/>
                    <a:pt x="801" y="4716"/>
                    <a:pt x="1936" y="4850"/>
                  </a:cubicBezTo>
                  <a:cubicBezTo>
                    <a:pt x="1991" y="4855"/>
                    <a:pt x="2047" y="4857"/>
                    <a:pt x="2102" y="4857"/>
                  </a:cubicBezTo>
                  <a:cubicBezTo>
                    <a:pt x="3169" y="4857"/>
                    <a:pt x="4112" y="3950"/>
                    <a:pt x="4271" y="2681"/>
                  </a:cubicBezTo>
                  <a:cubicBezTo>
                    <a:pt x="4404" y="1347"/>
                    <a:pt x="3637" y="180"/>
                    <a:pt x="2503" y="13"/>
                  </a:cubicBezTo>
                  <a:cubicBezTo>
                    <a:pt x="2434" y="5"/>
                    <a:pt x="2366" y="1"/>
                    <a:pt x="2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2396775" y="2507163"/>
              <a:ext cx="344450" cy="378750"/>
            </a:xfrm>
            <a:custGeom>
              <a:avLst/>
              <a:gdLst/>
              <a:ahLst/>
              <a:cxnLst/>
              <a:rect l="l" t="t" r="r" b="b"/>
              <a:pathLst>
                <a:path w="13778" h="15150" extrusionOk="0">
                  <a:moveTo>
                    <a:pt x="7168" y="1"/>
                  </a:moveTo>
                  <a:cubicBezTo>
                    <a:pt x="3859" y="1"/>
                    <a:pt x="971" y="2889"/>
                    <a:pt x="501" y="6808"/>
                  </a:cubicBezTo>
                  <a:cubicBezTo>
                    <a:pt x="1" y="10978"/>
                    <a:pt x="2403" y="14680"/>
                    <a:pt x="5972" y="15114"/>
                  </a:cubicBezTo>
                  <a:cubicBezTo>
                    <a:pt x="6184" y="15138"/>
                    <a:pt x="6395" y="15150"/>
                    <a:pt x="6604" y="15150"/>
                  </a:cubicBezTo>
                  <a:cubicBezTo>
                    <a:pt x="9886" y="15150"/>
                    <a:pt x="12773" y="12262"/>
                    <a:pt x="13244" y="8343"/>
                  </a:cubicBezTo>
                  <a:cubicBezTo>
                    <a:pt x="13777" y="4206"/>
                    <a:pt x="11342" y="504"/>
                    <a:pt x="7806" y="37"/>
                  </a:cubicBezTo>
                  <a:cubicBezTo>
                    <a:pt x="7592" y="13"/>
                    <a:pt x="7379" y="1"/>
                    <a:pt x="7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3190675" y="2379963"/>
              <a:ext cx="123450" cy="115075"/>
            </a:xfrm>
            <a:custGeom>
              <a:avLst/>
              <a:gdLst/>
              <a:ahLst/>
              <a:cxnLst/>
              <a:rect l="l" t="t" r="r" b="b"/>
              <a:pathLst>
                <a:path w="4938" h="4603" extrusionOk="0">
                  <a:moveTo>
                    <a:pt x="2139" y="1"/>
                  </a:moveTo>
                  <a:cubicBezTo>
                    <a:pt x="1722" y="1"/>
                    <a:pt x="1315" y="128"/>
                    <a:pt x="968" y="388"/>
                  </a:cubicBezTo>
                  <a:cubicBezTo>
                    <a:pt x="68" y="1088"/>
                    <a:pt x="1" y="2523"/>
                    <a:pt x="835" y="3557"/>
                  </a:cubicBezTo>
                  <a:cubicBezTo>
                    <a:pt x="1364" y="4234"/>
                    <a:pt x="2121" y="4602"/>
                    <a:pt x="2834" y="4602"/>
                  </a:cubicBezTo>
                  <a:cubicBezTo>
                    <a:pt x="3245" y="4602"/>
                    <a:pt x="3641" y="4480"/>
                    <a:pt x="3970" y="4224"/>
                  </a:cubicBezTo>
                  <a:cubicBezTo>
                    <a:pt x="4838" y="3557"/>
                    <a:pt x="4938" y="2089"/>
                    <a:pt x="4104" y="1055"/>
                  </a:cubicBezTo>
                  <a:cubicBezTo>
                    <a:pt x="3580" y="363"/>
                    <a:pt x="2845" y="1"/>
                    <a:pt x="2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2960525" y="2364363"/>
              <a:ext cx="381950" cy="358900"/>
            </a:xfrm>
            <a:custGeom>
              <a:avLst/>
              <a:gdLst/>
              <a:ahLst/>
              <a:cxnLst/>
              <a:rect l="l" t="t" r="r" b="b"/>
              <a:pathLst>
                <a:path w="15278" h="14356" extrusionOk="0">
                  <a:moveTo>
                    <a:pt x="6555" y="0"/>
                  </a:moveTo>
                  <a:cubicBezTo>
                    <a:pt x="5271" y="0"/>
                    <a:pt x="4031" y="383"/>
                    <a:pt x="3002" y="1179"/>
                  </a:cubicBezTo>
                  <a:cubicBezTo>
                    <a:pt x="167" y="3347"/>
                    <a:pt x="0" y="7817"/>
                    <a:pt x="2535" y="11086"/>
                  </a:cubicBezTo>
                  <a:cubicBezTo>
                    <a:pt x="4168" y="13206"/>
                    <a:pt x="6528" y="14356"/>
                    <a:pt x="8750" y="14356"/>
                  </a:cubicBezTo>
                  <a:cubicBezTo>
                    <a:pt x="10025" y="14356"/>
                    <a:pt x="11254" y="13978"/>
                    <a:pt x="12276" y="13187"/>
                  </a:cubicBezTo>
                  <a:cubicBezTo>
                    <a:pt x="15111" y="11019"/>
                    <a:pt x="15278" y="6549"/>
                    <a:pt x="12709" y="3247"/>
                  </a:cubicBezTo>
                  <a:cubicBezTo>
                    <a:pt x="11105" y="1136"/>
                    <a:pt x="8766" y="0"/>
                    <a:pt x="6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2633625" y="2328488"/>
              <a:ext cx="377800" cy="262450"/>
            </a:xfrm>
            <a:custGeom>
              <a:avLst/>
              <a:gdLst/>
              <a:ahLst/>
              <a:cxnLst/>
              <a:rect l="l" t="t" r="r" b="b"/>
              <a:pathLst>
                <a:path w="15112" h="10498" extrusionOk="0">
                  <a:moveTo>
                    <a:pt x="8698" y="0"/>
                  </a:moveTo>
                  <a:cubicBezTo>
                    <a:pt x="7892" y="0"/>
                    <a:pt x="7050" y="111"/>
                    <a:pt x="6205" y="345"/>
                  </a:cubicBezTo>
                  <a:cubicBezTo>
                    <a:pt x="2435" y="1413"/>
                    <a:pt x="0" y="4448"/>
                    <a:pt x="734" y="7117"/>
                  </a:cubicBezTo>
                  <a:cubicBezTo>
                    <a:pt x="1327" y="9206"/>
                    <a:pt x="3656" y="10498"/>
                    <a:pt x="6409" y="10498"/>
                  </a:cubicBezTo>
                  <a:cubicBezTo>
                    <a:pt x="7216" y="10498"/>
                    <a:pt x="8060" y="10387"/>
                    <a:pt x="8907" y="10152"/>
                  </a:cubicBezTo>
                  <a:cubicBezTo>
                    <a:pt x="12676" y="9152"/>
                    <a:pt x="15111" y="6116"/>
                    <a:pt x="14377" y="3414"/>
                  </a:cubicBezTo>
                  <a:cubicBezTo>
                    <a:pt x="13784" y="1298"/>
                    <a:pt x="11453" y="0"/>
                    <a:pt x="8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2524375" y="2399663"/>
              <a:ext cx="777250" cy="773075"/>
            </a:xfrm>
            <a:custGeom>
              <a:avLst/>
              <a:gdLst/>
              <a:ahLst/>
              <a:cxnLst/>
              <a:rect l="l" t="t" r="r" b="b"/>
              <a:pathLst>
                <a:path w="31090" h="30923" extrusionOk="0">
                  <a:moveTo>
                    <a:pt x="14811" y="0"/>
                  </a:moveTo>
                  <a:cubicBezTo>
                    <a:pt x="13877" y="67"/>
                    <a:pt x="12910" y="167"/>
                    <a:pt x="11942" y="434"/>
                  </a:cubicBezTo>
                  <a:cubicBezTo>
                    <a:pt x="11542" y="501"/>
                    <a:pt x="11108" y="634"/>
                    <a:pt x="10708" y="801"/>
                  </a:cubicBezTo>
                  <a:cubicBezTo>
                    <a:pt x="10575" y="834"/>
                    <a:pt x="10475" y="901"/>
                    <a:pt x="10341" y="934"/>
                  </a:cubicBezTo>
                  <a:cubicBezTo>
                    <a:pt x="9941" y="1101"/>
                    <a:pt x="9474" y="1268"/>
                    <a:pt x="9074" y="1468"/>
                  </a:cubicBezTo>
                  <a:cubicBezTo>
                    <a:pt x="7739" y="2102"/>
                    <a:pt x="6472" y="2902"/>
                    <a:pt x="5338" y="3903"/>
                  </a:cubicBezTo>
                  <a:cubicBezTo>
                    <a:pt x="5004" y="4170"/>
                    <a:pt x="4637" y="4503"/>
                    <a:pt x="4304" y="4904"/>
                  </a:cubicBezTo>
                  <a:cubicBezTo>
                    <a:pt x="3603" y="5638"/>
                    <a:pt x="2969" y="6438"/>
                    <a:pt x="2469" y="7305"/>
                  </a:cubicBezTo>
                  <a:cubicBezTo>
                    <a:pt x="2269" y="7639"/>
                    <a:pt x="2069" y="7973"/>
                    <a:pt x="1902" y="8339"/>
                  </a:cubicBezTo>
                  <a:cubicBezTo>
                    <a:pt x="1435" y="9173"/>
                    <a:pt x="1101" y="10107"/>
                    <a:pt x="801" y="11075"/>
                  </a:cubicBezTo>
                  <a:cubicBezTo>
                    <a:pt x="568" y="11942"/>
                    <a:pt x="334" y="12909"/>
                    <a:pt x="234" y="13910"/>
                  </a:cubicBezTo>
                  <a:cubicBezTo>
                    <a:pt x="0" y="15811"/>
                    <a:pt x="167" y="17846"/>
                    <a:pt x="734" y="19748"/>
                  </a:cubicBezTo>
                  <a:cubicBezTo>
                    <a:pt x="1235" y="21582"/>
                    <a:pt x="2135" y="23317"/>
                    <a:pt x="3303" y="24851"/>
                  </a:cubicBezTo>
                  <a:cubicBezTo>
                    <a:pt x="4470" y="26352"/>
                    <a:pt x="5905" y="27653"/>
                    <a:pt x="7506" y="28654"/>
                  </a:cubicBezTo>
                  <a:cubicBezTo>
                    <a:pt x="9107" y="29655"/>
                    <a:pt x="10975" y="30322"/>
                    <a:pt x="12843" y="30655"/>
                  </a:cubicBezTo>
                  <a:cubicBezTo>
                    <a:pt x="13744" y="30822"/>
                    <a:pt x="14644" y="30922"/>
                    <a:pt x="15578" y="30922"/>
                  </a:cubicBezTo>
                  <a:lnTo>
                    <a:pt x="15812" y="30922"/>
                  </a:lnTo>
                  <a:cubicBezTo>
                    <a:pt x="16779" y="30922"/>
                    <a:pt x="17746" y="30789"/>
                    <a:pt x="18680" y="30589"/>
                  </a:cubicBezTo>
                  <a:cubicBezTo>
                    <a:pt x="20482" y="30188"/>
                    <a:pt x="22283" y="29455"/>
                    <a:pt x="23918" y="28454"/>
                  </a:cubicBezTo>
                  <a:cubicBezTo>
                    <a:pt x="24651" y="27954"/>
                    <a:pt x="25419" y="27353"/>
                    <a:pt x="26119" y="26753"/>
                  </a:cubicBezTo>
                  <a:cubicBezTo>
                    <a:pt x="26786" y="26119"/>
                    <a:pt x="27420" y="25452"/>
                    <a:pt x="27954" y="24651"/>
                  </a:cubicBezTo>
                  <a:cubicBezTo>
                    <a:pt x="29088" y="23150"/>
                    <a:pt x="29922" y="21449"/>
                    <a:pt x="30422" y="19614"/>
                  </a:cubicBezTo>
                  <a:cubicBezTo>
                    <a:pt x="30923" y="17746"/>
                    <a:pt x="31089" y="15745"/>
                    <a:pt x="30856" y="13777"/>
                  </a:cubicBezTo>
                  <a:cubicBezTo>
                    <a:pt x="30656" y="11809"/>
                    <a:pt x="30089" y="9974"/>
                    <a:pt x="29121" y="8173"/>
                  </a:cubicBezTo>
                  <a:cubicBezTo>
                    <a:pt x="28254" y="6505"/>
                    <a:pt x="26986" y="5004"/>
                    <a:pt x="25585" y="3770"/>
                  </a:cubicBezTo>
                  <a:cubicBezTo>
                    <a:pt x="24885" y="3136"/>
                    <a:pt x="24084" y="2602"/>
                    <a:pt x="23250" y="2102"/>
                  </a:cubicBezTo>
                  <a:cubicBezTo>
                    <a:pt x="22416" y="1635"/>
                    <a:pt x="21549" y="1234"/>
                    <a:pt x="20615" y="901"/>
                  </a:cubicBezTo>
                  <a:cubicBezTo>
                    <a:pt x="19147" y="400"/>
                    <a:pt x="17646" y="100"/>
                    <a:pt x="16079" y="67"/>
                  </a:cubicBezTo>
                  <a:lnTo>
                    <a:pt x="15678" y="67"/>
                  </a:lnTo>
                  <a:cubicBezTo>
                    <a:pt x="15612" y="0"/>
                    <a:pt x="15578" y="0"/>
                    <a:pt x="15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2594425" y="2474713"/>
              <a:ext cx="633800" cy="629650"/>
            </a:xfrm>
            <a:custGeom>
              <a:avLst/>
              <a:gdLst/>
              <a:ahLst/>
              <a:cxnLst/>
              <a:rect l="l" t="t" r="r" b="b"/>
              <a:pathLst>
                <a:path w="25352" h="25186" extrusionOk="0">
                  <a:moveTo>
                    <a:pt x="12142" y="0"/>
                  </a:moveTo>
                  <a:cubicBezTo>
                    <a:pt x="11342" y="67"/>
                    <a:pt x="10575" y="134"/>
                    <a:pt x="9774" y="334"/>
                  </a:cubicBezTo>
                  <a:cubicBezTo>
                    <a:pt x="9441" y="434"/>
                    <a:pt x="9107" y="501"/>
                    <a:pt x="8773" y="634"/>
                  </a:cubicBezTo>
                  <a:cubicBezTo>
                    <a:pt x="8673" y="667"/>
                    <a:pt x="8607" y="667"/>
                    <a:pt x="8473" y="734"/>
                  </a:cubicBezTo>
                  <a:cubicBezTo>
                    <a:pt x="8106" y="834"/>
                    <a:pt x="7773" y="968"/>
                    <a:pt x="7439" y="1134"/>
                  </a:cubicBezTo>
                  <a:cubicBezTo>
                    <a:pt x="6338" y="1635"/>
                    <a:pt x="5304" y="2302"/>
                    <a:pt x="4404" y="3103"/>
                  </a:cubicBezTo>
                  <a:cubicBezTo>
                    <a:pt x="4103" y="3336"/>
                    <a:pt x="3803" y="3636"/>
                    <a:pt x="3570" y="3936"/>
                  </a:cubicBezTo>
                  <a:cubicBezTo>
                    <a:pt x="2969" y="4504"/>
                    <a:pt x="2469" y="5171"/>
                    <a:pt x="2069" y="5871"/>
                  </a:cubicBezTo>
                  <a:cubicBezTo>
                    <a:pt x="1902" y="6171"/>
                    <a:pt x="1735" y="6438"/>
                    <a:pt x="1568" y="6705"/>
                  </a:cubicBezTo>
                  <a:cubicBezTo>
                    <a:pt x="1168" y="7372"/>
                    <a:pt x="901" y="8139"/>
                    <a:pt x="634" y="8940"/>
                  </a:cubicBezTo>
                  <a:cubicBezTo>
                    <a:pt x="434" y="9641"/>
                    <a:pt x="267" y="10441"/>
                    <a:pt x="167" y="11242"/>
                  </a:cubicBezTo>
                  <a:cubicBezTo>
                    <a:pt x="0" y="12809"/>
                    <a:pt x="134" y="14444"/>
                    <a:pt x="601" y="16012"/>
                  </a:cubicBezTo>
                  <a:cubicBezTo>
                    <a:pt x="1001" y="17513"/>
                    <a:pt x="1768" y="18981"/>
                    <a:pt x="2669" y="20248"/>
                  </a:cubicBezTo>
                  <a:cubicBezTo>
                    <a:pt x="3636" y="21482"/>
                    <a:pt x="4771" y="22516"/>
                    <a:pt x="6105" y="23317"/>
                  </a:cubicBezTo>
                  <a:cubicBezTo>
                    <a:pt x="7406" y="24118"/>
                    <a:pt x="8907" y="24685"/>
                    <a:pt x="10475" y="24985"/>
                  </a:cubicBezTo>
                  <a:cubicBezTo>
                    <a:pt x="11175" y="25118"/>
                    <a:pt x="11942" y="25185"/>
                    <a:pt x="12676" y="25185"/>
                  </a:cubicBezTo>
                  <a:lnTo>
                    <a:pt x="12910" y="25185"/>
                  </a:lnTo>
                  <a:cubicBezTo>
                    <a:pt x="13677" y="25185"/>
                    <a:pt x="14477" y="25118"/>
                    <a:pt x="15278" y="24952"/>
                  </a:cubicBezTo>
                  <a:cubicBezTo>
                    <a:pt x="16746" y="24651"/>
                    <a:pt x="18247" y="24018"/>
                    <a:pt x="19514" y="23184"/>
                  </a:cubicBezTo>
                  <a:cubicBezTo>
                    <a:pt x="20148" y="22783"/>
                    <a:pt x="20782" y="22316"/>
                    <a:pt x="21316" y="21816"/>
                  </a:cubicBezTo>
                  <a:cubicBezTo>
                    <a:pt x="21849" y="21316"/>
                    <a:pt x="22350" y="20715"/>
                    <a:pt x="22817" y="20115"/>
                  </a:cubicBezTo>
                  <a:cubicBezTo>
                    <a:pt x="23751" y="18881"/>
                    <a:pt x="24418" y="17480"/>
                    <a:pt x="24818" y="15978"/>
                  </a:cubicBezTo>
                  <a:cubicBezTo>
                    <a:pt x="25252" y="14444"/>
                    <a:pt x="25352" y="12809"/>
                    <a:pt x="25185" y="11208"/>
                  </a:cubicBezTo>
                  <a:cubicBezTo>
                    <a:pt x="25018" y="9641"/>
                    <a:pt x="24518" y="8106"/>
                    <a:pt x="23784" y="6672"/>
                  </a:cubicBezTo>
                  <a:cubicBezTo>
                    <a:pt x="23084" y="5337"/>
                    <a:pt x="22083" y="4103"/>
                    <a:pt x="20849" y="3036"/>
                  </a:cubicBezTo>
                  <a:cubicBezTo>
                    <a:pt x="20282" y="2535"/>
                    <a:pt x="19614" y="2102"/>
                    <a:pt x="18947" y="1702"/>
                  </a:cubicBezTo>
                  <a:cubicBezTo>
                    <a:pt x="18280" y="1335"/>
                    <a:pt x="17580" y="1001"/>
                    <a:pt x="16779" y="701"/>
                  </a:cubicBezTo>
                  <a:cubicBezTo>
                    <a:pt x="15612" y="301"/>
                    <a:pt x="14344" y="34"/>
                    <a:pt x="13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2662800" y="28891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2810400" y="2508063"/>
              <a:ext cx="135975" cy="205350"/>
            </a:xfrm>
            <a:custGeom>
              <a:avLst/>
              <a:gdLst/>
              <a:ahLst/>
              <a:cxnLst/>
              <a:rect l="l" t="t" r="r" b="b"/>
              <a:pathLst>
                <a:path w="5439" h="8214" extrusionOk="0">
                  <a:moveTo>
                    <a:pt x="4037" y="1"/>
                  </a:moveTo>
                  <a:cubicBezTo>
                    <a:pt x="4004" y="1"/>
                    <a:pt x="3937" y="1"/>
                    <a:pt x="3870" y="67"/>
                  </a:cubicBezTo>
                  <a:lnTo>
                    <a:pt x="3837" y="101"/>
                  </a:lnTo>
                  <a:cubicBezTo>
                    <a:pt x="3804" y="101"/>
                    <a:pt x="3804" y="134"/>
                    <a:pt x="3770" y="134"/>
                  </a:cubicBezTo>
                  <a:cubicBezTo>
                    <a:pt x="3370" y="601"/>
                    <a:pt x="3003" y="1035"/>
                    <a:pt x="2670" y="1568"/>
                  </a:cubicBezTo>
                  <a:cubicBezTo>
                    <a:pt x="2636" y="1602"/>
                    <a:pt x="2636" y="1735"/>
                    <a:pt x="2636" y="1769"/>
                  </a:cubicBezTo>
                  <a:cubicBezTo>
                    <a:pt x="2670" y="1835"/>
                    <a:pt x="2703" y="1902"/>
                    <a:pt x="2770" y="1935"/>
                  </a:cubicBezTo>
                  <a:cubicBezTo>
                    <a:pt x="2836" y="1969"/>
                    <a:pt x="2936" y="1969"/>
                    <a:pt x="2970" y="1969"/>
                  </a:cubicBezTo>
                  <a:cubicBezTo>
                    <a:pt x="3036" y="1935"/>
                    <a:pt x="3103" y="1902"/>
                    <a:pt x="3137" y="1835"/>
                  </a:cubicBezTo>
                  <a:cubicBezTo>
                    <a:pt x="3170" y="1802"/>
                    <a:pt x="3170" y="1769"/>
                    <a:pt x="3203" y="1702"/>
                  </a:cubicBezTo>
                  <a:lnTo>
                    <a:pt x="3604" y="1201"/>
                  </a:lnTo>
                  <a:lnTo>
                    <a:pt x="3604" y="6205"/>
                  </a:lnTo>
                  <a:cubicBezTo>
                    <a:pt x="3470" y="6205"/>
                    <a:pt x="3370" y="6272"/>
                    <a:pt x="3270" y="6305"/>
                  </a:cubicBezTo>
                  <a:lnTo>
                    <a:pt x="1135" y="3937"/>
                  </a:lnTo>
                  <a:lnTo>
                    <a:pt x="1135" y="3937"/>
                  </a:lnTo>
                  <a:cubicBezTo>
                    <a:pt x="1335" y="3970"/>
                    <a:pt x="1602" y="4070"/>
                    <a:pt x="1836" y="4104"/>
                  </a:cubicBezTo>
                  <a:cubicBezTo>
                    <a:pt x="1936" y="4104"/>
                    <a:pt x="2002" y="4070"/>
                    <a:pt x="2036" y="4003"/>
                  </a:cubicBezTo>
                  <a:cubicBezTo>
                    <a:pt x="2102" y="3970"/>
                    <a:pt x="2136" y="3903"/>
                    <a:pt x="2136" y="3803"/>
                  </a:cubicBezTo>
                  <a:cubicBezTo>
                    <a:pt x="2136" y="3737"/>
                    <a:pt x="2102" y="3637"/>
                    <a:pt x="2036" y="3603"/>
                  </a:cubicBezTo>
                  <a:cubicBezTo>
                    <a:pt x="2002" y="3570"/>
                    <a:pt x="1936" y="3503"/>
                    <a:pt x="1836" y="3503"/>
                  </a:cubicBezTo>
                  <a:lnTo>
                    <a:pt x="1802" y="3503"/>
                  </a:lnTo>
                  <a:cubicBezTo>
                    <a:pt x="1335" y="3436"/>
                    <a:pt x="868" y="3303"/>
                    <a:pt x="435" y="3136"/>
                  </a:cubicBezTo>
                  <a:lnTo>
                    <a:pt x="335" y="3136"/>
                  </a:lnTo>
                  <a:cubicBezTo>
                    <a:pt x="201" y="3136"/>
                    <a:pt x="101" y="3236"/>
                    <a:pt x="34" y="3336"/>
                  </a:cubicBezTo>
                  <a:lnTo>
                    <a:pt x="34" y="3403"/>
                  </a:lnTo>
                  <a:lnTo>
                    <a:pt x="34" y="3470"/>
                  </a:lnTo>
                  <a:cubicBezTo>
                    <a:pt x="34" y="3503"/>
                    <a:pt x="1" y="3503"/>
                    <a:pt x="1" y="3536"/>
                  </a:cubicBezTo>
                  <a:cubicBezTo>
                    <a:pt x="1" y="4037"/>
                    <a:pt x="34" y="4604"/>
                    <a:pt x="34" y="5104"/>
                  </a:cubicBezTo>
                  <a:cubicBezTo>
                    <a:pt x="34" y="5271"/>
                    <a:pt x="134" y="5371"/>
                    <a:pt x="301" y="5371"/>
                  </a:cubicBezTo>
                  <a:cubicBezTo>
                    <a:pt x="468" y="5371"/>
                    <a:pt x="601" y="5271"/>
                    <a:pt x="601" y="5138"/>
                  </a:cubicBezTo>
                  <a:cubicBezTo>
                    <a:pt x="601" y="4837"/>
                    <a:pt x="601" y="4537"/>
                    <a:pt x="535" y="4270"/>
                  </a:cubicBezTo>
                  <a:lnTo>
                    <a:pt x="535" y="4270"/>
                  </a:lnTo>
                  <a:cubicBezTo>
                    <a:pt x="1302" y="5104"/>
                    <a:pt x="2002" y="5938"/>
                    <a:pt x="2770" y="6705"/>
                  </a:cubicBezTo>
                  <a:cubicBezTo>
                    <a:pt x="2670" y="6839"/>
                    <a:pt x="2636" y="7006"/>
                    <a:pt x="2636" y="7172"/>
                  </a:cubicBezTo>
                  <a:cubicBezTo>
                    <a:pt x="2603" y="7706"/>
                    <a:pt x="3003" y="8173"/>
                    <a:pt x="3537" y="8206"/>
                  </a:cubicBezTo>
                  <a:cubicBezTo>
                    <a:pt x="3576" y="8211"/>
                    <a:pt x="3614" y="8213"/>
                    <a:pt x="3651" y="8213"/>
                  </a:cubicBezTo>
                  <a:cubicBezTo>
                    <a:pt x="4162" y="8213"/>
                    <a:pt x="4542" y="7803"/>
                    <a:pt x="4604" y="7306"/>
                  </a:cubicBezTo>
                  <a:cubicBezTo>
                    <a:pt x="4638" y="6939"/>
                    <a:pt x="4437" y="6539"/>
                    <a:pt x="4104" y="6405"/>
                  </a:cubicBezTo>
                  <a:lnTo>
                    <a:pt x="4104" y="1068"/>
                  </a:lnTo>
                  <a:cubicBezTo>
                    <a:pt x="4304" y="1335"/>
                    <a:pt x="4504" y="1602"/>
                    <a:pt x="4704" y="1902"/>
                  </a:cubicBezTo>
                  <a:cubicBezTo>
                    <a:pt x="4771" y="1969"/>
                    <a:pt x="4804" y="2002"/>
                    <a:pt x="4871" y="2002"/>
                  </a:cubicBezTo>
                  <a:cubicBezTo>
                    <a:pt x="4971" y="2002"/>
                    <a:pt x="5038" y="2002"/>
                    <a:pt x="5105" y="1969"/>
                  </a:cubicBezTo>
                  <a:cubicBezTo>
                    <a:pt x="5171" y="1935"/>
                    <a:pt x="5205" y="1835"/>
                    <a:pt x="5205" y="1802"/>
                  </a:cubicBezTo>
                  <a:cubicBezTo>
                    <a:pt x="5438" y="1769"/>
                    <a:pt x="5438" y="1635"/>
                    <a:pt x="5371" y="1602"/>
                  </a:cubicBezTo>
                  <a:cubicBezTo>
                    <a:pt x="5005" y="1101"/>
                    <a:pt x="4671" y="634"/>
                    <a:pt x="4304" y="134"/>
                  </a:cubicBezTo>
                  <a:cubicBezTo>
                    <a:pt x="4271" y="67"/>
                    <a:pt x="4204" y="1"/>
                    <a:pt x="4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2905475" y="2818288"/>
              <a:ext cx="75925" cy="49225"/>
            </a:xfrm>
            <a:custGeom>
              <a:avLst/>
              <a:gdLst/>
              <a:ahLst/>
              <a:cxnLst/>
              <a:rect l="l" t="t" r="r" b="b"/>
              <a:pathLst>
                <a:path w="3037" h="1969" extrusionOk="0">
                  <a:moveTo>
                    <a:pt x="1669" y="0"/>
                  </a:moveTo>
                  <a:cubicBezTo>
                    <a:pt x="1568" y="0"/>
                    <a:pt x="1468" y="0"/>
                    <a:pt x="1335" y="34"/>
                  </a:cubicBezTo>
                  <a:cubicBezTo>
                    <a:pt x="1035" y="67"/>
                    <a:pt x="801" y="201"/>
                    <a:pt x="568" y="301"/>
                  </a:cubicBezTo>
                  <a:cubicBezTo>
                    <a:pt x="434" y="401"/>
                    <a:pt x="368" y="468"/>
                    <a:pt x="301" y="601"/>
                  </a:cubicBezTo>
                  <a:cubicBezTo>
                    <a:pt x="234" y="634"/>
                    <a:pt x="201" y="734"/>
                    <a:pt x="167" y="768"/>
                  </a:cubicBezTo>
                  <a:lnTo>
                    <a:pt x="34" y="1035"/>
                  </a:lnTo>
                  <a:cubicBezTo>
                    <a:pt x="1" y="1135"/>
                    <a:pt x="1" y="1268"/>
                    <a:pt x="1" y="1402"/>
                  </a:cubicBezTo>
                  <a:cubicBezTo>
                    <a:pt x="1" y="1535"/>
                    <a:pt x="67" y="1602"/>
                    <a:pt x="167" y="1735"/>
                  </a:cubicBezTo>
                  <a:cubicBezTo>
                    <a:pt x="234" y="1802"/>
                    <a:pt x="334" y="1869"/>
                    <a:pt x="434" y="1902"/>
                  </a:cubicBezTo>
                  <a:cubicBezTo>
                    <a:pt x="568" y="1935"/>
                    <a:pt x="735" y="1969"/>
                    <a:pt x="835" y="1969"/>
                  </a:cubicBezTo>
                  <a:lnTo>
                    <a:pt x="1035" y="1969"/>
                  </a:lnTo>
                  <a:cubicBezTo>
                    <a:pt x="1235" y="1969"/>
                    <a:pt x="1402" y="1935"/>
                    <a:pt x="1635" y="1902"/>
                  </a:cubicBezTo>
                  <a:cubicBezTo>
                    <a:pt x="1969" y="1835"/>
                    <a:pt x="2269" y="1602"/>
                    <a:pt x="2569" y="1368"/>
                  </a:cubicBezTo>
                  <a:cubicBezTo>
                    <a:pt x="2703" y="1235"/>
                    <a:pt x="2869" y="1101"/>
                    <a:pt x="3003" y="901"/>
                  </a:cubicBezTo>
                  <a:cubicBezTo>
                    <a:pt x="3036" y="868"/>
                    <a:pt x="3036" y="768"/>
                    <a:pt x="3036" y="734"/>
                  </a:cubicBezTo>
                  <a:cubicBezTo>
                    <a:pt x="3036" y="701"/>
                    <a:pt x="3003" y="668"/>
                    <a:pt x="2969" y="601"/>
                  </a:cubicBezTo>
                  <a:cubicBezTo>
                    <a:pt x="2969" y="568"/>
                    <a:pt x="2903" y="468"/>
                    <a:pt x="2869" y="468"/>
                  </a:cubicBezTo>
                  <a:cubicBezTo>
                    <a:pt x="2703" y="267"/>
                    <a:pt x="2469" y="134"/>
                    <a:pt x="2169" y="67"/>
                  </a:cubicBezTo>
                  <a:cubicBezTo>
                    <a:pt x="2035" y="0"/>
                    <a:pt x="1869" y="0"/>
                    <a:pt x="1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2867125" y="2759913"/>
              <a:ext cx="126775" cy="112600"/>
            </a:xfrm>
            <a:custGeom>
              <a:avLst/>
              <a:gdLst/>
              <a:ahLst/>
              <a:cxnLst/>
              <a:rect l="l" t="t" r="r" b="b"/>
              <a:pathLst>
                <a:path w="5071" h="4504" extrusionOk="0">
                  <a:moveTo>
                    <a:pt x="3336" y="2569"/>
                  </a:moveTo>
                  <a:cubicBezTo>
                    <a:pt x="3436" y="2569"/>
                    <a:pt x="3603" y="2602"/>
                    <a:pt x="3736" y="2636"/>
                  </a:cubicBezTo>
                  <a:cubicBezTo>
                    <a:pt x="3870" y="2702"/>
                    <a:pt x="4003" y="2736"/>
                    <a:pt x="4070" y="2803"/>
                  </a:cubicBezTo>
                  <a:cubicBezTo>
                    <a:pt x="4170" y="2869"/>
                    <a:pt x="4237" y="2936"/>
                    <a:pt x="4270" y="3036"/>
                  </a:cubicBezTo>
                  <a:lnTo>
                    <a:pt x="4337" y="3069"/>
                  </a:lnTo>
                  <a:lnTo>
                    <a:pt x="4270" y="3103"/>
                  </a:lnTo>
                  <a:lnTo>
                    <a:pt x="4203" y="3236"/>
                  </a:lnTo>
                  <a:cubicBezTo>
                    <a:pt x="4103" y="3370"/>
                    <a:pt x="4003" y="3536"/>
                    <a:pt x="3870" y="3603"/>
                  </a:cubicBezTo>
                  <a:lnTo>
                    <a:pt x="3503" y="3870"/>
                  </a:lnTo>
                  <a:cubicBezTo>
                    <a:pt x="3369" y="3903"/>
                    <a:pt x="3203" y="4003"/>
                    <a:pt x="3069" y="4003"/>
                  </a:cubicBezTo>
                  <a:cubicBezTo>
                    <a:pt x="3002" y="4037"/>
                    <a:pt x="2869" y="4037"/>
                    <a:pt x="2736" y="4037"/>
                  </a:cubicBezTo>
                  <a:lnTo>
                    <a:pt x="2535" y="4037"/>
                  </a:lnTo>
                  <a:cubicBezTo>
                    <a:pt x="2335" y="4037"/>
                    <a:pt x="2168" y="4003"/>
                    <a:pt x="2002" y="3903"/>
                  </a:cubicBezTo>
                  <a:cubicBezTo>
                    <a:pt x="1868" y="3870"/>
                    <a:pt x="1768" y="3837"/>
                    <a:pt x="1668" y="3737"/>
                  </a:cubicBezTo>
                  <a:cubicBezTo>
                    <a:pt x="1668" y="3670"/>
                    <a:pt x="1701" y="3570"/>
                    <a:pt x="1735" y="3536"/>
                  </a:cubicBezTo>
                  <a:cubicBezTo>
                    <a:pt x="1768" y="3403"/>
                    <a:pt x="1802" y="3336"/>
                    <a:pt x="1902" y="3203"/>
                  </a:cubicBezTo>
                  <a:cubicBezTo>
                    <a:pt x="1968" y="3103"/>
                    <a:pt x="2035" y="3036"/>
                    <a:pt x="2102" y="2936"/>
                  </a:cubicBezTo>
                  <a:cubicBezTo>
                    <a:pt x="2202" y="2869"/>
                    <a:pt x="2335" y="2769"/>
                    <a:pt x="2435" y="2736"/>
                  </a:cubicBezTo>
                  <a:cubicBezTo>
                    <a:pt x="2569" y="2702"/>
                    <a:pt x="2702" y="2669"/>
                    <a:pt x="2869" y="2602"/>
                  </a:cubicBezTo>
                  <a:cubicBezTo>
                    <a:pt x="2936" y="2602"/>
                    <a:pt x="3069" y="2569"/>
                    <a:pt x="3169" y="2569"/>
                  </a:cubicBezTo>
                  <a:close/>
                  <a:moveTo>
                    <a:pt x="3836" y="0"/>
                  </a:moveTo>
                  <a:cubicBezTo>
                    <a:pt x="3736" y="0"/>
                    <a:pt x="3703" y="0"/>
                    <a:pt x="3569" y="34"/>
                  </a:cubicBezTo>
                  <a:cubicBezTo>
                    <a:pt x="3369" y="67"/>
                    <a:pt x="3169" y="201"/>
                    <a:pt x="2936" y="434"/>
                  </a:cubicBezTo>
                  <a:cubicBezTo>
                    <a:pt x="2869" y="534"/>
                    <a:pt x="2836" y="601"/>
                    <a:pt x="2736" y="668"/>
                  </a:cubicBezTo>
                  <a:cubicBezTo>
                    <a:pt x="2669" y="768"/>
                    <a:pt x="2535" y="901"/>
                    <a:pt x="2435" y="1001"/>
                  </a:cubicBezTo>
                  <a:cubicBezTo>
                    <a:pt x="2369" y="1001"/>
                    <a:pt x="2335" y="1035"/>
                    <a:pt x="2269" y="1035"/>
                  </a:cubicBezTo>
                  <a:lnTo>
                    <a:pt x="2102" y="1035"/>
                  </a:lnTo>
                  <a:cubicBezTo>
                    <a:pt x="2002" y="1035"/>
                    <a:pt x="1902" y="1001"/>
                    <a:pt x="1768" y="1001"/>
                  </a:cubicBezTo>
                  <a:cubicBezTo>
                    <a:pt x="1601" y="934"/>
                    <a:pt x="1435" y="934"/>
                    <a:pt x="1234" y="934"/>
                  </a:cubicBezTo>
                  <a:lnTo>
                    <a:pt x="1201" y="934"/>
                  </a:lnTo>
                  <a:cubicBezTo>
                    <a:pt x="1068" y="934"/>
                    <a:pt x="934" y="934"/>
                    <a:pt x="834" y="1001"/>
                  </a:cubicBezTo>
                  <a:cubicBezTo>
                    <a:pt x="701" y="1035"/>
                    <a:pt x="567" y="1101"/>
                    <a:pt x="401" y="1235"/>
                  </a:cubicBezTo>
                  <a:cubicBezTo>
                    <a:pt x="334" y="1335"/>
                    <a:pt x="234" y="1435"/>
                    <a:pt x="167" y="1568"/>
                  </a:cubicBezTo>
                  <a:cubicBezTo>
                    <a:pt x="67" y="1702"/>
                    <a:pt x="34" y="1835"/>
                    <a:pt x="34" y="2002"/>
                  </a:cubicBezTo>
                  <a:cubicBezTo>
                    <a:pt x="0" y="2235"/>
                    <a:pt x="34" y="2536"/>
                    <a:pt x="167" y="2769"/>
                  </a:cubicBezTo>
                  <a:cubicBezTo>
                    <a:pt x="234" y="3036"/>
                    <a:pt x="401" y="3236"/>
                    <a:pt x="601" y="3536"/>
                  </a:cubicBezTo>
                  <a:cubicBezTo>
                    <a:pt x="767" y="3737"/>
                    <a:pt x="1001" y="3903"/>
                    <a:pt x="1268" y="4070"/>
                  </a:cubicBezTo>
                  <a:cubicBezTo>
                    <a:pt x="1501" y="4237"/>
                    <a:pt x="1735" y="4337"/>
                    <a:pt x="1935" y="4404"/>
                  </a:cubicBezTo>
                  <a:cubicBezTo>
                    <a:pt x="2135" y="4437"/>
                    <a:pt x="2402" y="4504"/>
                    <a:pt x="2635" y="4504"/>
                  </a:cubicBezTo>
                  <a:lnTo>
                    <a:pt x="2702" y="4504"/>
                  </a:lnTo>
                  <a:cubicBezTo>
                    <a:pt x="3069" y="4504"/>
                    <a:pt x="3436" y="4370"/>
                    <a:pt x="3770" y="4204"/>
                  </a:cubicBezTo>
                  <a:cubicBezTo>
                    <a:pt x="4070" y="4037"/>
                    <a:pt x="4303" y="3770"/>
                    <a:pt x="4570" y="3403"/>
                  </a:cubicBezTo>
                  <a:cubicBezTo>
                    <a:pt x="4737" y="3103"/>
                    <a:pt x="4904" y="2769"/>
                    <a:pt x="4970" y="2402"/>
                  </a:cubicBezTo>
                  <a:cubicBezTo>
                    <a:pt x="5071" y="2069"/>
                    <a:pt x="5071" y="1702"/>
                    <a:pt x="5037" y="1368"/>
                  </a:cubicBezTo>
                  <a:cubicBezTo>
                    <a:pt x="4970" y="1001"/>
                    <a:pt x="4804" y="367"/>
                    <a:pt x="4270" y="101"/>
                  </a:cubicBezTo>
                  <a:cubicBezTo>
                    <a:pt x="4137" y="67"/>
                    <a:pt x="4070" y="34"/>
                    <a:pt x="3936" y="34"/>
                  </a:cubicBezTo>
                  <a:cubicBezTo>
                    <a:pt x="4003" y="0"/>
                    <a:pt x="3936" y="0"/>
                    <a:pt x="3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2737850" y="2805788"/>
              <a:ext cx="91775" cy="84250"/>
            </a:xfrm>
            <a:custGeom>
              <a:avLst/>
              <a:gdLst/>
              <a:ahLst/>
              <a:cxnLst/>
              <a:rect l="l" t="t" r="r" b="b"/>
              <a:pathLst>
                <a:path w="3671" h="3370" extrusionOk="0">
                  <a:moveTo>
                    <a:pt x="1669" y="0"/>
                  </a:moveTo>
                  <a:cubicBezTo>
                    <a:pt x="1335" y="0"/>
                    <a:pt x="1002" y="100"/>
                    <a:pt x="701" y="334"/>
                  </a:cubicBezTo>
                  <a:cubicBezTo>
                    <a:pt x="535" y="434"/>
                    <a:pt x="401" y="567"/>
                    <a:pt x="268" y="734"/>
                  </a:cubicBezTo>
                  <a:cubicBezTo>
                    <a:pt x="201" y="867"/>
                    <a:pt x="101" y="1034"/>
                    <a:pt x="68" y="1234"/>
                  </a:cubicBezTo>
                  <a:cubicBezTo>
                    <a:pt x="1" y="1535"/>
                    <a:pt x="1" y="1868"/>
                    <a:pt x="34" y="2268"/>
                  </a:cubicBezTo>
                  <a:cubicBezTo>
                    <a:pt x="68" y="2602"/>
                    <a:pt x="201" y="2936"/>
                    <a:pt x="368" y="3269"/>
                  </a:cubicBezTo>
                  <a:cubicBezTo>
                    <a:pt x="401" y="3336"/>
                    <a:pt x="435" y="3369"/>
                    <a:pt x="501" y="3369"/>
                  </a:cubicBezTo>
                  <a:lnTo>
                    <a:pt x="568" y="3369"/>
                  </a:lnTo>
                  <a:cubicBezTo>
                    <a:pt x="668" y="3336"/>
                    <a:pt x="668" y="3236"/>
                    <a:pt x="601" y="3169"/>
                  </a:cubicBezTo>
                  <a:cubicBezTo>
                    <a:pt x="568" y="3102"/>
                    <a:pt x="568" y="3036"/>
                    <a:pt x="535" y="3002"/>
                  </a:cubicBezTo>
                  <a:cubicBezTo>
                    <a:pt x="401" y="2735"/>
                    <a:pt x="334" y="2435"/>
                    <a:pt x="268" y="2202"/>
                  </a:cubicBezTo>
                  <a:cubicBezTo>
                    <a:pt x="234" y="2002"/>
                    <a:pt x="234" y="1768"/>
                    <a:pt x="268" y="1568"/>
                  </a:cubicBezTo>
                  <a:cubicBezTo>
                    <a:pt x="268" y="1435"/>
                    <a:pt x="334" y="1268"/>
                    <a:pt x="368" y="1168"/>
                  </a:cubicBezTo>
                  <a:cubicBezTo>
                    <a:pt x="401" y="1034"/>
                    <a:pt x="501" y="934"/>
                    <a:pt x="535" y="867"/>
                  </a:cubicBezTo>
                  <a:cubicBezTo>
                    <a:pt x="601" y="767"/>
                    <a:pt x="668" y="701"/>
                    <a:pt x="768" y="601"/>
                  </a:cubicBezTo>
                  <a:cubicBezTo>
                    <a:pt x="868" y="534"/>
                    <a:pt x="1002" y="434"/>
                    <a:pt x="1102" y="400"/>
                  </a:cubicBezTo>
                  <a:cubicBezTo>
                    <a:pt x="1235" y="367"/>
                    <a:pt x="1369" y="334"/>
                    <a:pt x="1502" y="334"/>
                  </a:cubicBezTo>
                  <a:lnTo>
                    <a:pt x="1836" y="334"/>
                  </a:lnTo>
                  <a:cubicBezTo>
                    <a:pt x="1936" y="334"/>
                    <a:pt x="2036" y="367"/>
                    <a:pt x="2169" y="400"/>
                  </a:cubicBezTo>
                  <a:cubicBezTo>
                    <a:pt x="2269" y="434"/>
                    <a:pt x="2369" y="534"/>
                    <a:pt x="2503" y="567"/>
                  </a:cubicBezTo>
                  <a:cubicBezTo>
                    <a:pt x="2603" y="667"/>
                    <a:pt x="2736" y="767"/>
                    <a:pt x="2836" y="901"/>
                  </a:cubicBezTo>
                  <a:cubicBezTo>
                    <a:pt x="2936" y="1068"/>
                    <a:pt x="3036" y="1234"/>
                    <a:pt x="3103" y="1435"/>
                  </a:cubicBezTo>
                  <a:cubicBezTo>
                    <a:pt x="3203" y="1668"/>
                    <a:pt x="3270" y="1902"/>
                    <a:pt x="3337" y="2102"/>
                  </a:cubicBezTo>
                  <a:lnTo>
                    <a:pt x="3370" y="2202"/>
                  </a:lnTo>
                  <a:cubicBezTo>
                    <a:pt x="3370" y="2235"/>
                    <a:pt x="3437" y="2268"/>
                    <a:pt x="3503" y="2268"/>
                  </a:cubicBezTo>
                  <a:lnTo>
                    <a:pt x="3537" y="2268"/>
                  </a:lnTo>
                  <a:cubicBezTo>
                    <a:pt x="3570" y="2268"/>
                    <a:pt x="3603" y="2235"/>
                    <a:pt x="3603" y="2202"/>
                  </a:cubicBezTo>
                  <a:cubicBezTo>
                    <a:pt x="3603" y="2168"/>
                    <a:pt x="3670" y="2102"/>
                    <a:pt x="3603" y="2068"/>
                  </a:cubicBezTo>
                  <a:lnTo>
                    <a:pt x="3570" y="2002"/>
                  </a:lnTo>
                  <a:cubicBezTo>
                    <a:pt x="3503" y="1735"/>
                    <a:pt x="3403" y="1501"/>
                    <a:pt x="3337" y="1268"/>
                  </a:cubicBezTo>
                  <a:cubicBezTo>
                    <a:pt x="3237" y="1068"/>
                    <a:pt x="3103" y="867"/>
                    <a:pt x="2936" y="667"/>
                  </a:cubicBezTo>
                  <a:cubicBezTo>
                    <a:pt x="2669" y="267"/>
                    <a:pt x="2269" y="33"/>
                    <a:pt x="1902" y="0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3039750" y="2714038"/>
              <a:ext cx="90075" cy="78425"/>
            </a:xfrm>
            <a:custGeom>
              <a:avLst/>
              <a:gdLst/>
              <a:ahLst/>
              <a:cxnLst/>
              <a:rect l="l" t="t" r="r" b="b"/>
              <a:pathLst>
                <a:path w="3603" h="3137" extrusionOk="0">
                  <a:moveTo>
                    <a:pt x="1601" y="1"/>
                  </a:moveTo>
                  <a:cubicBezTo>
                    <a:pt x="1201" y="1"/>
                    <a:pt x="867" y="101"/>
                    <a:pt x="634" y="268"/>
                  </a:cubicBezTo>
                  <a:cubicBezTo>
                    <a:pt x="534" y="301"/>
                    <a:pt x="467" y="401"/>
                    <a:pt x="434" y="468"/>
                  </a:cubicBezTo>
                  <a:cubicBezTo>
                    <a:pt x="167" y="768"/>
                    <a:pt x="0" y="1202"/>
                    <a:pt x="0" y="1602"/>
                  </a:cubicBezTo>
                  <a:cubicBezTo>
                    <a:pt x="0" y="1802"/>
                    <a:pt x="0" y="2069"/>
                    <a:pt x="67" y="2269"/>
                  </a:cubicBezTo>
                  <a:cubicBezTo>
                    <a:pt x="134" y="2536"/>
                    <a:pt x="200" y="2736"/>
                    <a:pt x="300" y="2970"/>
                  </a:cubicBezTo>
                  <a:lnTo>
                    <a:pt x="334" y="3070"/>
                  </a:lnTo>
                  <a:cubicBezTo>
                    <a:pt x="334" y="3103"/>
                    <a:pt x="400" y="3136"/>
                    <a:pt x="467" y="3136"/>
                  </a:cubicBezTo>
                  <a:lnTo>
                    <a:pt x="501" y="3136"/>
                  </a:lnTo>
                  <a:cubicBezTo>
                    <a:pt x="567" y="3103"/>
                    <a:pt x="634" y="3036"/>
                    <a:pt x="567" y="2970"/>
                  </a:cubicBezTo>
                  <a:lnTo>
                    <a:pt x="534" y="2903"/>
                  </a:lnTo>
                  <a:cubicBezTo>
                    <a:pt x="467" y="2703"/>
                    <a:pt x="367" y="2436"/>
                    <a:pt x="334" y="2236"/>
                  </a:cubicBezTo>
                  <a:cubicBezTo>
                    <a:pt x="300" y="2036"/>
                    <a:pt x="234" y="1802"/>
                    <a:pt x="300" y="1635"/>
                  </a:cubicBezTo>
                  <a:cubicBezTo>
                    <a:pt x="300" y="1469"/>
                    <a:pt x="334" y="1302"/>
                    <a:pt x="367" y="1202"/>
                  </a:cubicBezTo>
                  <a:cubicBezTo>
                    <a:pt x="400" y="1068"/>
                    <a:pt x="467" y="968"/>
                    <a:pt x="501" y="868"/>
                  </a:cubicBezTo>
                  <a:cubicBezTo>
                    <a:pt x="534" y="768"/>
                    <a:pt x="634" y="701"/>
                    <a:pt x="701" y="601"/>
                  </a:cubicBezTo>
                  <a:cubicBezTo>
                    <a:pt x="801" y="535"/>
                    <a:pt x="867" y="468"/>
                    <a:pt x="968" y="434"/>
                  </a:cubicBezTo>
                  <a:cubicBezTo>
                    <a:pt x="1068" y="401"/>
                    <a:pt x="1168" y="368"/>
                    <a:pt x="1301" y="301"/>
                  </a:cubicBezTo>
                  <a:cubicBezTo>
                    <a:pt x="1435" y="268"/>
                    <a:pt x="1535" y="268"/>
                    <a:pt x="1635" y="268"/>
                  </a:cubicBezTo>
                  <a:lnTo>
                    <a:pt x="1668" y="268"/>
                  </a:lnTo>
                  <a:cubicBezTo>
                    <a:pt x="1801" y="268"/>
                    <a:pt x="1868" y="301"/>
                    <a:pt x="2002" y="301"/>
                  </a:cubicBezTo>
                  <a:cubicBezTo>
                    <a:pt x="2135" y="368"/>
                    <a:pt x="2202" y="401"/>
                    <a:pt x="2335" y="434"/>
                  </a:cubicBezTo>
                  <a:cubicBezTo>
                    <a:pt x="2469" y="535"/>
                    <a:pt x="2535" y="601"/>
                    <a:pt x="2635" y="701"/>
                  </a:cubicBezTo>
                  <a:cubicBezTo>
                    <a:pt x="2769" y="801"/>
                    <a:pt x="2836" y="968"/>
                    <a:pt x="2969" y="1135"/>
                  </a:cubicBezTo>
                  <a:cubicBezTo>
                    <a:pt x="3102" y="1402"/>
                    <a:pt x="3169" y="1635"/>
                    <a:pt x="3269" y="1902"/>
                  </a:cubicBezTo>
                  <a:cubicBezTo>
                    <a:pt x="3269" y="1936"/>
                    <a:pt x="3303" y="2036"/>
                    <a:pt x="3303" y="2069"/>
                  </a:cubicBezTo>
                  <a:cubicBezTo>
                    <a:pt x="3303" y="2136"/>
                    <a:pt x="3369" y="2202"/>
                    <a:pt x="3436" y="2202"/>
                  </a:cubicBezTo>
                  <a:cubicBezTo>
                    <a:pt x="3469" y="2202"/>
                    <a:pt x="3503" y="2136"/>
                    <a:pt x="3536" y="2136"/>
                  </a:cubicBezTo>
                  <a:cubicBezTo>
                    <a:pt x="3603" y="2102"/>
                    <a:pt x="3603" y="2069"/>
                    <a:pt x="3603" y="2069"/>
                  </a:cubicBezTo>
                  <a:cubicBezTo>
                    <a:pt x="3536" y="1702"/>
                    <a:pt x="3436" y="1368"/>
                    <a:pt x="3303" y="1068"/>
                  </a:cubicBezTo>
                  <a:cubicBezTo>
                    <a:pt x="3136" y="735"/>
                    <a:pt x="2936" y="434"/>
                    <a:pt x="2669" y="268"/>
                  </a:cubicBezTo>
                  <a:cubicBezTo>
                    <a:pt x="2502" y="134"/>
                    <a:pt x="2369" y="68"/>
                    <a:pt x="2202" y="34"/>
                  </a:cubicBezTo>
                  <a:cubicBezTo>
                    <a:pt x="1935" y="1"/>
                    <a:pt x="1768" y="1"/>
                    <a:pt x="1601" y="1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2670300" y="2698913"/>
              <a:ext cx="85100" cy="62700"/>
            </a:xfrm>
            <a:custGeom>
              <a:avLst/>
              <a:gdLst/>
              <a:ahLst/>
              <a:cxnLst/>
              <a:rect l="l" t="t" r="r" b="b"/>
              <a:pathLst>
                <a:path w="3404" h="2508" extrusionOk="0">
                  <a:moveTo>
                    <a:pt x="2737" y="0"/>
                  </a:moveTo>
                  <a:cubicBezTo>
                    <a:pt x="2705" y="0"/>
                    <a:pt x="2671" y="2"/>
                    <a:pt x="2636" y="5"/>
                  </a:cubicBezTo>
                  <a:cubicBezTo>
                    <a:pt x="2236" y="5"/>
                    <a:pt x="1669" y="172"/>
                    <a:pt x="1235" y="506"/>
                  </a:cubicBezTo>
                  <a:cubicBezTo>
                    <a:pt x="802" y="773"/>
                    <a:pt x="435" y="1106"/>
                    <a:pt x="268" y="1440"/>
                  </a:cubicBezTo>
                  <a:cubicBezTo>
                    <a:pt x="68" y="1773"/>
                    <a:pt x="1" y="2040"/>
                    <a:pt x="134" y="2274"/>
                  </a:cubicBezTo>
                  <a:cubicBezTo>
                    <a:pt x="268" y="2440"/>
                    <a:pt x="468" y="2507"/>
                    <a:pt x="768" y="2507"/>
                  </a:cubicBezTo>
                  <a:cubicBezTo>
                    <a:pt x="1168" y="2507"/>
                    <a:pt x="1736" y="2340"/>
                    <a:pt x="2169" y="2007"/>
                  </a:cubicBezTo>
                  <a:cubicBezTo>
                    <a:pt x="2603" y="1773"/>
                    <a:pt x="2936" y="1440"/>
                    <a:pt x="3137" y="1106"/>
                  </a:cubicBezTo>
                  <a:cubicBezTo>
                    <a:pt x="3337" y="773"/>
                    <a:pt x="3403" y="472"/>
                    <a:pt x="3270" y="272"/>
                  </a:cubicBezTo>
                  <a:cubicBezTo>
                    <a:pt x="3210" y="123"/>
                    <a:pt x="3017" y="0"/>
                    <a:pt x="2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3018050" y="2602288"/>
              <a:ext cx="92600" cy="45125"/>
            </a:xfrm>
            <a:custGeom>
              <a:avLst/>
              <a:gdLst/>
              <a:ahLst/>
              <a:cxnLst/>
              <a:rect l="l" t="t" r="r" b="b"/>
              <a:pathLst>
                <a:path w="3704" h="1805" extrusionOk="0">
                  <a:moveTo>
                    <a:pt x="1802" y="1"/>
                  </a:moveTo>
                  <a:cubicBezTo>
                    <a:pt x="801" y="68"/>
                    <a:pt x="1" y="535"/>
                    <a:pt x="34" y="1035"/>
                  </a:cubicBezTo>
                  <a:cubicBezTo>
                    <a:pt x="66" y="1481"/>
                    <a:pt x="735" y="1805"/>
                    <a:pt x="1579" y="1805"/>
                  </a:cubicBezTo>
                  <a:cubicBezTo>
                    <a:pt x="1619" y="1805"/>
                    <a:pt x="1661" y="1804"/>
                    <a:pt x="1702" y="1802"/>
                  </a:cubicBezTo>
                  <a:lnTo>
                    <a:pt x="1969" y="1802"/>
                  </a:lnTo>
                  <a:cubicBezTo>
                    <a:pt x="2469" y="1736"/>
                    <a:pt x="2870" y="1635"/>
                    <a:pt x="3203" y="1402"/>
                  </a:cubicBezTo>
                  <a:cubicBezTo>
                    <a:pt x="3537" y="1202"/>
                    <a:pt x="3704" y="1002"/>
                    <a:pt x="3704" y="735"/>
                  </a:cubicBezTo>
                  <a:cubicBezTo>
                    <a:pt x="3670" y="335"/>
                    <a:pt x="2970" y="1"/>
                    <a:pt x="20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64" name="Google Shape;564;p39"/>
          <p:cNvGrpSpPr/>
          <p:nvPr/>
        </p:nvGrpSpPr>
        <p:grpSpPr>
          <a:xfrm rot="-544829" flipH="1">
            <a:off x="488493" y="4118248"/>
            <a:ext cx="430643" cy="435269"/>
            <a:chOff x="2079900" y="3077638"/>
            <a:chExt cx="367775" cy="382800"/>
          </a:xfrm>
        </p:grpSpPr>
        <p:sp>
          <p:nvSpPr>
            <p:cNvPr id="565" name="Google Shape;56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69" name="Google Shape;569;p39"/>
          <p:cNvGrpSpPr/>
          <p:nvPr/>
        </p:nvGrpSpPr>
        <p:grpSpPr>
          <a:xfrm rot="-1765296">
            <a:off x="9927476" y="257081"/>
            <a:ext cx="882361" cy="907691"/>
            <a:chOff x="2510200" y="3361463"/>
            <a:chExt cx="488700" cy="510950"/>
          </a:xfrm>
        </p:grpSpPr>
        <p:sp>
          <p:nvSpPr>
            <p:cNvPr id="570" name="Google Shape;570;p39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74" name="Google Shape;574;p39"/>
          <p:cNvGrpSpPr/>
          <p:nvPr/>
        </p:nvGrpSpPr>
        <p:grpSpPr>
          <a:xfrm rot="632919">
            <a:off x="10719228" y="1136050"/>
            <a:ext cx="855536" cy="890807"/>
            <a:chOff x="2079900" y="3077638"/>
            <a:chExt cx="367775" cy="382800"/>
          </a:xfrm>
        </p:grpSpPr>
        <p:sp>
          <p:nvSpPr>
            <p:cNvPr id="575" name="Google Shape;57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79" name="Google Shape;579;p39"/>
          <p:cNvGrpSpPr/>
          <p:nvPr/>
        </p:nvGrpSpPr>
        <p:grpSpPr>
          <a:xfrm rot="-148811" flipH="1">
            <a:off x="2391987" y="5882273"/>
            <a:ext cx="495195" cy="500580"/>
            <a:chOff x="2079900" y="3077638"/>
            <a:chExt cx="367775" cy="382800"/>
          </a:xfrm>
        </p:grpSpPr>
        <p:sp>
          <p:nvSpPr>
            <p:cNvPr id="580" name="Google Shape;580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9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xmlns="" id="{65E4FEB0-903D-40B7-8F68-B1B2BEBEEF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961820" y="2857272"/>
            <a:ext cx="5362575" cy="403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xmlns="" id="{347D2E07-1CD4-4D8F-90FA-4F9DCE496F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245467F-1E7C-4445-B3DF-B52CD488AD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415" y="2525494"/>
            <a:ext cx="5499069" cy="103641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8"/>
          <p:cNvSpPr/>
          <p:nvPr/>
        </p:nvSpPr>
        <p:spPr>
          <a:xfrm>
            <a:off x="976367" y="1460229"/>
            <a:ext cx="9782384" cy="2989627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354E"/>
              </a:solidFill>
              <a:latin typeface="Arial"/>
              <a:sym typeface="Arial"/>
            </a:endParaRPr>
          </a:p>
        </p:txBody>
      </p:sp>
      <p:pic>
        <p:nvPicPr>
          <p:cNvPr id="43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xmlns="" id="{E6F40A9E-8AF4-424F-9E45-0364B5390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200" y="295504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885E31D-7B95-4708-AF7A-2F0FA4A6071B}"/>
              </a:ext>
            </a:extLst>
          </p:cNvPr>
          <p:cNvSpPr txBox="1"/>
          <p:nvPr/>
        </p:nvSpPr>
        <p:spPr>
          <a:xfrm>
            <a:off x="2133600" y="2164080"/>
            <a:ext cx="7274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giữ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hứa</a:t>
            </a:r>
            <a:endParaRPr lang="en-U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192585"/>
            <a:ext cx="12710160" cy="647283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354E"/>
              </a:solidFill>
              <a:latin typeface="Arial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346F414-11BB-4E4B-AD86-BFEA80C762B8}"/>
              </a:ext>
            </a:extLst>
          </p:cNvPr>
          <p:cNvSpPr txBox="1"/>
          <p:nvPr/>
        </p:nvSpPr>
        <p:spPr>
          <a:xfrm>
            <a:off x="1776992" y="516406"/>
            <a:ext cx="85759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1. Quan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chuyện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E0F2E9C-F721-4154-87DA-5542C3224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05" y="1431950"/>
            <a:ext cx="5221150" cy="3015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A41AD9F-A454-4AEF-82EC-7AD033F759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573" y="2666287"/>
            <a:ext cx="5674719" cy="3077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38641"/>
            <a:ext cx="12710160" cy="6780718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3D60600-4404-4994-A785-4716268EE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438" y="476239"/>
            <a:ext cx="5938420" cy="2991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7F0344-B3C7-4AEA-BB7A-AE4798DEE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489" y="2719717"/>
            <a:ext cx="5046456" cy="34613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821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xmlns="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58244" y="974663"/>
            <a:ext cx="7013091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xmlns="" id="{3E0DA39B-87D4-493D-B09A-A5B0539A1CD2}"/>
              </a:ext>
            </a:extLst>
          </p:cNvPr>
          <p:cNvSpPr txBox="1"/>
          <p:nvPr/>
        </p:nvSpPr>
        <p:spPr>
          <a:xfrm>
            <a:off x="2792755" y="1130744"/>
            <a:ext cx="6582509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xmlns="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xmlns="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0050CB-3A69-488B-92B9-326B4250EC4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77838" y="1156168"/>
            <a:ext cx="7084166" cy="82912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97342E74-FC75-49D4-A2B7-03FE73BD9405}"/>
              </a:ext>
            </a:extLst>
          </p:cNvPr>
          <p:cNvGrpSpPr/>
          <p:nvPr/>
        </p:nvGrpSpPr>
        <p:grpSpPr>
          <a:xfrm>
            <a:off x="4067419" y="2034047"/>
            <a:ext cx="3395412" cy="2366969"/>
            <a:chOff x="559051" y="175103"/>
            <a:chExt cx="10477334" cy="567705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69823B0B-60E4-4EAE-A067-B23F1E503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59051" y="3115739"/>
              <a:ext cx="5129548" cy="27364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098F7818-CE4F-4D40-84AF-1F7601B5E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688599" y="3132233"/>
              <a:ext cx="5347786" cy="27199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8D332E11-B2B3-4816-94C9-9B32ECAF5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59051" y="180047"/>
              <a:ext cx="5073904" cy="29307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206D3E93-D112-449C-B274-E96217C03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632955" y="175103"/>
              <a:ext cx="5403430" cy="29307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3111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192585"/>
            <a:ext cx="12710160" cy="647283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E0F2E9C-F721-4154-87DA-5542C3224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216" y="588360"/>
            <a:ext cx="6371036" cy="3679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CD1D6F3-F948-4C90-B9DC-9F28D829F86F}"/>
              </a:ext>
            </a:extLst>
          </p:cNvPr>
          <p:cNvSpPr txBox="1"/>
          <p:nvPr/>
        </p:nvSpPr>
        <p:spPr>
          <a:xfrm>
            <a:off x="2028937" y="4619315"/>
            <a:ext cx="8134126" cy="1323439"/>
          </a:xfrm>
          <a:custGeom>
            <a:avLst/>
            <a:gdLst>
              <a:gd name="connsiteX0" fmla="*/ 0 w 8134126"/>
              <a:gd name="connsiteY0" fmla="*/ 0 h 1323439"/>
              <a:gd name="connsiteX1" fmla="*/ 8134126 w 8134126"/>
              <a:gd name="connsiteY1" fmla="*/ 0 h 1323439"/>
              <a:gd name="connsiteX2" fmla="*/ 8134126 w 8134126"/>
              <a:gd name="connsiteY2" fmla="*/ 1323439 h 1323439"/>
              <a:gd name="connsiteX3" fmla="*/ 0 w 8134126"/>
              <a:gd name="connsiteY3" fmla="*/ 1323439 h 1323439"/>
              <a:gd name="connsiteX4" fmla="*/ 0 w 8134126"/>
              <a:gd name="connsiteY4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4126" h="1323439" fill="none" extrusionOk="0">
                <a:moveTo>
                  <a:pt x="0" y="0"/>
                </a:moveTo>
                <a:cubicBezTo>
                  <a:pt x="965652" y="5222"/>
                  <a:pt x="6314425" y="24918"/>
                  <a:pt x="8134126" y="0"/>
                </a:cubicBezTo>
                <a:cubicBezTo>
                  <a:pt x="8071532" y="502581"/>
                  <a:pt x="8097168" y="742429"/>
                  <a:pt x="8134126" y="1323439"/>
                </a:cubicBezTo>
                <a:cubicBezTo>
                  <a:pt x="6359423" y="1158678"/>
                  <a:pt x="3915594" y="1441589"/>
                  <a:pt x="0" y="1323439"/>
                </a:cubicBezTo>
                <a:cubicBezTo>
                  <a:pt x="-52747" y="826522"/>
                  <a:pt x="-93581" y="659507"/>
                  <a:pt x="0" y="0"/>
                </a:cubicBezTo>
                <a:close/>
              </a:path>
              <a:path w="8134126" h="1323439" stroke="0" extrusionOk="0">
                <a:moveTo>
                  <a:pt x="0" y="0"/>
                </a:moveTo>
                <a:cubicBezTo>
                  <a:pt x="2600703" y="11849"/>
                  <a:pt x="4274589" y="-161459"/>
                  <a:pt x="8134126" y="0"/>
                </a:cubicBezTo>
                <a:cubicBezTo>
                  <a:pt x="8119466" y="501774"/>
                  <a:pt x="8054191" y="1007572"/>
                  <a:pt x="8134126" y="1323439"/>
                </a:cubicBezTo>
                <a:cubicBezTo>
                  <a:pt x="4846458" y="1177579"/>
                  <a:pt x="1917647" y="1245115"/>
                  <a:pt x="0" y="1323439"/>
                </a:cubicBezTo>
                <a:cubicBezTo>
                  <a:pt x="-53371" y="1066481"/>
                  <a:pt x="-89897" y="500856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/>
            <a:r>
              <a:rPr lang="vi-VN" sz="4000" b="1" dirty="0">
                <a:solidFill>
                  <a:srgbClr val="FF0066"/>
                </a:solidFill>
                <a:cs typeface="Arial" panose="020B0604020202020204" pitchFamily="34" charset="0"/>
              </a:rPr>
              <a:t>Cậu bé chơi trò đánh trận giả với các bạn. 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0897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theme/theme1.xml><?xml version="1.0" encoding="utf-8"?>
<a:theme xmlns:a="http://schemas.openxmlformats.org/drawingml/2006/main" name="Elementary School Weekly Planner by Slidesgo">
  <a:themeElements>
    <a:clrScheme name="Simple Light">
      <a:dk1>
        <a:srgbClr val="00354E"/>
      </a:dk1>
      <a:lt1>
        <a:srgbClr val="FFFFFF"/>
      </a:lt1>
      <a:dk2>
        <a:srgbClr val="B8F2FF"/>
      </a:dk2>
      <a:lt2>
        <a:srgbClr val="7D9BFF"/>
      </a:lt2>
      <a:accent1>
        <a:srgbClr val="FF4A95"/>
      </a:accent1>
      <a:accent2>
        <a:srgbClr val="FFB428"/>
      </a:accent2>
      <a:accent3>
        <a:srgbClr val="E48700"/>
      </a:accent3>
      <a:accent4>
        <a:srgbClr val="FFFFFF"/>
      </a:accent4>
      <a:accent5>
        <a:srgbClr val="70C974"/>
      </a:accent5>
      <a:accent6>
        <a:srgbClr val="7D9BFF"/>
      </a:accent6>
      <a:hlink>
        <a:srgbClr val="FF4A9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559</Words>
  <Application>Microsoft Office PowerPoint</Application>
  <PresentationFormat>Custom</PresentationFormat>
  <Paragraphs>45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Elementary School Weekly Planner by Slidesgo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98,300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Ngoc Ha</cp:lastModifiedBy>
  <cp:revision>44</cp:revision>
  <dcterms:created xsi:type="dcterms:W3CDTF">2022-07-29T11:07:56Z</dcterms:created>
  <dcterms:modified xsi:type="dcterms:W3CDTF">2023-12-09T09:52:58Z</dcterms:modified>
</cp:coreProperties>
</file>