
<file path=[Content_Types].xml><?xml version="1.0" encoding="utf-8"?>
<Types xmlns="http://schemas.openxmlformats.org/package/2006/content-types">
  <Default Extension="png" ContentType="image/png"/>
  <Default Extension="mp3" ContentType="audio/mp3"/>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39"/>
  </p:notesMasterIdLst>
  <p:sldIdLst>
    <p:sldId id="257" r:id="rId6"/>
    <p:sldId id="258" r:id="rId7"/>
    <p:sldId id="261" r:id="rId8"/>
    <p:sldId id="288" r:id="rId9"/>
    <p:sldId id="259" r:id="rId10"/>
    <p:sldId id="286" r:id="rId11"/>
    <p:sldId id="289" r:id="rId12"/>
    <p:sldId id="287" r:id="rId13"/>
    <p:sldId id="260" r:id="rId14"/>
    <p:sldId id="290" r:id="rId15"/>
    <p:sldId id="291" r:id="rId16"/>
    <p:sldId id="262" r:id="rId17"/>
    <p:sldId id="292" r:id="rId18"/>
    <p:sldId id="293" r:id="rId19"/>
    <p:sldId id="294" r:id="rId20"/>
    <p:sldId id="295" r:id="rId21"/>
    <p:sldId id="296" r:id="rId22"/>
    <p:sldId id="265" r:id="rId23"/>
    <p:sldId id="269" r:id="rId24"/>
    <p:sldId id="267" r:id="rId25"/>
    <p:sldId id="550" r:id="rId26"/>
    <p:sldId id="510" r:id="rId27"/>
    <p:sldId id="511" r:id="rId28"/>
    <p:sldId id="551" r:id="rId29"/>
    <p:sldId id="552" r:id="rId30"/>
    <p:sldId id="553" r:id="rId31"/>
    <p:sldId id="276" r:id="rId32"/>
    <p:sldId id="369" r:id="rId33"/>
    <p:sldId id="270" r:id="rId34"/>
    <p:sldId id="268" r:id="rId35"/>
    <p:sldId id="554" r:id="rId36"/>
    <p:sldId id="555" r:id="rId37"/>
    <p:sldId id="2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96"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74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6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12.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12.gif"/><Relationship Id="rId4" Type="http://schemas.openxmlformats.org/officeDocument/2006/relationships/image" Target="../media/image10.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41.svg"/><Relationship Id="rId4" Type="http://schemas.openxmlformats.org/officeDocument/2006/relationships/image" Target="../media/image3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2.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4.pn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9.png"/><Relationship Id="rId14" Type="http://schemas.openxmlformats.org/officeDocument/2006/relationships/image" Target="../media/image45.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microsoft.com/office/2007/relationships/hdphoto" Target="../media/hdphoto2.wdp"/><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0.png"/><Relationship Id="rId1" Type="http://schemas.openxmlformats.org/officeDocument/2006/relationships/slideMaster" Target="../slideMasters/slideMaster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Master" Target="../slideMasters/slideMaster5.xml"/><Relationship Id="rId6" Type="http://schemas.openxmlformats.org/officeDocument/2006/relationships/image" Target="../media/image62.png"/><Relationship Id="rId11" Type="http://schemas.openxmlformats.org/officeDocument/2006/relationships/image" Target="../media/image56.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5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xmlns=""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xmlns=""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xmlns=""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xmlns=""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xmlns=""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xmlns=""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xmlns=""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xmlns=""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xmlns=""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xmlns=""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xmlns="" id="{B68E1A90-123B-4630-994C-9FFBBA78EA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xmlns=""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xmlns=""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xmlns=""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xmlns=""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xmlns=""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xmlns=""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xmlns=""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xmlns=""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xmlns=""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xmlns=""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xmlns=""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xmlns=""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xmlns=""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xmlns=""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xmlns=""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xmlns=""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xmlns=""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xmlns=""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xmlns=""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xmlns=""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xmlns=""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xmlns=""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xmlns=""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xmlns=""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xmlns=""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xmlns=""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xmlns=""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xmlns=""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xmlns=""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xmlns=""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xmlns=""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xmlns=""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xmlns=""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xmlns=""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xmlns=""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xmlns=""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xmlns=""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xmlns=""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xmlns=""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xmlns=""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xmlns=""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xmlns=""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xmlns=""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xmlns=""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xmlns=""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xmlns=""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xmlns=""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xmlns=""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xmlns=""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xmlns=""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xmlns=""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xmlns=""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xmlns=""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xmlns=""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xmlns=""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xmlns=""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xmlns=""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xmlns=""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xmlns=""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xmlns=""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xmlns=""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xmlns=""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xmlns=""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xmlns=""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xmlns=""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xmlns=""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xmlns=""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xmlns=""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xmlns=""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xmlns=""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xmlns=""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xmlns=""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xmlns=""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xmlns=""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xmlns=""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xmlns=""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xmlns=""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xmlns=""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xmlns=""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xmlns=""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xmlns=""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xmlns=""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xmlns=""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xmlns=""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xmlns=""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xmlns=""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xmlns=""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xmlns=""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xmlns=""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xmlns=""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xmlns=""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xmlns=""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xmlns=""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xmlns=""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xmlns=""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xmlns=""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xmlns=""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xmlns=""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xmlns=""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xmlns=""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xmlns=""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xmlns=""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xmlns=""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xmlns=""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xmlns=""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xmlns=""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xmlns=""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xmlns=""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xmlns=""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xmlns=""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xmlns=""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xmlns=""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xmlns=""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xmlns=""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xmlns=""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xmlns=""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xmlns=""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xmlns=""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xmlns=""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xmlns=""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xmlns=""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xmlns=""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xmlns=""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xmlns=""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xmlns=""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xmlns=""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xmlns=""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xmlns=""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xmlns=""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xmlns=""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xmlns=""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xmlns=""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xmlns=""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xmlns=""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xmlns=""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xmlns=""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xmlns=""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xmlns=""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xmlns=""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xmlns=""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xmlns=""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xmlns=""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xmlns=""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xmlns=""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xmlns=""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xmlns=""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xmlns=""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xmlns=""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xmlns=""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xmlns=""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xmlns=""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xmlns=""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xmlns=""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xmlns=""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xmlns=""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xmlns=""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xmlns=""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xmlns=""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xmlns="" id="{274455BB-A874-44B5-92EA-F1EFBBA6C4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xmlns="" id="{63B928A4-32AC-481F-A28A-86A3E56C21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xmlns="" id="{DEAA3047-0CD4-4DD6-B32F-A4FFD17EDB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xmlns=""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xmlns=""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xmlns=""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xmlns=""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xmlns=""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xmlns=""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xmlns=""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xmlns=""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xmlns=""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xmlns=""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xmlns=""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xmlns=""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xmlns=""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xmlns=""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xmlns=""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xmlns="" id="{5E5B1992-024B-467E-A0E1-F9C9CADECC0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xmlns="" id="{140A7A0A-8C87-4C6E-AA75-28098E89697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xmlns=""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xmlns=""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xmlns=""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xmlns=""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xmlns=""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xmlns=""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xmlns=""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xmlns=""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xmlns=""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xmlns=""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12/9/2023</a:t>
            </a:fld>
            <a:endParaRPr lang="en-US"/>
          </a:p>
        </p:txBody>
      </p:sp>
      <p:sp>
        <p:nvSpPr>
          <p:cNvPr id="3" name="Footer Placeholder 2">
            <a:extLst>
              <a:ext uri="{FF2B5EF4-FFF2-40B4-BE49-F238E27FC236}">
                <a16:creationId xmlns:a16="http://schemas.microsoft.com/office/drawing/2014/main" xmlns=""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xmlns=""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xmlns=""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A2D01ED8-A83F-4505-B3BC-5C0A5FA7D1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xmlns=""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xmlns=""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xmlns=""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xmlns=""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xmlns=""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xmlns=""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A83981E6-1431-4587-BABC-29E89A4CC86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62987" y="414669"/>
            <a:ext cx="1289343" cy="1289343"/>
          </a:xfrm>
          <a:prstGeom prst="rect">
            <a:avLst/>
          </a:prstGeom>
        </p:spPr>
      </p:pic>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xmlns=""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8.sv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03.svg"/><Relationship Id="rId5" Type="http://schemas.openxmlformats.org/officeDocument/2006/relationships/image" Target="../media/image93.png"/><Relationship Id="rId4" Type="http://schemas.openxmlformats.org/officeDocument/2006/relationships/image" Target="../media/image101.svg"/></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6.png"/><Relationship Id="rId18" Type="http://schemas.openxmlformats.org/officeDocument/2006/relationships/image" Target="../media/image98.png"/><Relationship Id="rId26" Type="http://schemas.openxmlformats.org/officeDocument/2006/relationships/image" Target="../media/image104.png"/><Relationship Id="rId3" Type="http://schemas.openxmlformats.org/officeDocument/2006/relationships/audio" Target="../media/audio4.wav"/><Relationship Id="rId21" Type="http://schemas.openxmlformats.org/officeDocument/2006/relationships/image" Target="../media/image100.png"/><Relationship Id="rId7" Type="http://schemas.openxmlformats.org/officeDocument/2006/relationships/audio" Target="../media/audio2.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97.png"/><Relationship Id="rId20" Type="http://schemas.openxmlformats.org/officeDocument/2006/relationships/image" Target="../media/image99.png"/><Relationship Id="rId29" Type="http://schemas.openxmlformats.org/officeDocument/2006/relationships/image" Target="../media/image105.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103.png"/><Relationship Id="rId5" Type="http://schemas.openxmlformats.org/officeDocument/2006/relationships/audio" Target="../media/audio6.wav"/><Relationship Id="rId15" Type="http://schemas.openxmlformats.org/officeDocument/2006/relationships/slide" Target="slide25.xml"/><Relationship Id="rId23" Type="http://schemas.openxmlformats.org/officeDocument/2006/relationships/image" Target="../media/image102.png"/><Relationship Id="rId28" Type="http://schemas.openxmlformats.org/officeDocument/2006/relationships/slide" Target="slide27.xml"/><Relationship Id="rId10" Type="http://schemas.openxmlformats.org/officeDocument/2006/relationships/image" Target="../media/image95.png"/><Relationship Id="rId19" Type="http://schemas.microsoft.com/office/2007/relationships/hdphoto" Target="../media/hdphoto7.wdp"/><Relationship Id="rId31" Type="http://schemas.openxmlformats.org/officeDocument/2006/relationships/image" Target="../media/image103.svg"/><Relationship Id="rId4" Type="http://schemas.openxmlformats.org/officeDocument/2006/relationships/audio" Target="../media/audio5.wav"/><Relationship Id="rId9" Type="http://schemas.openxmlformats.org/officeDocument/2006/relationships/slide" Target="slide23.xml"/><Relationship Id="rId14" Type="http://schemas.microsoft.com/office/2007/relationships/hdphoto" Target="../media/hdphoto6.wdp"/><Relationship Id="rId22" Type="http://schemas.openxmlformats.org/officeDocument/2006/relationships/image" Target="../media/image101.png"/><Relationship Id="rId27" Type="http://schemas.microsoft.com/office/2007/relationships/hdphoto" Target="../media/hdphoto9.wdp"/><Relationship Id="rId30"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6.png"/><Relationship Id="rId5" Type="http://schemas.openxmlformats.org/officeDocument/2006/relationships/slide" Target="slide22.xml"/><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6.png"/><Relationship Id="rId5" Type="http://schemas.openxmlformats.org/officeDocument/2006/relationships/slide" Target="slide22.xml"/><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11.png"/><Relationship Id="rId4" Type="http://schemas.openxmlformats.org/officeDocument/2006/relationships/image" Target="../media/image110.emf"/><Relationship Id="rId9" Type="http://schemas.openxmlformats.org/officeDocument/2006/relationships/image" Target="../media/image1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5.svg"/><Relationship Id="rId5" Type="http://schemas.openxmlformats.org/officeDocument/2006/relationships/image" Target="../media/image79.png"/><Relationship Id="rId4" Type="http://schemas.openxmlformats.org/officeDocument/2006/relationships/image" Target="../media/image78.jpg"/></Relationships>
</file>

<file path=ppt/slides/_rels/slide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90.svg"/><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F18B12DE-6CFE-4EE9-83AC-5BA960A58FE5}"/>
              </a:ext>
            </a:extLst>
          </p:cNvPr>
          <p:cNvPicPr>
            <a:picLocks noChangeAspect="1"/>
          </p:cNvPicPr>
          <p:nvPr/>
        </p:nvPicPr>
        <p:blipFill>
          <a:blip r:embed="rId3"/>
          <a:stretch>
            <a:fillRect/>
          </a:stretch>
        </p:blipFill>
        <p:spPr>
          <a:xfrm>
            <a:off x="5749897" y="1304047"/>
            <a:ext cx="3158002" cy="1493649"/>
          </a:xfrm>
          <a:prstGeom prst="rect">
            <a:avLst/>
          </a:prstGeom>
        </p:spPr>
      </p:pic>
      <p:pic>
        <p:nvPicPr>
          <p:cNvPr id="17" name="Picture 16">
            <a:extLst>
              <a:ext uri="{FF2B5EF4-FFF2-40B4-BE49-F238E27FC236}">
                <a16:creationId xmlns:a16="http://schemas.microsoft.com/office/drawing/2014/main" xmlns="" id="{A50D6293-5718-4558-BAFD-964A954C4247}"/>
              </a:ext>
            </a:extLst>
          </p:cNvPr>
          <p:cNvPicPr>
            <a:picLocks noChangeAspect="1"/>
          </p:cNvPicPr>
          <p:nvPr/>
        </p:nvPicPr>
        <p:blipFill>
          <a:blip r:embed="rId4"/>
          <a:stretch>
            <a:fillRect/>
          </a:stretch>
        </p:blipFill>
        <p:spPr>
          <a:xfrm>
            <a:off x="6825147" y="2669770"/>
            <a:ext cx="1579001" cy="676715"/>
          </a:xfrm>
          <a:prstGeom prst="rect">
            <a:avLst/>
          </a:prstGeom>
        </p:spPr>
      </p:pic>
      <p:pic>
        <p:nvPicPr>
          <p:cNvPr id="3" name="Picture 2">
            <a:extLst>
              <a:ext uri="{FF2B5EF4-FFF2-40B4-BE49-F238E27FC236}">
                <a16:creationId xmlns:a16="http://schemas.microsoft.com/office/drawing/2014/main" xmlns="" id="{395B0107-EEB2-45F5-8F27-B15CA3982188}"/>
              </a:ext>
            </a:extLst>
          </p:cNvPr>
          <p:cNvPicPr>
            <a:picLocks noChangeAspect="1"/>
          </p:cNvPicPr>
          <p:nvPr/>
        </p:nvPicPr>
        <p:blipFill>
          <a:blip r:embed="rId5"/>
          <a:stretch>
            <a:fillRect/>
          </a:stretch>
        </p:blipFill>
        <p:spPr>
          <a:xfrm>
            <a:off x="4242870" y="3388133"/>
            <a:ext cx="7535309" cy="2310584"/>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xmlns=""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Những</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bậc</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đá</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chạm</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mây</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
        <p:nvSpPr>
          <p:cNvPr id="10" name="TextBox 9">
            <a:extLst>
              <a:ext uri="{FF2B5EF4-FFF2-40B4-BE49-F238E27FC236}">
                <a16:creationId xmlns:a16="http://schemas.microsoft.com/office/drawing/2014/main" xmlns=""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Ngày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xưa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dưới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chân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Hồng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Lĩnh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nhỏ</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dân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bằng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nghề</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đánh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cá</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đang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yên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bỗng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trận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bão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khủng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khiếp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cuốn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tất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thuyền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bè</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Dân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chài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hết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sinh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kiếm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đem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ra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bán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sườn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phía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họ</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ở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đứng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phải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vòng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rất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giờ</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trong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lão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nghèo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ta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vì</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hễ</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việc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gì</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đều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đảm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gánh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vác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phải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vòng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bàn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ghép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đá</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bậc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thang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vượt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dốc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để</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ngắn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mong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muốn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Ai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đều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lắc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đầu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bảo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việc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lắm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xmlns=""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xmlns=""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xmlns=""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等线" panose="02010600030101010101" pitchFamily="2" charset="-122"/>
                <a:cs typeface="Times New Roman" pitchFamily="18" charset="0"/>
              </a:endParaRPr>
            </a:p>
          </p:txBody>
        </p:sp>
        <p:sp>
          <p:nvSpPr>
            <p:cNvPr id="11" name="矩形 17">
              <a:extLst>
                <a:ext uri="{FF2B5EF4-FFF2-40B4-BE49-F238E27FC236}">
                  <a16:creationId xmlns:a16="http://schemas.microsoft.com/office/drawing/2014/main" xmlns=""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等线" panose="02010600030101010101" pitchFamily="2" charset="-122"/>
                <a:cs typeface="Times New Roman" pitchFamily="18" charset="0"/>
              </a:endParaRPr>
            </a:p>
          </p:txBody>
        </p:sp>
        <p:sp>
          <p:nvSpPr>
            <p:cNvPr id="13" name="矩形 19">
              <a:extLst>
                <a:ext uri="{FF2B5EF4-FFF2-40B4-BE49-F238E27FC236}">
                  <a16:creationId xmlns:a16="http://schemas.microsoft.com/office/drawing/2014/main" xmlns="" id="{4E316381-4A25-486F-8A54-025653B0A1F1}"/>
                </a:ext>
              </a:extLst>
            </p:cNvPr>
            <p:cNvSpPr/>
            <p:nvPr/>
          </p:nvSpPr>
          <p:spPr>
            <a:xfrm>
              <a:off x="3010551" y="4334354"/>
              <a:ext cx="6247871" cy="105323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itchFamily="18" charset="0"/>
                  <a:ea typeface="方正少儿简体" panose="03000509000000000000" pitchFamily="65" charset="-122"/>
                  <a:cs typeface="Times New Roman" pitchFamily="18" charset="0"/>
                </a:rPr>
                <a:t>Cùng</a:t>
              </a:r>
              <a:r>
                <a:rPr kumimoji="0" lang="en-US" altLang="zh-CN" sz="3200" b="1" i="0" u="none" strike="noStrike" kern="1200" cap="none" spc="0" normalizeH="0" baseline="0" noProof="0" dirty="0">
                  <a:ln>
                    <a:noFill/>
                  </a:ln>
                  <a:solidFill>
                    <a:srgbClr val="FF0000"/>
                  </a:solidFill>
                  <a:effectLst/>
                  <a:uLnTx/>
                  <a:uFillTx/>
                  <a:latin typeface="Times New Roman" pitchFamily="18" charset="0"/>
                  <a:ea typeface="方正少儿简体" panose="03000509000000000000" pitchFamily="65" charset="-122"/>
                  <a:cs typeface="Times New Roman" pitchFamily="18" charset="0"/>
                </a:rPr>
                <a:t> chia </a:t>
              </a:r>
              <a:r>
                <a:rPr kumimoji="0" lang="en-US" altLang="zh-CN" sz="3200" b="1" i="0" u="none" strike="noStrike" kern="1200" cap="none" spc="0" normalizeH="0" baseline="0" noProof="0" dirty="0" err="1">
                  <a:ln>
                    <a:noFill/>
                  </a:ln>
                  <a:solidFill>
                    <a:srgbClr val="FF0000"/>
                  </a:solidFill>
                  <a:effectLst/>
                  <a:uLnTx/>
                  <a:uFillTx/>
                  <a:latin typeface="Times New Roman" pitchFamily="18" charset="0"/>
                  <a:ea typeface="方正少儿简体" panose="03000509000000000000" pitchFamily="65" charset="-122"/>
                  <a:cs typeface="Times New Roman"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itchFamily="18" charset="0"/>
                <a:ea typeface="方正少儿简体" panose="03000509000000000000" pitchFamily="65" charset="-122"/>
                <a:cs typeface="Times New Roman" pitchFamily="18" charset="0"/>
              </a:endParaRPr>
            </a:p>
          </p:txBody>
        </p:sp>
      </p:grpSp>
      <p:sp>
        <p:nvSpPr>
          <p:cNvPr id="14" name="Oval 13">
            <a:extLst>
              <a:ext uri="{FF2B5EF4-FFF2-40B4-BE49-F238E27FC236}">
                <a16:creationId xmlns:a16="http://schemas.microsoft.com/office/drawing/2014/main" xmlns=""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itchFamily="18" charset="0"/>
                <a:cs typeface="Times New Roman" pitchFamily="18" charset="0"/>
              </a:rPr>
              <a:t>1</a:t>
            </a:r>
          </a:p>
        </p:txBody>
      </p:sp>
      <p:sp>
        <p:nvSpPr>
          <p:cNvPr id="15" name="Oval 14">
            <a:extLst>
              <a:ext uri="{FF2B5EF4-FFF2-40B4-BE49-F238E27FC236}">
                <a16:creationId xmlns:a16="http://schemas.microsoft.com/office/drawing/2014/main" xmlns=""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vẫn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tìm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cách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việc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nặng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nhọc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khiến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sờn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lòng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đói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những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vượn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ở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gần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mang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hoa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Chim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chóc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thay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nhau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ca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hát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để</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mệt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Về</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sau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nhiều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trong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tình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nguyện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cùng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Sau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năm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lần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sim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ra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hoàn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Nhờ</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thể</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dễ</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dàng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biết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ơn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tặng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thêm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Ghép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Ngày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nay,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vượt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Truông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Ghép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vẫn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còn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ở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phía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nam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dãy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Hồng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Lĩnh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(Theo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Nguyễn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Đổng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Chi)</a:t>
            </a:r>
          </a:p>
        </p:txBody>
      </p:sp>
      <p:pic>
        <p:nvPicPr>
          <p:cNvPr id="3" name="Picture 2">
            <a:extLst>
              <a:ext uri="{FF2B5EF4-FFF2-40B4-BE49-F238E27FC236}">
                <a16:creationId xmlns:a16="http://schemas.microsoft.com/office/drawing/2014/main" xmlns=""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xmlns=""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3</a:t>
            </a:r>
          </a:p>
        </p:txBody>
      </p:sp>
      <p:sp>
        <p:nvSpPr>
          <p:cNvPr id="5" name="Oval 4">
            <a:extLst>
              <a:ext uri="{FF2B5EF4-FFF2-40B4-BE49-F238E27FC236}">
                <a16:creationId xmlns:a16="http://schemas.microsoft.com/office/drawing/2014/main" xmlns=""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xmlns=""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xmlns="" id="{4974826F-0237-49ED-81A3-788FD8D7D3A2}"/>
              </a:ext>
            </a:extLst>
          </p:cNvPr>
          <p:cNvGrpSpPr/>
          <p:nvPr/>
        </p:nvGrpSpPr>
        <p:grpSpPr>
          <a:xfrm>
            <a:off x="2163054" y="1840420"/>
            <a:ext cx="8292221" cy="3562796"/>
            <a:chOff x="2650888" y="992979"/>
            <a:chExt cx="7445374" cy="3086150"/>
          </a:xfrm>
        </p:grpSpPr>
        <p:sp>
          <p:nvSpPr>
            <p:cNvPr id="7" name="Rectangle: Rounded Corners 6">
              <a:extLst>
                <a:ext uri="{FF2B5EF4-FFF2-40B4-BE49-F238E27FC236}">
                  <a16:creationId xmlns:a16="http://schemas.microsoft.com/office/drawing/2014/main" xmlns=""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xmlns=""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xmlns=""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xmlns=""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xmlns=""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xmlns=""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xmlns=""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xmlns=""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xmlns=""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xmlns=""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xmlns=""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xmlns=""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xmlns=""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xmlns=""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xmlns=""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xmlns=""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xmlns=""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xmlns=""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xmlns=""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xmlns=""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xmlns=""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xmlns=""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xmlns=""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xmlns=""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xmlns=""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Những</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bậc</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đá</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chạm</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mây</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
        <p:nvSpPr>
          <p:cNvPr id="10" name="TextBox 9">
            <a:extLst>
              <a:ext uri="{FF2B5EF4-FFF2-40B4-BE49-F238E27FC236}">
                <a16:creationId xmlns:a16="http://schemas.microsoft.com/office/drawing/2014/main" xmlns=""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Ngày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xưa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dưới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chân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Hồng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Lĩnh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nhỏ</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dân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bằng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nghề</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đánh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cá</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đang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yên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bỗng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trận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bão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khủng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khiếp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cuốn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tất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thuyền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bè</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Dân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chài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hết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sinh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kiếm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đem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ra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bán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sườn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phía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họ</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ở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đứng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phải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vòng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rất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giờ</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trong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lão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nghèo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ta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vì</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hễ</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việc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gì</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đều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đảm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gánh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vác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phải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vòng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bàn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ghép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đá</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bậc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thang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vượt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dốc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để</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ngắn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mong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muốn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Ai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đều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lắc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đầu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bảo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việc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lắm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xmlns=""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70610330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vẫn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tìm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cách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việc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nặng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nhọc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khiến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sờn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lòng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đói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những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vượn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ở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gần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mang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hoa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Chim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chóc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thay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nhau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ca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hát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để</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mệt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Về</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sau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nhiều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trong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tình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nguyện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cùng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Sau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năm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lần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sim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ra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hoàn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Nhờ</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thể</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dễ</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dàng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biết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ơn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tặng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thêm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Ghép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Ngày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nay,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vượt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Truông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Ghép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vẫn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còn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ở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phía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nam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dãy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Hồng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Lĩnh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(Theo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Nguyễn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Đổng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Chi)</a:t>
            </a:r>
          </a:p>
        </p:txBody>
      </p:sp>
      <p:pic>
        <p:nvPicPr>
          <p:cNvPr id="3" name="Picture 2">
            <a:extLst>
              <a:ext uri="{FF2B5EF4-FFF2-40B4-BE49-F238E27FC236}">
                <a16:creationId xmlns:a16="http://schemas.microsoft.com/office/drawing/2014/main" xmlns=""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156614739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xmlns=""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xmlns=""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xmlns=""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xmlns="" id="{79F5B407-CD63-4F93-921E-29CE95250BF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xmlns="" id="{59AAC7D9-71D7-49D8-9C7C-F660B7A79877}"/>
                </a:ext>
              </a:extLst>
            </p:cNvPr>
            <p:cNvSpPr/>
            <p:nvPr/>
          </p:nvSpPr>
          <p:spPr>
            <a:xfrm rot="20559448">
              <a:off x="2562427" y="1074856"/>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Times New Roman" pitchFamily="18" charset="0"/>
                <a:ea typeface="Arial-Rounded" panose="020B0500000000000000" pitchFamily="34" charset="0"/>
                <a:cs typeface="Times New Roman" pitchFamily="18" charset="0"/>
              </a:endParaRPr>
            </a:p>
          </p:txBody>
        </p:sp>
      </p:grpSp>
      <p:pic>
        <p:nvPicPr>
          <p:cNvPr id="12" name="图片 27">
            <a:extLst>
              <a:ext uri="{FF2B5EF4-FFF2-40B4-BE49-F238E27FC236}">
                <a16:creationId xmlns:a16="http://schemas.microsoft.com/office/drawing/2014/main" xmlns=""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0A96B7C1-C47E-4590-A922-144A14039A04}"/>
              </a:ext>
            </a:extLst>
          </p:cNvPr>
          <p:cNvPicPr>
            <a:picLocks noChangeAspect="1"/>
          </p:cNvPicPr>
          <p:nvPr/>
        </p:nvPicPr>
        <p:blipFill>
          <a:blip r:embed="rId3"/>
          <a:stretch>
            <a:fillRect/>
          </a:stretch>
        </p:blipFill>
        <p:spPr>
          <a:xfrm>
            <a:off x="3894294" y="1768463"/>
            <a:ext cx="6651312" cy="3206774"/>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Times New Roman" pitchFamily="18" charset="0"/>
                <a:ea typeface="Arial-Rounded" panose="020B0500000000000000" pitchFamily="34" charset="0"/>
                <a:cs typeface="Times New Roman" pitchFamily="18" charset="0"/>
              </a:rPr>
              <a:t>Cố</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Từ</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địa</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phương</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dùng</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để</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gọi</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người</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già</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với</a:t>
            </a:r>
            <a:r>
              <a:rPr lang="en-US" sz="3600" b="1" dirty="0">
                <a:latin typeface="Times New Roman" pitchFamily="18" charset="0"/>
                <a:ea typeface="Arial-Rounded" panose="020B0500000000000000" pitchFamily="34" charset="0"/>
                <a:cs typeface="Times New Roman" pitchFamily="18" charset="0"/>
              </a:rPr>
              <a:t> ý </a:t>
            </a:r>
            <a:r>
              <a:rPr lang="en-US" sz="3600" b="1" dirty="0" err="1">
                <a:latin typeface="Times New Roman" pitchFamily="18" charset="0"/>
                <a:ea typeface="Arial-Rounded" panose="020B0500000000000000" pitchFamily="34" charset="0"/>
                <a:cs typeface="Times New Roman" pitchFamily="18" charset="0"/>
              </a:rPr>
              <a:t>kính</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trọng</a:t>
            </a:r>
            <a:endParaRPr lang="en-US" sz="3600" b="1" dirty="0">
              <a:latin typeface="Times New Roman" pitchFamily="18" charset="0"/>
              <a:ea typeface="Arial-Rounded" panose="020B0500000000000000" pitchFamily="34" charset="0"/>
              <a:cs typeface="Times New Roman" pitchFamily="18" charset="0"/>
            </a:endParaRPr>
          </a:p>
        </p:txBody>
      </p:sp>
      <p:sp>
        <p:nvSpPr>
          <p:cNvPr id="66" name="TextBox 65">
            <a:extLst>
              <a:ext uri="{FF2B5EF4-FFF2-40B4-BE49-F238E27FC236}">
                <a16:creationId xmlns:a16="http://schemas.microsoft.com/office/drawing/2014/main" xmlns=""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Times New Roman" pitchFamily="18" charset="0"/>
                <a:ea typeface="Arial-Rounded" panose="020B0500000000000000" pitchFamily="34" charset="0"/>
                <a:cs typeface="Times New Roman" pitchFamily="18" charset="0"/>
              </a:rPr>
              <a:t>Truông</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Đường</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đi</a:t>
            </a:r>
            <a:r>
              <a:rPr lang="en-US" sz="3600" b="1" dirty="0">
                <a:latin typeface="Times New Roman" pitchFamily="18" charset="0"/>
                <a:ea typeface="Arial-Rounded" panose="020B0500000000000000" pitchFamily="34" charset="0"/>
                <a:cs typeface="Times New Roman" pitchFamily="18" charset="0"/>
              </a:rPr>
              <a:t> qua </a:t>
            </a:r>
            <a:r>
              <a:rPr lang="en-US" sz="3600" b="1" dirty="0" err="1">
                <a:latin typeface="Times New Roman" pitchFamily="18" charset="0"/>
                <a:ea typeface="Arial-Rounded" panose="020B0500000000000000" pitchFamily="34" charset="0"/>
                <a:cs typeface="Times New Roman" pitchFamily="18" charset="0"/>
              </a:rPr>
              <a:t>rừng</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núi</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vùng</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đất</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hoang</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nhiều</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cây</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cỏ</a:t>
            </a:r>
            <a:r>
              <a:rPr lang="en-US" sz="3600" b="1" dirty="0">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5038583D-526E-49F9-A89E-F5B54F69C92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xmlns=""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xmlns=""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xmlns=""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xmlns="" id="{24A597B3-AE46-4DAE-97DC-0A60D7BA5C3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xmlns=""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Hãy</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cùng</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gieo</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hạt</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bằng</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cách</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trả</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lời</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các</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câu</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hỏi</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nhé</a:t>
              </a:r>
              <a:r>
                <a:rPr kumimoji="0" lang="en-US"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rPr>
                <a:t>!</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xmlns=""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xmlns=""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xmlns=""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xmlns=""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xmlns=""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xmlns=""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xmlns=""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xmlns=""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xmlns=""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xmlns=""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xmlns=""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xmlns=""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xmlns=""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xmlns=""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xmlns=""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xmlns=""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xmlns=""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xmlns=""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xmlns=""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xmlns=""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xmlns=""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xmlns="" id="{A16F6858-0EE8-4DEC-836A-CD1F37CF153B}"/>
              </a:ext>
            </a:extLst>
          </p:cNvPr>
          <p:cNvPicPr>
            <a:picLocks noChangeAspect="1"/>
          </p:cNvPicPr>
          <p:nvPr/>
        </p:nvPicPr>
        <p:blipFill>
          <a:blip r:embed="rId30">
            <a:extLst>
              <a:ext uri="{96DAC541-7B7A-43D3-8B79-37D633B846F1}">
                <asvg:svgBlip xmlns:asvg="http://schemas.microsoft.com/office/drawing/2016/SVG/main" xmlns=""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xmlns=""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xmlns="" id="{0E0E33D6-FC1A-48CE-B393-3AF8350F42DD}"/>
              </a:ext>
            </a:extLst>
          </p:cNvPr>
          <p:cNvSpPr/>
          <p:nvPr/>
        </p:nvSpPr>
        <p:spPr>
          <a:xfrm>
            <a:off x="-7931" y="5746796"/>
            <a:ext cx="11582400" cy="2176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xmlns=""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xmlns=""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xmlns=""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xmlns="" id="{609304B1-E509-4C77-A889-88662498D567}"/>
              </a:ext>
            </a:extLst>
          </p:cNvPr>
          <p:cNvSpPr txBox="1"/>
          <p:nvPr/>
        </p:nvSpPr>
        <p:spPr>
          <a:xfrm>
            <a:off x="1190192" y="5137747"/>
            <a:ext cx="9476244" cy="102155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600" b="1" dirty="0">
                <a:solidFill>
                  <a:srgbClr val="FF0000"/>
                </a:solidFill>
                <a:latin typeface="Times New Roman" pitchFamily="18" charset="0"/>
                <a:ea typeface="Arial-Rounded" panose="020B0500000000000000" pitchFamily="34" charset="0"/>
                <a:cs typeface="Times New Roman" pitchFamily="18" charset="0"/>
              </a:rPr>
              <a:t>c. </a:t>
            </a:r>
            <a:r>
              <a:rPr lang="vi-VN" sz="3600" b="1" dirty="0">
                <a:solidFill>
                  <a:srgbClr val="FF0000"/>
                </a:solidFill>
                <a:latin typeface="Times New Roman" pitchFamily="18" charset="0"/>
                <a:ea typeface="Arial-Rounded" panose="020B0500000000000000" pitchFamily="34" charset="0"/>
                <a:cs typeface="Times New Roman" pitchFamily="18" charset="0"/>
              </a:rPr>
              <a:t>Vì tất cả thuyền bè của họ bị bão cuốn mất.</a:t>
            </a:r>
            <a:endParaRPr kumimoji="0" lang="vi-V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5" name="Picture 4">
            <a:extLst>
              <a:ext uri="{FF2B5EF4-FFF2-40B4-BE49-F238E27FC236}">
                <a16:creationId xmlns:a16="http://schemas.microsoft.com/office/drawing/2014/main" xmlns=""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xmlns="" id="{35F0E7B9-195D-444C-BDA5-4DEA08711010}"/>
              </a:ext>
            </a:extLst>
          </p:cNvPr>
          <p:cNvGrpSpPr/>
          <p:nvPr/>
        </p:nvGrpSpPr>
        <p:grpSpPr>
          <a:xfrm>
            <a:off x="713044" y="1083856"/>
            <a:ext cx="10174695" cy="3095852"/>
            <a:chOff x="713044" y="1083856"/>
            <a:chExt cx="10174695" cy="3095852"/>
          </a:xfrm>
        </p:grpSpPr>
        <p:sp>
          <p:nvSpPr>
            <p:cNvPr id="11" name="椭圆 5">
              <a:extLst>
                <a:ext uri="{FF2B5EF4-FFF2-40B4-BE49-F238E27FC236}">
                  <a16:creationId xmlns:a16="http://schemas.microsoft.com/office/drawing/2014/main" xmlns=""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Arial-Rounded" panose="020B0500000000000000" pitchFamily="34" charset="0"/>
                  <a:cs typeface="Times New Roman" pitchFamily="18" charset="0"/>
                  <a:sym typeface="FZHei-B01S" panose="02010601030101010101" pitchFamily="2" charset="-122"/>
                </a:rPr>
                <a:t>1</a:t>
              </a:r>
            </a:p>
          </p:txBody>
        </p:sp>
        <p:sp>
          <p:nvSpPr>
            <p:cNvPr id="7" name="TextBox 6">
              <a:extLst>
                <a:ext uri="{FF2B5EF4-FFF2-40B4-BE49-F238E27FC236}">
                  <a16:creationId xmlns:a16="http://schemas.microsoft.com/office/drawing/2014/main" xmlns="" id="{A8ADD3D8-C78F-42E0-AED5-740E52214C64}"/>
                </a:ext>
              </a:extLst>
            </p:cNvPr>
            <p:cNvSpPr txBox="1"/>
            <p:nvPr/>
          </p:nvSpPr>
          <p:spPr>
            <a:xfrm>
              <a:off x="2007473" y="1625163"/>
              <a:ext cx="8880266" cy="2554545"/>
            </a:xfrm>
            <a:prstGeom prst="rect">
              <a:avLst/>
            </a:prstGeom>
            <a:noFill/>
          </p:spPr>
          <p:txBody>
            <a:bodyPr wrap="square" rtlCol="0">
              <a:spAutoFit/>
            </a:bodyPr>
            <a:lstStyle/>
            <a:p>
              <a:pPr algn="just"/>
              <a:r>
                <a:rPr lang="vi-VN" sz="3200" b="1" dirty="0">
                  <a:latin typeface="Times New Roman" pitchFamily="18" charset="0"/>
                  <a:ea typeface="Arial-Rounded" panose="020B0500000000000000" pitchFamily="34" charset="0"/>
                  <a:cs typeface="Times New Roman" pitchFamily="18" charset="0"/>
                </a:rPr>
                <a:t>Vì sao ngày xưa người dân dưới chân núi Hồng Lĩnh xưa phải bỏ nghề đánh cá, lên núi kiếm củi?</a:t>
              </a:r>
            </a:p>
            <a:p>
              <a:pPr algn="just"/>
              <a:r>
                <a:rPr lang="vi-VN" sz="3200" b="1" dirty="0">
                  <a:latin typeface="Times New Roman" pitchFamily="18" charset="0"/>
                  <a:ea typeface="Arial-Rounded" panose="020B0500000000000000" pitchFamily="34" charset="0"/>
                  <a:cs typeface="Times New Roman" pitchFamily="18" charset="0"/>
                </a:rPr>
                <a:t>a. Vì lên núi kiếm củi đỡ vất vả hơn đánh cá.</a:t>
              </a:r>
            </a:p>
            <a:p>
              <a:pPr algn="just"/>
              <a:r>
                <a:rPr lang="vi-VN" sz="3200" b="1" dirty="0">
                  <a:latin typeface="Times New Roman" pitchFamily="18" charset="0"/>
                  <a:ea typeface="Arial-Rounded" panose="020B0500000000000000" pitchFamily="34" charset="0"/>
                  <a:cs typeface="Times New Roman" pitchFamily="18" charset="0"/>
                </a:rPr>
                <a:t>b. Vì vùng biển gắn bó thường xuyên có bão lớn.</a:t>
              </a:r>
            </a:p>
            <a:p>
              <a:pPr algn="just"/>
              <a:r>
                <a:rPr lang="vi-VN" sz="3200" b="1" dirty="0">
                  <a:latin typeface="Times New Roman" pitchFamily="18" charset="0"/>
                  <a:ea typeface="Arial-Rounded" panose="020B0500000000000000" pitchFamily="34" charset="0"/>
                  <a:cs typeface="Times New Roman" pitchFamily="18" charset="0"/>
                </a:rPr>
                <a:t>c. Vì thuyền b</a:t>
              </a:r>
              <a:r>
                <a:rPr lang="en-US" sz="3200" b="1" dirty="0">
                  <a:latin typeface="Times New Roman" pitchFamily="18" charset="0"/>
                  <a:ea typeface="Arial-Rounded" panose="020B0500000000000000" pitchFamily="34" charset="0"/>
                  <a:cs typeface="Times New Roman" pitchFamily="18" charset="0"/>
                </a:rPr>
                <a:t>è</a:t>
              </a:r>
              <a:r>
                <a:rPr lang="vi-VN" sz="3200" b="1" dirty="0">
                  <a:latin typeface="Times New Roman" pitchFamily="18" charset="0"/>
                  <a:ea typeface="Arial-Rounded" panose="020B0500000000000000" pitchFamily="34" charset="0"/>
                  <a:cs typeface="Times New Roman" pitchFamily="18" charset="0"/>
                </a:rPr>
                <a:t>, chài lưới của họ bị bão cuốn mất.</a:t>
              </a:r>
              <a:endParaRPr lang="en-US" sz="3200" b="1" dirty="0">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xmlns=""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xmlns=""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xmlns=""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xmlns="" id="{609304B1-E509-4C77-A889-88662498D567}"/>
              </a:ext>
            </a:extLst>
          </p:cNvPr>
          <p:cNvSpPr txBox="1"/>
          <p:nvPr/>
        </p:nvSpPr>
        <p:spPr>
          <a:xfrm>
            <a:off x="1222745" y="2488843"/>
            <a:ext cx="9899448" cy="418838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vi-VN" sz="3200" b="1" dirty="0">
                <a:solidFill>
                  <a:srgbClr val="FF0000"/>
                </a:solidFill>
                <a:latin typeface="Times New Roman" pitchFamily="18" charset="0"/>
                <a:ea typeface="Arial-Rounded" panose="020B0500000000000000" pitchFamily="34" charset="0"/>
                <a:cs typeface="Times New Roman" pitchFamily="18" charset="0"/>
              </a:rPr>
              <a:t>Cố Đương là môt người luôn sẵn lòng đương đầu với khó khăn, bất kể là việc của ai. Thương dân làng phải đi đường vòng rất xa để lên núi ông đã một mình tìm cách làm đường.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Ông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có</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sáng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kiến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ghép</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đá</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thành</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bậc</a:t>
            </a:r>
            <a:r>
              <a:rPr lang="en-US" sz="3200" b="1" dirty="0">
                <a:solidFill>
                  <a:srgbClr val="FF0000"/>
                </a:solidFill>
                <a:latin typeface="Times New Roman" pitchFamily="18" charset="0"/>
                <a:ea typeface="Arial-Rounded" panose="020B0500000000000000" pitchFamily="34" charset="0"/>
                <a:cs typeface="Times New Roman" pitchFamily="18" charset="0"/>
              </a:rPr>
              <a:t> thang </a:t>
            </a:r>
            <a:r>
              <a:rPr lang="en-US" sz="3200" b="1" dirty="0" err="1">
                <a:solidFill>
                  <a:srgbClr val="FF0000"/>
                </a:solidFill>
                <a:latin typeface="Times New Roman" pitchFamily="18" charset="0"/>
                <a:ea typeface="Arial-Rounded" panose="020B0500000000000000" pitchFamily="34" charset="0"/>
                <a:cs typeface="Times New Roman" pitchFamily="18" charset="0"/>
              </a:rPr>
              <a:t>vượt</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dốc</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để</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có</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được</a:t>
            </a:r>
            <a:r>
              <a:rPr lang="en-US" sz="3200" b="1" dirty="0">
                <a:solidFill>
                  <a:srgbClr val="FF0000"/>
                </a:solidFill>
                <a:latin typeface="Times New Roman" pitchFamily="18" charset="0"/>
                <a:ea typeface="Arial-Rounded" panose="020B0500000000000000" pitchFamily="34" charset="0"/>
                <a:cs typeface="Times New Roman" pitchFamily="18" charset="0"/>
              </a:rPr>
              <a:t> con </a:t>
            </a:r>
            <a:r>
              <a:rPr lang="en-US" sz="3200" b="1" dirty="0" err="1">
                <a:solidFill>
                  <a:srgbClr val="FF0000"/>
                </a:solidFill>
                <a:latin typeface="Times New Roman" pitchFamily="18" charset="0"/>
                <a:ea typeface="Arial-Rounded" panose="020B0500000000000000" pitchFamily="34" charset="0"/>
                <a:cs typeface="Times New Roman" pitchFamily="18" charset="0"/>
              </a:rPr>
              <a:t>đường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lên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núi</a:t>
            </a:r>
            <a:r>
              <a:rPr lang="en-US" sz="3200" b="1" dirty="0">
                <a:solidFill>
                  <a:srgbClr val="FF0000"/>
                </a:solidFill>
                <a:latin typeface="Times New Roman" pitchFamily="18" charset="0"/>
                <a:ea typeface="Arial-Rounded" panose="020B0500000000000000" pitchFamily="34" charset="0"/>
                <a:cs typeface="Times New Roman" pitchFamily="18" charset="0"/>
              </a:rPr>
              <a:t>.</a:t>
            </a:r>
            <a:endParaRPr kumimoji="0" lang="vi-VN"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10" name="Picture 9">
            <a:extLst>
              <a:ext uri="{FF2B5EF4-FFF2-40B4-BE49-F238E27FC236}">
                <a16:creationId xmlns:a16="http://schemas.microsoft.com/office/drawing/2014/main" xmlns=""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xmlns=""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xmlns=""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Arial-Rounded" panose="020B0500000000000000" pitchFamily="34" charset="0"/>
                  <a:cs typeface="Times New Roman" pitchFamily="18" charset="0"/>
                  <a:sym typeface="FZHei-B01S" panose="02010601030101010101" pitchFamily="2" charset="-122"/>
                </a:rPr>
                <a:t>2</a:t>
              </a:r>
            </a:p>
          </p:txBody>
        </p:sp>
        <p:sp>
          <p:nvSpPr>
            <p:cNvPr id="14" name="TextBox 13">
              <a:extLst>
                <a:ext uri="{FF2B5EF4-FFF2-40B4-BE49-F238E27FC236}">
                  <a16:creationId xmlns:a16="http://schemas.microsoft.com/office/drawing/2014/main" xmlns=""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Times New Roman" pitchFamily="18" charset="0"/>
                  <a:ea typeface="Arial-Rounded" panose="020B0500000000000000" pitchFamily="34" charset="0"/>
                  <a:cs typeface="Times New Roman" pitchFamily="18" charset="0"/>
                </a:rPr>
                <a:t>Vì sao cô Đương có ý định ghép đá thành bậc thang lên núi?</a:t>
              </a:r>
              <a:endParaRPr lang="en-US" sz="3600" b="1" dirty="0">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xmlns=""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xmlns=""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xmlns="" id="{E3E915A6-F1F6-4DE6-85A9-760602790AE4}"/>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Times New Roman" pitchFamily="18" charset="0"/>
                <a:ea typeface="Arial-Rounded" panose="020B0500000000000000" pitchFamily="34" charset="0"/>
                <a:cs typeface="Times New Roman" pitchFamily="18" charset="0"/>
              </a:rPr>
              <a:t>Công việc làm đường của cố Đương rất nặng nhọc</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nhưng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ông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không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sờn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lòng</a:t>
            </a:r>
            <a:r>
              <a:rPr lang="en-US" sz="3200" b="1" dirty="0">
                <a:solidFill>
                  <a:srgbClr val="FF0000"/>
                </a:solidFill>
                <a:latin typeface="Times New Roman" pitchFamily="18" charset="0"/>
                <a:ea typeface="Arial-Rounded" panose="020B0500000000000000" pitchFamily="34" charset="0"/>
                <a:cs typeface="Times New Roman" pitchFamily="18" charset="0"/>
              </a:rPr>
              <a:t>.</a:t>
            </a:r>
            <a:r>
              <a:rPr lang="vi-VN" sz="3200" b="1" dirty="0">
                <a:solidFill>
                  <a:srgbClr val="FF0000"/>
                </a:solidFill>
                <a:latin typeface="Times New Roman" pitchFamily="18" charset="0"/>
                <a:ea typeface="Arial-Rounded" panose="020B0500000000000000" pitchFamily="34" charset="0"/>
                <a:cs typeface="Times New Roman" pitchFamily="18" charset="0"/>
              </a:rPr>
              <a:t> Có vượn và chim luôn ở cạnh động viên ông. Sau này, nhiều người trong xóm cũng tình nguyện đến làm cùng. Công việc này phải mất tới 5 năm để hoàn thành.</a:t>
            </a:r>
            <a:endParaRPr kumimoji="0" lang="vi-VN" sz="3200" b="1"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p:txBody>
      </p:sp>
      <p:pic>
        <p:nvPicPr>
          <p:cNvPr id="12" name="Picture 8" descr="Seed  premium icon">
            <a:hlinkClick r:id="rId5" action="ppaction://hlinksldjump"/>
            <a:extLst>
              <a:ext uri="{FF2B5EF4-FFF2-40B4-BE49-F238E27FC236}">
                <a16:creationId xmlns:a16="http://schemas.microsoft.com/office/drawing/2014/main" xmlns=""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xmlns=""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xmlns=""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Arial-Rounded" panose="020B0500000000000000" pitchFamily="34" charset="0"/>
                  <a:cs typeface="Times New Roman" pitchFamily="18" charset="0"/>
                  <a:sym typeface="FZHei-B01S" panose="02010601030101010101" pitchFamily="2" charset="-122"/>
                </a:rPr>
                <a:t>3</a:t>
              </a:r>
            </a:p>
          </p:txBody>
        </p:sp>
        <p:sp>
          <p:nvSpPr>
            <p:cNvPr id="16" name="TextBox 15">
              <a:extLst>
                <a:ext uri="{FF2B5EF4-FFF2-40B4-BE49-F238E27FC236}">
                  <a16:creationId xmlns:a16="http://schemas.microsoft.com/office/drawing/2014/main" xmlns=""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Times New Roman" pitchFamily="18" charset="0"/>
                  <a:ea typeface="Arial-Rounded" panose="020B0500000000000000" pitchFamily="34" charset="0"/>
                  <a:cs typeface="Times New Roman" pitchFamily="18" charset="0"/>
                </a:rPr>
                <a:t>Công việc làm đường của cố Đương diễn ra như thế nào?</a:t>
              </a:r>
              <a:endParaRPr lang="en-US" sz="3200" b="1" dirty="0">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5606"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xmlns=""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xmlns=""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Times New Roman" pitchFamily="18" charset="0"/>
                <a:ea typeface="Arial-Rounded" panose="020B0500000000000000" pitchFamily="34" charset="0"/>
                <a:cs typeface="Times New Roman" pitchFamily="18" charset="0"/>
              </a:rPr>
              <a:t>Hình ảnh “những bậc đá chạm mây” </a:t>
            </a:r>
            <a:r>
              <a:rPr lang="en-US" sz="3200" b="1" dirty="0" err="1">
                <a:solidFill>
                  <a:srgbClr val="FF0000"/>
                </a:solidFill>
                <a:latin typeface="Times New Roman" pitchFamily="18" charset="0"/>
                <a:ea typeface="Arial-Rounded" panose="020B0500000000000000" pitchFamily="34" charset="0"/>
                <a:cs typeface="Times New Roman" pitchFamily="18" charset="0"/>
              </a:rPr>
              <a:t>khiến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người</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đọc</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hình</a:t>
            </a:r>
            <a:r>
              <a:rPr lang="en-US" sz="3200" b="1" dirty="0">
                <a:solidFill>
                  <a:srgbClr val="FF0000"/>
                </a:solidFill>
                <a:latin typeface="Times New Roman" pitchFamily="18" charset="0"/>
                <a:ea typeface="Arial-Rounded" panose="020B0500000000000000" pitchFamily="34" charset="0"/>
                <a:cs typeface="Times New Roman" pitchFamily="18" charset="0"/>
              </a:rPr>
              <a:t> dung con </a:t>
            </a:r>
            <a:r>
              <a:rPr lang="en-US" sz="3200" b="1" dirty="0" err="1">
                <a:solidFill>
                  <a:srgbClr val="FF0000"/>
                </a:solidFill>
                <a:latin typeface="Times New Roman" pitchFamily="18" charset="0"/>
                <a:ea typeface="Arial-Rounded" panose="020B0500000000000000" pitchFamily="34" charset="0"/>
                <a:cs typeface="Times New Roman" pitchFamily="18" charset="0"/>
              </a:rPr>
              <a:t>đường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lên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núi</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rất</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cao</a:t>
            </a:r>
            <a:r>
              <a:rPr lang="en-US" sz="3200" b="1" dirty="0">
                <a:solidFill>
                  <a:srgbClr val="FF0000"/>
                </a:solidFill>
                <a:latin typeface="Times New Roman" pitchFamily="18" charset="0"/>
                <a:ea typeface="Arial-Rounded" panose="020B0500000000000000" pitchFamily="34" charset="0"/>
                <a:cs typeface="Times New Roman" pitchFamily="18" charset="0"/>
              </a:rPr>
              <a:t>. Con </a:t>
            </a:r>
            <a:r>
              <a:rPr lang="en-US" sz="3200" b="1" dirty="0" err="1">
                <a:solidFill>
                  <a:srgbClr val="FF0000"/>
                </a:solidFill>
                <a:latin typeface="Times New Roman" pitchFamily="18" charset="0"/>
                <a:ea typeface="Arial-Rounded" panose="020B0500000000000000" pitchFamily="34" charset="0"/>
                <a:cs typeface="Times New Roman" pitchFamily="18" charset="0"/>
              </a:rPr>
              <a:t>đường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càng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cao</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càng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cho</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thấy</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công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sức</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lớn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lao</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của</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cố</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Đương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và</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những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người</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tham</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gia</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làm</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đường</a:t>
            </a:r>
            <a:r>
              <a:rPr lang="en-US" sz="3200" b="1" dirty="0">
                <a:solidFill>
                  <a:srgbClr val="FF0000"/>
                </a:solidFill>
                <a:latin typeface="Times New Roman" pitchFamily="18" charset="0"/>
                <a:ea typeface="Arial-Rounded" panose="020B0500000000000000" pitchFamily="34" charset="0"/>
                <a:cs typeface="Times New Roman" pitchFamily="18" charset="0"/>
              </a:rPr>
              <a:t>.</a:t>
            </a:r>
            <a:endParaRPr kumimoji="0" lang="vi-VN" sz="3200" b="1" u="none" strike="noStrike" kern="120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endParaRPr>
          </a:p>
        </p:txBody>
      </p:sp>
      <p:pic>
        <p:nvPicPr>
          <p:cNvPr id="11" name="Picture 8" descr="Seed  premium icon">
            <a:hlinkClick r:id="rId5" action="ppaction://hlinksldjump"/>
            <a:extLst>
              <a:ext uri="{FF2B5EF4-FFF2-40B4-BE49-F238E27FC236}">
                <a16:creationId xmlns:a16="http://schemas.microsoft.com/office/drawing/2014/main" xmlns=""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xmlns=""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xmlns=""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Arial-Rounded" panose="020B0500000000000000" pitchFamily="34" charset="0"/>
                  <a:cs typeface="Times New Roman" pitchFamily="18" charset="0"/>
                  <a:sym typeface="FZHei-B01S" panose="02010601030101010101" pitchFamily="2" charset="-122"/>
                </a:rPr>
                <a:t>4</a:t>
              </a:r>
            </a:p>
          </p:txBody>
        </p:sp>
        <p:sp>
          <p:nvSpPr>
            <p:cNvPr id="16" name="TextBox 15">
              <a:extLst>
                <a:ext uri="{FF2B5EF4-FFF2-40B4-BE49-F238E27FC236}">
                  <a16:creationId xmlns:a16="http://schemas.microsoft.com/office/drawing/2014/main" xmlns=""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Times New Roman" pitchFamily="18" charset="0"/>
                  <a:ea typeface="Arial-Rounded" panose="020B0500000000000000" pitchFamily="34" charset="0"/>
                  <a:cs typeface="Times New Roman" pitchFamily="18" charset="0"/>
                </a:rPr>
                <a:t>Hình ảnh “những bậc đá chạm mây” nói lên điều gì về việc làm của cố Đương?</a:t>
              </a:r>
              <a:endParaRPr lang="en-US" sz="3200" b="1" dirty="0">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56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xmlns=""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xmlns=""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xmlns=""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xmlns=""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5. </a:t>
              </a:r>
              <a:r>
                <a:rPr kumimoji="0" lang="vi-VN"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xmlns=""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B088B57-37A3-4463-8991-D81B0653582E}"/>
              </a:ext>
            </a:extLst>
          </p:cNvPr>
          <p:cNvGrpSpPr/>
          <p:nvPr/>
        </p:nvGrpSpPr>
        <p:grpSpPr>
          <a:xfrm>
            <a:off x="1836326" y="209292"/>
            <a:ext cx="8519349" cy="1041244"/>
            <a:chOff x="1836326" y="209292"/>
            <a:chExt cx="8519349" cy="1041244"/>
          </a:xfrm>
        </p:grpSpPr>
        <p:sp>
          <p:nvSpPr>
            <p:cNvPr id="7" name="Double Wave 6">
              <a:extLst>
                <a:ext uri="{FF2B5EF4-FFF2-40B4-BE49-F238E27FC236}">
                  <a16:creationId xmlns:a16="http://schemas.microsoft.com/office/drawing/2014/main" xmlns=""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xmlns=""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err="1">
                <a:solidFill>
                  <a:srgbClr val="FF0000"/>
                </a:solidFill>
                <a:latin typeface="Times New Roman" pitchFamily="18" charset="0"/>
                <a:ea typeface="Arial-Rounded" panose="020B0500000000000000" pitchFamily="34" charset="0"/>
                <a:cs typeface="Times New Roman" pitchFamily="18" charset="0"/>
              </a:rPr>
              <a:t>Bài</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đọc</a:t>
            </a:r>
            <a:r>
              <a:rPr lang="en-US" sz="3600" b="1" dirty="0">
                <a:solidFill>
                  <a:srgbClr val="FF0000"/>
                </a:solidFill>
                <a:latin typeface="Times New Roman" pitchFamily="18" charset="0"/>
                <a:ea typeface="Arial-Rounded" panose="020B0500000000000000" pitchFamily="34" charset="0"/>
                <a:cs typeface="Times New Roman" pitchFamily="18" charset="0"/>
              </a:rPr>
              <a:t> ca </a:t>
            </a:r>
            <a:r>
              <a:rPr lang="en-US" sz="3600" b="1" dirty="0" err="1">
                <a:solidFill>
                  <a:srgbClr val="FF0000"/>
                </a:solidFill>
                <a:latin typeface="Times New Roman" pitchFamily="18" charset="0"/>
                <a:ea typeface="Arial-Rounded" panose="020B0500000000000000" pitchFamily="34" charset="0"/>
                <a:cs typeface="Times New Roman" pitchFamily="18" charset="0"/>
              </a:rPr>
              <a:t>ngợi</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tinh</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thần</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mạnh</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mẽ</a:t>
            </a:r>
            <a:r>
              <a:rPr lang="en-US" sz="3600" b="1" dirty="0">
                <a:solidFill>
                  <a:srgbClr val="FF0000"/>
                </a:solidFill>
                <a:latin typeface="Times New Roman" pitchFamily="18" charset="0"/>
                <a:ea typeface="Arial-Rounded" panose="020B0500000000000000" pitchFamily="34" charset="0"/>
                <a:cs typeface="Times New Roman" pitchFamily="18" charset="0"/>
              </a:rPr>
              <a:t>, ý </a:t>
            </a:r>
            <a:r>
              <a:rPr lang="en-US" sz="3600" b="1" dirty="0" err="1">
                <a:solidFill>
                  <a:srgbClr val="FF0000"/>
                </a:solidFill>
                <a:latin typeface="Times New Roman" pitchFamily="18" charset="0"/>
                <a:ea typeface="Arial-Rounded" panose="020B0500000000000000" pitchFamily="34" charset="0"/>
                <a:cs typeface="Times New Roman" pitchFamily="18" charset="0"/>
              </a:rPr>
              <a:t>chí</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sự</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kiên</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trì</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của</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cố</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Đương</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khi</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ông</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đã</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quyết</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tâm</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ghép</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đá</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thành</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đường</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đi</a:t>
            </a:r>
            <a:r>
              <a:rPr lang="en-US" sz="3600" b="1" dirty="0">
                <a:solidFill>
                  <a:srgbClr val="FF0000"/>
                </a:solidFill>
                <a:latin typeface="Times New Roman" pitchFamily="18" charset="0"/>
                <a:ea typeface="Arial-Rounded" panose="020B0500000000000000" pitchFamily="34" charset="0"/>
                <a:cs typeface="Times New Roman" pitchFamily="18" charset="0"/>
              </a:rPr>
              <a:t> qua </a:t>
            </a:r>
            <a:r>
              <a:rPr lang="en-US" sz="3600" b="1" dirty="0" err="1">
                <a:solidFill>
                  <a:srgbClr val="FF0000"/>
                </a:solidFill>
                <a:latin typeface="Times New Roman" pitchFamily="18" charset="0"/>
                <a:ea typeface="Arial-Rounded" panose="020B0500000000000000" pitchFamily="34" charset="0"/>
                <a:cs typeface="Times New Roman" pitchFamily="18" charset="0"/>
              </a:rPr>
              <a:t>núi</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giúp</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bà</a:t>
            </a:r>
            <a:r>
              <a:rPr lang="en-US" sz="3600" b="1" dirty="0">
                <a:solidFill>
                  <a:srgbClr val="FF0000"/>
                </a:solidFill>
                <a:latin typeface="Times New Roman" pitchFamily="18" charset="0"/>
                <a:ea typeface="Arial-Rounded" panose="020B0500000000000000" pitchFamily="34" charset="0"/>
                <a:cs typeface="Times New Roman" pitchFamily="18" charset="0"/>
              </a:rPr>
              <a:t> con </a:t>
            </a:r>
            <a:r>
              <a:rPr lang="en-US" sz="3600" b="1" dirty="0" err="1">
                <a:solidFill>
                  <a:srgbClr val="FF0000"/>
                </a:solidFill>
                <a:latin typeface="Times New Roman" pitchFamily="18" charset="0"/>
                <a:ea typeface="Arial-Rounded" panose="020B0500000000000000" pitchFamily="34" charset="0"/>
                <a:cs typeface="Times New Roman" pitchFamily="18" charset="0"/>
              </a:rPr>
              <a:t>sống</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dưới</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chân</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núi</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có</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thể</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đi</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lại</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dễ</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dàng</a:t>
            </a:r>
            <a:r>
              <a:rPr lang="en-US" sz="3600" b="1" dirty="0">
                <a:solidFill>
                  <a:srgbClr val="FF000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2CDD5AFE-9F7A-4C05-945B-99CAEBDB9681}"/>
              </a:ext>
            </a:extLst>
          </p:cNvPr>
          <p:cNvSpPr/>
          <p:nvPr/>
        </p:nvSpPr>
        <p:spPr>
          <a:xfrm>
            <a:off x="3268864" y="1203781"/>
            <a:ext cx="4842370"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cs typeface="Calibri" panose="020F0502020204030204" pitchFamily="34" charset="0"/>
              </a:rPr>
              <a:t>Kể</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về</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người</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mà</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em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cảm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phục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A8C9AC6-7460-4FE5-AE65-58EBE5F68EBC}"/>
              </a:ext>
            </a:extLst>
          </p:cNvPr>
          <p:cNvPicPr>
            <a:picLocks noChangeAspect="1"/>
          </p:cNvPicPr>
          <p:nvPr/>
        </p:nvPicPr>
        <p:blipFill>
          <a:blip r:embed="rId3"/>
          <a:stretch>
            <a:fillRect/>
          </a:stretch>
        </p:blipFill>
        <p:spPr>
          <a:xfrm>
            <a:off x="3993168" y="1523220"/>
            <a:ext cx="4822354" cy="3279932"/>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xmlns=""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Những</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bậc</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đá</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chạm</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mây</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
        <p:nvSpPr>
          <p:cNvPr id="10" name="TextBox 9">
            <a:extLst>
              <a:ext uri="{FF2B5EF4-FFF2-40B4-BE49-F238E27FC236}">
                <a16:creationId xmlns:a16="http://schemas.microsoft.com/office/drawing/2014/main" xmlns=""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Ngày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xưa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dưới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chân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Hồng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Lĩnh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nhỏ</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dân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bằng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nghề</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đánh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cá</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đang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yên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bỗng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trận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bão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khủng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khiếp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cuốn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tất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thuyền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bè</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Dân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chài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hết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sinh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kiếm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đem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ra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bán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sườn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phía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họ</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ở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đứng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phải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vòng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rất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giờ</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trong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lão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nghèo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ta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vì</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hễ</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việc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gì</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đều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đảm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gánh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vác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phải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vòng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bàn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ghép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đá</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bậc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thang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vượt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dốc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để</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ngắn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mong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muốn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Ai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đều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lắc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đầu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bảo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việc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lắm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xmlns=""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vẫn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tìm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cách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việc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nặng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nhọc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khiến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sờn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lòng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Thấy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đói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những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vượn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ở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gần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mang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hoa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Chim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chóc</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thay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nhau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ca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hát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để</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mệt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Về</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sau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nhiều</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trong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tình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nguyện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cùng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Sau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năm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lần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sim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ra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hoàn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Nhờ</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thể</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xuống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dễ</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dàng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Cả</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biết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ơn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tặng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thêm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tên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mới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Ghép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Ngày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nay, con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vượt</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gọi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Truông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Ghép</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vẫn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còn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ở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phía</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nam</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dãy</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Hồng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Lĩnh</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(Theo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Nguyễn</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Đổng</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Chi)</a:t>
            </a:r>
          </a:p>
        </p:txBody>
      </p:sp>
      <p:pic>
        <p:nvPicPr>
          <p:cNvPr id="3" name="Picture 2">
            <a:extLst>
              <a:ext uri="{FF2B5EF4-FFF2-40B4-BE49-F238E27FC236}">
                <a16:creationId xmlns:a16="http://schemas.microsoft.com/office/drawing/2014/main" xmlns=""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xmlns=""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xmlns=""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xmlns=""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xmlns=""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xmlns=""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xmlns=""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xmlns=""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xmlns=""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xmlns=""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xmlns=""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xmlns="" id="{390AA9BB-E759-4434-B67F-BC945C510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xmlns=""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xmlns="" id="{BBA2E947-8C7A-411A-9389-0E9C4C5AF2B4}"/>
              </a:ext>
            </a:extLst>
          </p:cNvPr>
          <p:cNvSpPr txBox="1"/>
          <p:nvPr/>
        </p:nvSpPr>
        <p:spPr>
          <a:xfrm>
            <a:off x="3333750" y="409575"/>
            <a:ext cx="4876800" cy="584775"/>
          </a:xfrm>
          <a:prstGeom prst="rect">
            <a:avLst/>
          </a:prstGeom>
          <a:noFill/>
        </p:spPr>
        <p:txBody>
          <a:bodyPr wrap="square" rtlCol="0">
            <a:spAutoFit/>
          </a:bodyPr>
          <a:lstStyle/>
          <a:p>
            <a:r>
              <a:rPr lang="en-US" sz="3200" b="1" dirty="0" err="1">
                <a:solidFill>
                  <a:srgbClr val="FF0000"/>
                </a:solidFill>
                <a:latin typeface="Times New Roman" pitchFamily="18" charset="0"/>
                <a:ea typeface="Arial-Rounded" panose="020B0500000000000000" pitchFamily="34" charset="0"/>
                <a:cs typeface="Times New Roman" pitchFamily="18" charset="0"/>
              </a:rPr>
              <a:t>Những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bậc</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đá</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chạm</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mây</a:t>
            </a:r>
            <a:endParaRPr lang="en-US" sz="32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10" name="TextBox 9">
            <a:extLst>
              <a:ext uri="{FF2B5EF4-FFF2-40B4-BE49-F238E27FC236}">
                <a16:creationId xmlns:a16="http://schemas.microsoft.com/office/drawing/2014/main" xmlns=""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Ngày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xưa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dưới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chân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núi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Hồng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Lĩnh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có</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một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xóm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nhỏ</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người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dân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sống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bằng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nghề</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đánh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cá</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Cuộc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sống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đang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yên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lành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bỗng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một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trận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bão</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khủng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khiếp</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cuốn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tất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cả</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thuyền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bè</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Dân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xóm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chài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hết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đường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sinh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sống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đành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lên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núi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kiếm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củi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đem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ra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chợ</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bán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Nhưng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sườn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núi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phía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họ</a:t>
            </a:r>
            <a:r>
              <a:rPr lang="en-US" sz="2400" b="1" dirty="0">
                <a:solidFill>
                  <a:srgbClr val="002060"/>
                </a:solidFill>
                <a:latin typeface="Times New Roman" pitchFamily="18" charset="0"/>
                <a:ea typeface="Arial-Rounded" panose="020B0500000000000000" pitchFamily="34" charset="0"/>
                <a:cs typeface="Times New Roman" pitchFamily="18" charset="0"/>
              </a:rPr>
              <a:t> ở </a:t>
            </a:r>
            <a:r>
              <a:rPr lang="en-US" sz="2400" b="1" dirty="0" err="1">
                <a:solidFill>
                  <a:srgbClr val="002060"/>
                </a:solidFill>
                <a:latin typeface="Times New Roman" pitchFamily="18" charset="0"/>
                <a:ea typeface="Arial-Rounded" panose="020B0500000000000000" pitchFamily="34" charset="0"/>
                <a:cs typeface="Times New Roman" pitchFamily="18" charset="0"/>
              </a:rPr>
              <a:t>dựng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đứng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bà</a:t>
            </a:r>
            <a:r>
              <a:rPr lang="en-US" sz="2400" b="1" dirty="0">
                <a:solidFill>
                  <a:srgbClr val="002060"/>
                </a:solidFill>
                <a:latin typeface="Times New Roman" pitchFamily="18" charset="0"/>
                <a:ea typeface="Arial-Rounded" panose="020B0500000000000000" pitchFamily="34" charset="0"/>
                <a:cs typeface="Times New Roman" pitchFamily="18" charset="0"/>
              </a:rPr>
              <a:t> con </a:t>
            </a:r>
            <a:r>
              <a:rPr lang="en-US" sz="2400" b="1" dirty="0" err="1">
                <a:solidFill>
                  <a:srgbClr val="002060"/>
                </a:solidFill>
                <a:latin typeface="Times New Roman" pitchFamily="18" charset="0"/>
                <a:ea typeface="Arial-Rounded" panose="020B0500000000000000" pitchFamily="34" charset="0"/>
                <a:cs typeface="Times New Roman" pitchFamily="18" charset="0"/>
              </a:rPr>
              <a:t>phải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đường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vòng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rất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xa</a:t>
            </a:r>
            <a:r>
              <a:rPr lang="en-US" sz="2400" b="1" dirty="0">
                <a:solidFill>
                  <a:srgbClr val="002060"/>
                </a:solidFill>
                <a:latin typeface="Times New Roman" pitchFamily="18" charset="0"/>
                <a:ea typeface="Arial-Rounded" panose="020B0500000000000000" pitchFamily="34" charset="0"/>
                <a:cs typeface="Times New Roman" pitchFamily="18" charset="0"/>
              </a:rPr>
              <a:t>.</a:t>
            </a:r>
          </a:p>
          <a:p>
            <a:pPr algn="just"/>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Bấy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giờ</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trong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xóm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có</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một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ông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lão</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nghèo</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Người</a:t>
            </a:r>
            <a:r>
              <a:rPr lang="en-US" sz="2400" b="1" dirty="0">
                <a:solidFill>
                  <a:srgbClr val="002060"/>
                </a:solidFill>
                <a:latin typeface="Times New Roman" pitchFamily="18" charset="0"/>
                <a:ea typeface="Arial-Rounded" panose="020B0500000000000000" pitchFamily="34" charset="0"/>
                <a:cs typeface="Times New Roman" pitchFamily="18" charset="0"/>
              </a:rPr>
              <a:t> ta </a:t>
            </a:r>
            <a:r>
              <a:rPr lang="en-US" sz="2400" b="1" dirty="0" err="1">
                <a:solidFill>
                  <a:srgbClr val="002060"/>
                </a:solidFill>
                <a:latin typeface="Times New Roman" pitchFamily="18" charset="0"/>
                <a:ea typeface="Arial-Rounded" panose="020B0500000000000000" pitchFamily="34" charset="0"/>
                <a:cs typeface="Times New Roman" pitchFamily="18" charset="0"/>
              </a:rPr>
              <a:t>gọi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ông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cố</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Đương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vì</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hễ</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gặp</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việc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khó</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ông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đều</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đảm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đương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gánh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vác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Thấy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lên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núi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phải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đường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vòng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ông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bàn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với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mọi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người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ghép</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đá</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thành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bậc</a:t>
            </a:r>
            <a:r>
              <a:rPr lang="en-US" sz="2400" b="1" dirty="0">
                <a:solidFill>
                  <a:srgbClr val="002060"/>
                </a:solidFill>
                <a:latin typeface="Times New Roman" pitchFamily="18" charset="0"/>
                <a:ea typeface="Arial-Rounded" panose="020B0500000000000000" pitchFamily="34" charset="0"/>
                <a:cs typeface="Times New Roman" pitchFamily="18" charset="0"/>
              </a:rPr>
              <a:t> thang </a:t>
            </a:r>
            <a:r>
              <a:rPr lang="en-US" sz="2400" b="1" dirty="0" err="1">
                <a:solidFill>
                  <a:srgbClr val="002060"/>
                </a:solidFill>
                <a:latin typeface="Times New Roman" pitchFamily="18" charset="0"/>
                <a:ea typeface="Arial-Rounded" panose="020B0500000000000000" pitchFamily="34" charset="0"/>
                <a:cs typeface="Times New Roman" pitchFamily="18" charset="0"/>
              </a:rPr>
              <a:t>vượt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dốc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để</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có</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400" b="1" dirty="0">
                <a:solidFill>
                  <a:srgbClr val="002060"/>
                </a:solidFill>
                <a:latin typeface="Times New Roman" pitchFamily="18" charset="0"/>
                <a:ea typeface="Arial-Rounded" panose="020B0500000000000000" pitchFamily="34" charset="0"/>
                <a:cs typeface="Times New Roman" pitchFamily="18" charset="0"/>
              </a:rPr>
              <a:t> con </a:t>
            </a:r>
            <a:r>
              <a:rPr lang="en-US" sz="2400" b="1" dirty="0" err="1">
                <a:solidFill>
                  <a:srgbClr val="002060"/>
                </a:solidFill>
                <a:latin typeface="Times New Roman" pitchFamily="18" charset="0"/>
                <a:ea typeface="Arial-Rounded" panose="020B0500000000000000" pitchFamily="34" charset="0"/>
                <a:cs typeface="Times New Roman" pitchFamily="18" charset="0"/>
              </a:rPr>
              <a:t>đường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ngắn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như</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mong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muốn</a:t>
            </a:r>
            <a:r>
              <a:rPr lang="en-US" sz="2400" b="1" dirty="0">
                <a:solidFill>
                  <a:srgbClr val="002060"/>
                </a:solidFill>
                <a:latin typeface="Times New Roman" pitchFamily="18" charset="0"/>
                <a:ea typeface="Arial-Rounded" panose="020B0500000000000000" pitchFamily="34" charset="0"/>
                <a:cs typeface="Times New Roman" pitchFamily="18" charset="0"/>
              </a:rPr>
              <a:t>. Ai </a:t>
            </a:r>
            <a:r>
              <a:rPr lang="en-US" sz="2400" b="1" dirty="0" err="1">
                <a:solidFill>
                  <a:srgbClr val="002060"/>
                </a:solidFill>
                <a:latin typeface="Times New Roman" pitchFamily="18" charset="0"/>
                <a:ea typeface="Arial-Rounded" panose="020B0500000000000000" pitchFamily="34" charset="0"/>
                <a:cs typeface="Times New Roman" pitchFamily="18" charset="0"/>
              </a:rPr>
              <a:t>nấy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đều</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lắc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đầu</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bảo</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việc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ấy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khó</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lắm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không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làm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xmlns=""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Nhưng</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vẫn</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tìm</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cách</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Công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việc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nặng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nhọc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không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khiến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ông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sờn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lòng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Thấy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ông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đói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những</a:t>
            </a:r>
            <a:r>
              <a:rPr lang="en-US" sz="2400" b="1" dirty="0">
                <a:solidFill>
                  <a:srgbClr val="002060"/>
                </a:solidFill>
                <a:latin typeface="Times New Roman" pitchFamily="18" charset="0"/>
                <a:ea typeface="Arial-Rounded" panose="020B0500000000000000" pitchFamily="34" charset="0"/>
                <a:cs typeface="Times New Roman" pitchFamily="18" charset="0"/>
              </a:rPr>
              <a:t> con </a:t>
            </a:r>
            <a:r>
              <a:rPr lang="en-US" sz="2400" b="1" dirty="0" err="1">
                <a:solidFill>
                  <a:srgbClr val="002060"/>
                </a:solidFill>
                <a:latin typeface="Times New Roman" pitchFamily="18" charset="0"/>
                <a:ea typeface="Arial-Rounded" panose="020B0500000000000000" pitchFamily="34" charset="0"/>
                <a:cs typeface="Times New Roman" pitchFamily="18" charset="0"/>
              </a:rPr>
              <a:t>vượn</a:t>
            </a:r>
            <a:r>
              <a:rPr lang="en-US" sz="2400" b="1" dirty="0">
                <a:solidFill>
                  <a:srgbClr val="002060"/>
                </a:solidFill>
                <a:latin typeface="Times New Roman" pitchFamily="18" charset="0"/>
                <a:ea typeface="Arial-Rounded" panose="020B0500000000000000" pitchFamily="34" charset="0"/>
                <a:cs typeface="Times New Roman" pitchFamily="18" charset="0"/>
              </a:rPr>
              <a:t> ở </a:t>
            </a:r>
            <a:r>
              <a:rPr lang="en-US" sz="2400" b="1" dirty="0" err="1">
                <a:solidFill>
                  <a:srgbClr val="002060"/>
                </a:solidFill>
                <a:latin typeface="Times New Roman" pitchFamily="18" charset="0"/>
                <a:ea typeface="Arial-Rounded" panose="020B0500000000000000" pitchFamily="34" charset="0"/>
                <a:cs typeface="Times New Roman" pitchFamily="18" charset="0"/>
              </a:rPr>
              <a:t>gần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đó</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mang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hoa</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quả</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đến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cho</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ông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Chim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chóc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thay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nhau</a:t>
            </a:r>
            <a:r>
              <a:rPr lang="en-US" sz="2400" b="1" dirty="0">
                <a:solidFill>
                  <a:srgbClr val="002060"/>
                </a:solidFill>
                <a:latin typeface="Times New Roman" pitchFamily="18" charset="0"/>
                <a:ea typeface="Arial-Rounded" panose="020B0500000000000000" pitchFamily="34" charset="0"/>
                <a:cs typeface="Times New Roman" pitchFamily="18" charset="0"/>
              </a:rPr>
              <a:t> ca </a:t>
            </a:r>
            <a:r>
              <a:rPr lang="en-US" sz="2400" b="1" dirty="0" err="1">
                <a:solidFill>
                  <a:srgbClr val="002060"/>
                </a:solidFill>
                <a:latin typeface="Times New Roman" pitchFamily="18" charset="0"/>
                <a:ea typeface="Arial-Rounded" panose="020B0500000000000000" pitchFamily="34" charset="0"/>
                <a:cs typeface="Times New Roman" pitchFamily="18" charset="0"/>
              </a:rPr>
              <a:t>hát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để</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ông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quên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mệt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Về</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sau</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nhiều</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người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trong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xóm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tình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nguyện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đến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làm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cùng</a:t>
            </a:r>
            <a:r>
              <a:rPr lang="en-US" sz="2400" b="1" dirty="0">
                <a:solidFill>
                  <a:srgbClr val="002060"/>
                </a:solidFill>
                <a:latin typeface="Times New Roman" pitchFamily="18" charset="0"/>
                <a:ea typeface="Arial-Rounded" panose="020B0500000000000000" pitchFamily="34"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Sau</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năm</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lần</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sim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ra</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quả</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đã</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hoàn</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Nhờ</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đó</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mọi</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có</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thể</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xuống</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dễ</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dàng</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Cả</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xóm</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biết</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ơn</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Đương</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tặng</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thêm</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ông</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một</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tên</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mới</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cố</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Ghép</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Ngày</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nay, con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đường</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vượt</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gọi</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Truông</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Ghép</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vẫn</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còn</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ở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phía</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nam</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dãy</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núi</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Hồng</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Lĩnh</a:t>
            </a:r>
            <a:r>
              <a:rPr kumimoji="0" lang="en-US" sz="2400" b="1" i="0" u="none" strike="noStrike" kern="1200" cap="none" spc="0" normalizeH="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Times New Roman" pitchFamily="18" charset="0"/>
                <a:ea typeface="Arial-Rounded" panose="020B0500000000000000" pitchFamily="34" charset="0"/>
                <a:cs typeface="Times New Roman" pitchFamily="18" charset="0"/>
              </a:rPr>
              <a:t>(Theo</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Nguyễn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Đổng</a:t>
            </a:r>
            <a:r>
              <a:rPr lang="en-US" sz="2400" b="1" dirty="0">
                <a:solidFill>
                  <a:srgbClr val="002060"/>
                </a:solidFill>
                <a:latin typeface="Times New Roman" pitchFamily="18" charset="0"/>
                <a:ea typeface="Arial-Rounded" panose="020B0500000000000000" pitchFamily="34" charset="0"/>
                <a:cs typeface="Times New Roman" pitchFamily="18" charset="0"/>
              </a:rPr>
              <a:t> Chi)</a:t>
            </a:r>
            <a:endPar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pic>
        <p:nvPicPr>
          <p:cNvPr id="3" name="Picture 2">
            <a:extLst>
              <a:ext uri="{FF2B5EF4-FFF2-40B4-BE49-F238E27FC236}">
                <a16:creationId xmlns:a16="http://schemas.microsoft.com/office/drawing/2014/main" xmlns=""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2509C06-B93A-4B11-A169-F87E60E9444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xmlns=""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xmlns=""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xmlns=""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xmlns=""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xmlns=""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xmlns=""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xmlns=""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xmlns=""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xmlns=""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xmlns=""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xmlns=""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xmlns=""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mj-lt"/>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mj-lt"/>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mj-lt"/>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mj-lt"/>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xmlns="" id="{0EB8E7FB-6831-4863-9127-713C56F7C89E}"/>
              </a:ext>
            </a:extLst>
          </p:cNvPr>
          <p:cNvSpPr/>
          <p:nvPr/>
        </p:nvSpPr>
        <p:spPr>
          <a:xfrm>
            <a:off x="2228849" y="1773946"/>
            <a:ext cx="8153401"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mj-lt"/>
                <a:ea typeface="Arial-Rounded" panose="020B0500000000000000" pitchFamily="34" charset="0"/>
                <a:cs typeface="Arial-Rounded" panose="020B0500000000000000" pitchFamily="34" charset="0"/>
              </a:rPr>
              <a:t>Người ta gọi ông là cố Đương</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prstClr val="black"/>
                </a:solidFill>
                <a:latin typeface="+mj-lt"/>
                <a:ea typeface="Arial-Rounded" panose="020B0500000000000000" pitchFamily="34" charset="0"/>
                <a:cs typeface="Arial-Rounded" panose="020B0500000000000000" pitchFamily="34" charset="0"/>
              </a:rPr>
              <a:t>vì</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prstClr val="black"/>
                </a:solidFill>
                <a:latin typeface="+mj-lt"/>
                <a:ea typeface="Arial-Rounded" panose="020B0500000000000000" pitchFamily="34" charset="0"/>
                <a:cs typeface="Arial-Rounded" panose="020B0500000000000000" pitchFamily="34" charset="0"/>
              </a:rPr>
              <a:t> hễ gặp chuyện gì khó,</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prstClr val="black"/>
                </a:solidFill>
                <a:latin typeface="+mj-lt"/>
                <a:ea typeface="Arial-Rounded" panose="020B0500000000000000" pitchFamily="34" charset="0"/>
                <a:cs typeface="Arial-Rounded" panose="020B0500000000000000" pitchFamily="34" charset="0"/>
              </a:rPr>
              <a:t> ông đều đảm đương gánh vác</a:t>
            </a:r>
            <a:r>
              <a:rPr lang="vi-VN" sz="4000" b="1" dirty="0">
                <a:solidFill>
                  <a:srgbClr val="FF0000"/>
                </a:solidFill>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2078</Words>
  <Application>Microsoft Office PowerPoint</Application>
  <PresentationFormat>Custom</PresentationFormat>
  <Paragraphs>118</Paragraphs>
  <Slides>33</Slides>
  <Notes>27</Notes>
  <HiddenSlides>0</HiddenSlides>
  <MMClips>4</MMClips>
  <ScaleCrop>false</ScaleCrop>
  <HeadingPairs>
    <vt:vector size="4" baseType="variant">
      <vt:variant>
        <vt:lpstr>Theme</vt:lpstr>
      </vt:variant>
      <vt:variant>
        <vt:i4>5</vt:i4>
      </vt:variant>
      <vt:variant>
        <vt:lpstr>Slide Titles</vt:lpstr>
      </vt:variant>
      <vt:variant>
        <vt:i4>33</vt:i4>
      </vt:variant>
    </vt:vector>
  </HeadingPairs>
  <TitlesOfParts>
    <vt:vector size="38" baseType="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Ha</cp:lastModifiedBy>
  <cp:revision>50</cp:revision>
  <dcterms:created xsi:type="dcterms:W3CDTF">2022-09-17T00:32:52Z</dcterms:created>
  <dcterms:modified xsi:type="dcterms:W3CDTF">2023-12-09T09:16:15Z</dcterms:modified>
</cp:coreProperties>
</file>