
<file path=[Content_Types].xml><?xml version="1.0" encoding="utf-8"?>
<Types xmlns="http://schemas.openxmlformats.org/package/2006/content-types">
  <Default Extension="png" ContentType="image/png"/>
  <Default Extension="mp3" ContentType="audio/mp3"/>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9" r:id="rId2"/>
    <p:sldId id="423" r:id="rId3"/>
    <p:sldId id="425" r:id="rId4"/>
    <p:sldId id="424" r:id="rId5"/>
    <p:sldId id="407" r:id="rId6"/>
    <p:sldId id="408" r:id="rId7"/>
    <p:sldId id="414" r:id="rId8"/>
    <p:sldId id="360" r:id="rId9"/>
    <p:sldId id="404" r:id="rId10"/>
    <p:sldId id="416" r:id="rId11"/>
    <p:sldId id="402" r:id="rId12"/>
    <p:sldId id="421" r:id="rId13"/>
    <p:sldId id="422" r:id="rId14"/>
    <p:sldId id="417" r:id="rId15"/>
    <p:sldId id="418" r:id="rId16"/>
    <p:sldId id="426" r:id="rId17"/>
    <p:sldId id="4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D30FF-DBC2-4449-98AB-F00C66E6DA6F}"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99108-09C0-40DC-B676-FFAE72C6B2B0}" type="slidenum">
              <a:rPr lang="en-US" smtClean="0"/>
              <a:t>‹#›</a:t>
            </a:fld>
            <a:endParaRPr lang="en-US"/>
          </a:p>
        </p:txBody>
      </p:sp>
    </p:spTree>
    <p:extLst>
      <p:ext uri="{BB962C8B-B14F-4D97-AF65-F5344CB8AC3E}">
        <p14:creationId xmlns:p14="http://schemas.microsoft.com/office/powerpoint/2010/main" val="170247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91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506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4615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6989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776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6646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36084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4256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492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188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92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030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7866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3311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27805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67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3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3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4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2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64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08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3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092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068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1803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xmlns=""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xmlns=""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3889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xmlns="" id="{24A00672-01BF-488C-9F2D-464ED4D8362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90675" y="142875"/>
            <a:ext cx="1266527" cy="1266527"/>
          </a:xfrm>
          <a:prstGeom prst="rect">
            <a:avLst/>
          </a:prstGeom>
        </p:spPr>
      </p:pic>
    </p:spTree>
    <p:extLst>
      <p:ext uri="{BB962C8B-B14F-4D97-AF65-F5344CB8AC3E}">
        <p14:creationId xmlns:p14="http://schemas.microsoft.com/office/powerpoint/2010/main" val="3567954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notesSlide" Target="../notesSlides/notesSlide17.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slide" Target="slide5.xml"/><Relationship Id="rId4" Type="http://schemas.openxmlformats.org/officeDocument/2006/relationships/image" Target="../media/image10.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1.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xmlns="" id="{1134A58D-CB9F-4BE4-A8B4-2FA53BE0FFA2}"/>
              </a:ext>
            </a:extLst>
          </p:cNvPr>
          <p:cNvPicPr>
            <a:picLocks noChangeAspect="1"/>
          </p:cNvPicPr>
          <p:nvPr/>
        </p:nvPicPr>
        <p:blipFill>
          <a:blip r:embed="rId4"/>
          <a:srcRect l="2635" t="26052" r="4063" b="21973"/>
          <a:stretch>
            <a:fillRect/>
          </a:stretch>
        </p:blipFill>
        <p:spPr>
          <a:xfrm>
            <a:off x="2813294" y="1309297"/>
            <a:ext cx="3237586" cy="844905"/>
          </a:xfrm>
          <a:custGeom>
            <a:avLst/>
            <a:gdLst>
              <a:gd name="connsiteX0" fmla="*/ 2741600 w 3237586"/>
              <a:gd name="connsiteY0" fmla="*/ 744931 h 844905"/>
              <a:gd name="connsiteX1" fmla="*/ 2762631 w 3237586"/>
              <a:gd name="connsiteY1" fmla="*/ 748893 h 844905"/>
              <a:gd name="connsiteX2" fmla="*/ 2780614 w 3237586"/>
              <a:gd name="connsiteY2" fmla="*/ 759866 h 844905"/>
              <a:gd name="connsiteX3" fmla="*/ 2793416 w 3237586"/>
              <a:gd name="connsiteY3" fmla="*/ 776325 h 844905"/>
              <a:gd name="connsiteX4" fmla="*/ 2798293 w 3237586"/>
              <a:gd name="connsiteY4" fmla="*/ 796137 h 844905"/>
              <a:gd name="connsiteX5" fmla="*/ 2792197 w 3237586"/>
              <a:gd name="connsiteY5" fmla="*/ 818388 h 844905"/>
              <a:gd name="connsiteX6" fmla="*/ 2776957 w 3237586"/>
              <a:gd name="connsiteY6" fmla="*/ 835152 h 844905"/>
              <a:gd name="connsiteX7" fmla="*/ 2761412 w 3237586"/>
              <a:gd name="connsiteY7" fmla="*/ 842467 h 844905"/>
              <a:gd name="connsiteX8" fmla="*/ 2744648 w 3237586"/>
              <a:gd name="connsiteY8" fmla="*/ 844905 h 844905"/>
              <a:gd name="connsiteX9" fmla="*/ 2703195 w 3237586"/>
              <a:gd name="connsiteY9" fmla="*/ 828446 h 844905"/>
              <a:gd name="connsiteX10" fmla="*/ 2689174 w 3237586"/>
              <a:gd name="connsiteY10" fmla="*/ 794918 h 844905"/>
              <a:gd name="connsiteX11" fmla="*/ 2706243 w 3237586"/>
              <a:gd name="connsiteY11" fmla="*/ 758342 h 844905"/>
              <a:gd name="connsiteX12" fmla="*/ 2741600 w 3237586"/>
              <a:gd name="connsiteY12" fmla="*/ 744931 h 844905"/>
              <a:gd name="connsiteX13" fmla="*/ 1519809 w 3237586"/>
              <a:gd name="connsiteY13" fmla="*/ 246888 h 844905"/>
              <a:gd name="connsiteX14" fmla="*/ 1530782 w 3237586"/>
              <a:gd name="connsiteY14" fmla="*/ 246888 h 844905"/>
              <a:gd name="connsiteX15" fmla="*/ 1577721 w 3237586"/>
              <a:gd name="connsiteY15" fmla="*/ 250850 h 844905"/>
              <a:gd name="connsiteX16" fmla="*/ 1621612 w 3237586"/>
              <a:gd name="connsiteY16" fmla="*/ 260604 h 844905"/>
              <a:gd name="connsiteX17" fmla="*/ 1658493 w 3237586"/>
              <a:gd name="connsiteY17" fmla="*/ 277063 h 844905"/>
              <a:gd name="connsiteX18" fmla="*/ 1685011 w 3237586"/>
              <a:gd name="connsiteY18" fmla="*/ 301752 h 844905"/>
              <a:gd name="connsiteX19" fmla="*/ 1694764 w 3237586"/>
              <a:gd name="connsiteY19" fmla="*/ 322173 h 844905"/>
              <a:gd name="connsiteX20" fmla="*/ 1697812 w 3237586"/>
              <a:gd name="connsiteY20" fmla="*/ 343814 h 844905"/>
              <a:gd name="connsiteX21" fmla="*/ 1690192 w 3237586"/>
              <a:gd name="connsiteY21" fmla="*/ 377342 h 844905"/>
              <a:gd name="connsiteX22" fmla="*/ 1669161 w 3237586"/>
              <a:gd name="connsiteY22" fmla="*/ 402945 h 844905"/>
              <a:gd name="connsiteX23" fmla="*/ 1648740 w 3237586"/>
              <a:gd name="connsiteY23" fmla="*/ 413004 h 844905"/>
              <a:gd name="connsiteX24" fmla="*/ 1625270 w 3237586"/>
              <a:gd name="connsiteY24" fmla="*/ 416356 h 844905"/>
              <a:gd name="connsiteX25" fmla="*/ 1619479 w 3237586"/>
              <a:gd name="connsiteY25" fmla="*/ 416356 h 844905"/>
              <a:gd name="connsiteX26" fmla="*/ 1613688 w 3237586"/>
              <a:gd name="connsiteY26" fmla="*/ 415747 h 844905"/>
              <a:gd name="connsiteX27" fmla="*/ 1587475 w 3237586"/>
              <a:gd name="connsiteY27" fmla="*/ 409041 h 844905"/>
              <a:gd name="connsiteX28" fmla="*/ 1561262 w 3237586"/>
              <a:gd name="connsiteY28" fmla="*/ 402945 h 844905"/>
              <a:gd name="connsiteX29" fmla="*/ 1552118 w 3237586"/>
              <a:gd name="connsiteY29" fmla="*/ 402336 h 844905"/>
              <a:gd name="connsiteX30" fmla="*/ 1524991 w 3237586"/>
              <a:gd name="connsiteY30" fmla="*/ 407517 h 844905"/>
              <a:gd name="connsiteX31" fmla="*/ 1501216 w 3237586"/>
              <a:gd name="connsiteY31" fmla="*/ 421233 h 844905"/>
              <a:gd name="connsiteX32" fmla="*/ 1482928 w 3237586"/>
              <a:gd name="connsiteY32" fmla="*/ 440740 h 844905"/>
              <a:gd name="connsiteX33" fmla="*/ 1471651 w 3237586"/>
              <a:gd name="connsiteY33" fmla="*/ 463296 h 844905"/>
              <a:gd name="connsiteX34" fmla="*/ 1467384 w 3237586"/>
              <a:gd name="connsiteY34" fmla="*/ 492557 h 844905"/>
              <a:gd name="connsiteX35" fmla="*/ 1478052 w 3237586"/>
              <a:gd name="connsiteY35" fmla="*/ 537667 h 844905"/>
              <a:gd name="connsiteX36" fmla="*/ 1503960 w 3237586"/>
              <a:gd name="connsiteY36" fmla="*/ 568147 h 844905"/>
              <a:gd name="connsiteX37" fmla="*/ 1518285 w 3237586"/>
              <a:gd name="connsiteY37" fmla="*/ 574243 h 844905"/>
              <a:gd name="connsiteX38" fmla="*/ 1536878 w 3237586"/>
              <a:gd name="connsiteY38" fmla="*/ 577291 h 844905"/>
              <a:gd name="connsiteX39" fmla="*/ 1549984 w 3237586"/>
              <a:gd name="connsiteY39" fmla="*/ 574548 h 844905"/>
              <a:gd name="connsiteX40" fmla="*/ 1556995 w 3237586"/>
              <a:gd name="connsiteY40" fmla="*/ 565099 h 844905"/>
              <a:gd name="connsiteX41" fmla="*/ 1556995 w 3237586"/>
              <a:gd name="connsiteY41" fmla="*/ 560832 h 844905"/>
              <a:gd name="connsiteX42" fmla="*/ 1553947 w 3237586"/>
              <a:gd name="connsiteY42" fmla="*/ 551993 h 844905"/>
              <a:gd name="connsiteX43" fmla="*/ 1546632 w 3237586"/>
              <a:gd name="connsiteY43" fmla="*/ 547116 h 844905"/>
              <a:gd name="connsiteX44" fmla="*/ 1537488 w 3237586"/>
              <a:gd name="connsiteY44" fmla="*/ 544677 h 844905"/>
              <a:gd name="connsiteX45" fmla="*/ 1528344 w 3237586"/>
              <a:gd name="connsiteY45" fmla="*/ 542544 h 844905"/>
              <a:gd name="connsiteX46" fmla="*/ 1510056 w 3237586"/>
              <a:gd name="connsiteY46" fmla="*/ 527609 h 844905"/>
              <a:gd name="connsiteX47" fmla="*/ 1503350 w 3237586"/>
              <a:gd name="connsiteY47" fmla="*/ 502310 h 844905"/>
              <a:gd name="connsiteX48" fmla="*/ 1507008 w 3237586"/>
              <a:gd name="connsiteY48" fmla="*/ 481584 h 844905"/>
              <a:gd name="connsiteX49" fmla="*/ 1527734 w 3237586"/>
              <a:gd name="connsiteY49" fmla="*/ 452018 h 844905"/>
              <a:gd name="connsiteX50" fmla="*/ 1559433 w 3237586"/>
              <a:gd name="connsiteY50" fmla="*/ 434644 h 844905"/>
              <a:gd name="connsiteX51" fmla="*/ 1578940 w 3237586"/>
              <a:gd name="connsiteY51" fmla="*/ 430682 h 844905"/>
              <a:gd name="connsiteX52" fmla="*/ 1599057 w 3237586"/>
              <a:gd name="connsiteY52" fmla="*/ 429768 h 844905"/>
              <a:gd name="connsiteX53" fmla="*/ 1610335 w 3237586"/>
              <a:gd name="connsiteY53" fmla="*/ 429768 h 844905"/>
              <a:gd name="connsiteX54" fmla="*/ 1621612 w 3237586"/>
              <a:gd name="connsiteY54" fmla="*/ 430377 h 844905"/>
              <a:gd name="connsiteX55" fmla="*/ 1710004 w 3237586"/>
              <a:gd name="connsiteY55" fmla="*/ 464515 h 844905"/>
              <a:gd name="connsiteX56" fmla="*/ 1741094 w 3237586"/>
              <a:gd name="connsiteY56" fmla="*/ 559613 h 844905"/>
              <a:gd name="connsiteX57" fmla="*/ 1738656 w 3237586"/>
              <a:gd name="connsiteY57" fmla="*/ 591007 h 844905"/>
              <a:gd name="connsiteX58" fmla="*/ 1730731 w 3237586"/>
              <a:gd name="connsiteY58" fmla="*/ 621792 h 844905"/>
              <a:gd name="connsiteX59" fmla="*/ 1709090 w 3237586"/>
              <a:gd name="connsiteY59" fmla="*/ 662330 h 844905"/>
              <a:gd name="connsiteX60" fmla="*/ 1677696 w 3237586"/>
              <a:gd name="connsiteY60" fmla="*/ 695249 h 844905"/>
              <a:gd name="connsiteX61" fmla="*/ 1639291 w 3237586"/>
              <a:gd name="connsiteY61" fmla="*/ 720242 h 844905"/>
              <a:gd name="connsiteX62" fmla="*/ 1596009 w 3237586"/>
              <a:gd name="connsiteY62" fmla="*/ 737616 h 844905"/>
              <a:gd name="connsiteX63" fmla="*/ 1514932 w 3237586"/>
              <a:gd name="connsiteY63" fmla="*/ 749198 h 844905"/>
              <a:gd name="connsiteX64" fmla="*/ 1440866 w 3237586"/>
              <a:gd name="connsiteY64" fmla="*/ 738835 h 844905"/>
              <a:gd name="connsiteX65" fmla="*/ 1376553 w 3237586"/>
              <a:gd name="connsiteY65" fmla="*/ 710793 h 844905"/>
              <a:gd name="connsiteX66" fmla="*/ 1325347 w 3237586"/>
              <a:gd name="connsiteY66" fmla="*/ 669341 h 844905"/>
              <a:gd name="connsiteX67" fmla="*/ 1289990 w 3237586"/>
              <a:gd name="connsiteY67" fmla="*/ 618134 h 844905"/>
              <a:gd name="connsiteX68" fmla="*/ 1272616 w 3237586"/>
              <a:gd name="connsiteY68" fmla="*/ 566623 h 844905"/>
              <a:gd name="connsiteX69" fmla="*/ 1267435 w 3237586"/>
              <a:gd name="connsiteY69" fmla="*/ 512673 h 844905"/>
              <a:gd name="connsiteX70" fmla="*/ 1274140 w 3237586"/>
              <a:gd name="connsiteY70" fmla="*/ 448056 h 844905"/>
              <a:gd name="connsiteX71" fmla="*/ 1303096 w 3237586"/>
              <a:gd name="connsiteY71" fmla="*/ 364540 h 844905"/>
              <a:gd name="connsiteX72" fmla="*/ 1353693 w 3237586"/>
              <a:gd name="connsiteY72" fmla="*/ 301142 h 844905"/>
              <a:gd name="connsiteX73" fmla="*/ 1425931 w 3237586"/>
              <a:gd name="connsiteY73" fmla="*/ 260908 h 844905"/>
              <a:gd name="connsiteX74" fmla="*/ 1519809 w 3237586"/>
              <a:gd name="connsiteY74" fmla="*/ 246888 h 844905"/>
              <a:gd name="connsiteX75" fmla="*/ 1172147 w 3237586"/>
              <a:gd name="connsiteY75" fmla="*/ 246888 h 844905"/>
              <a:gd name="connsiteX76" fmla="*/ 1207975 w 3237586"/>
              <a:gd name="connsiteY76" fmla="*/ 255727 h 844905"/>
              <a:gd name="connsiteX77" fmla="*/ 1236517 w 3237586"/>
              <a:gd name="connsiteY77" fmla="*/ 278587 h 844905"/>
              <a:gd name="connsiteX78" fmla="*/ 1255033 w 3237586"/>
              <a:gd name="connsiteY78" fmla="*/ 319735 h 844905"/>
              <a:gd name="connsiteX79" fmla="*/ 1259586 w 3237586"/>
              <a:gd name="connsiteY79" fmla="*/ 371246 h 844905"/>
              <a:gd name="connsiteX80" fmla="*/ 1259586 w 3237586"/>
              <a:gd name="connsiteY80" fmla="*/ 378561 h 844905"/>
              <a:gd name="connsiteX81" fmla="*/ 1259586 w 3237586"/>
              <a:gd name="connsiteY81" fmla="*/ 430072 h 844905"/>
              <a:gd name="connsiteX82" fmla="*/ 1258367 w 3237586"/>
              <a:gd name="connsiteY82" fmla="*/ 481584 h 844905"/>
              <a:gd name="connsiteX83" fmla="*/ 1255929 w 3237586"/>
              <a:gd name="connsiteY83" fmla="*/ 544068 h 844905"/>
              <a:gd name="connsiteX84" fmla="*/ 1250442 w 3237586"/>
              <a:gd name="connsiteY84" fmla="*/ 605333 h 844905"/>
              <a:gd name="connsiteX85" fmla="*/ 1241908 w 3237586"/>
              <a:gd name="connsiteY85" fmla="*/ 654101 h 844905"/>
              <a:gd name="connsiteX86" fmla="*/ 1225753 w 3237586"/>
              <a:gd name="connsiteY86" fmla="*/ 696773 h 844905"/>
              <a:gd name="connsiteX87" fmla="*/ 1197712 w 3237586"/>
              <a:gd name="connsiteY87" fmla="*/ 727253 h 844905"/>
              <a:gd name="connsiteX88" fmla="*/ 1152906 w 3237586"/>
              <a:gd name="connsiteY88" fmla="*/ 738835 h 844905"/>
              <a:gd name="connsiteX89" fmla="*/ 1115111 w 3237586"/>
              <a:gd name="connsiteY89" fmla="*/ 734263 h 844905"/>
              <a:gd name="connsiteX90" fmla="*/ 1087984 w 3237586"/>
              <a:gd name="connsiteY90" fmla="*/ 719328 h 844905"/>
              <a:gd name="connsiteX91" fmla="*/ 1068781 w 3237586"/>
              <a:gd name="connsiteY91" fmla="*/ 692505 h 844905"/>
              <a:gd name="connsiteX92" fmla="*/ 1053541 w 3237586"/>
              <a:gd name="connsiteY92" fmla="*/ 652272 h 844905"/>
              <a:gd name="connsiteX93" fmla="*/ 1048055 w 3237586"/>
              <a:gd name="connsiteY93" fmla="*/ 633374 h 844905"/>
              <a:gd name="connsiteX94" fmla="*/ 1041045 w 3237586"/>
              <a:gd name="connsiteY94" fmla="*/ 609905 h 844905"/>
              <a:gd name="connsiteX95" fmla="*/ 1032510 w 3237586"/>
              <a:gd name="connsiteY95" fmla="*/ 587654 h 844905"/>
              <a:gd name="connsiteX96" fmla="*/ 1023061 w 3237586"/>
              <a:gd name="connsiteY96" fmla="*/ 571805 h 844905"/>
              <a:gd name="connsiteX97" fmla="*/ 1018794 w 3237586"/>
              <a:gd name="connsiteY97" fmla="*/ 569366 h 844905"/>
              <a:gd name="connsiteX98" fmla="*/ 1014222 w 3237586"/>
              <a:gd name="connsiteY98" fmla="*/ 574548 h 844905"/>
              <a:gd name="connsiteX99" fmla="*/ 1012698 w 3237586"/>
              <a:gd name="connsiteY99" fmla="*/ 586435 h 844905"/>
              <a:gd name="connsiteX100" fmla="*/ 1013003 w 3237586"/>
              <a:gd name="connsiteY100" fmla="*/ 597103 h 844905"/>
              <a:gd name="connsiteX101" fmla="*/ 1013308 w 3237586"/>
              <a:gd name="connsiteY101" fmla="*/ 607771 h 844905"/>
              <a:gd name="connsiteX102" fmla="*/ 1012698 w 3237586"/>
              <a:gd name="connsiteY102" fmla="*/ 607771 h 844905"/>
              <a:gd name="connsiteX103" fmla="*/ 1012093 w 3237586"/>
              <a:gd name="connsiteY103" fmla="*/ 642518 h 844905"/>
              <a:gd name="connsiteX104" fmla="*/ 1008450 w 3237586"/>
              <a:gd name="connsiteY104" fmla="*/ 675437 h 844905"/>
              <a:gd name="connsiteX105" fmla="*/ 987805 w 3237586"/>
              <a:gd name="connsiteY105" fmla="*/ 719328 h 844905"/>
              <a:gd name="connsiteX106" fmla="*/ 942870 w 3237586"/>
              <a:gd name="connsiteY106" fmla="*/ 736397 h 844905"/>
              <a:gd name="connsiteX107" fmla="*/ 888521 w 3237586"/>
              <a:gd name="connsiteY107" fmla="*/ 715365 h 844905"/>
              <a:gd name="connsiteX108" fmla="*/ 863327 w 3237586"/>
              <a:gd name="connsiteY108" fmla="*/ 661416 h 844905"/>
              <a:gd name="connsiteX109" fmla="*/ 858160 w 3237586"/>
              <a:gd name="connsiteY109" fmla="*/ 605637 h 844905"/>
              <a:gd name="connsiteX110" fmla="*/ 857250 w 3237586"/>
              <a:gd name="connsiteY110" fmla="*/ 546201 h 844905"/>
              <a:gd name="connsiteX111" fmla="*/ 857250 w 3237586"/>
              <a:gd name="connsiteY111" fmla="*/ 520598 h 844905"/>
              <a:gd name="connsiteX112" fmla="*/ 857250 w 3237586"/>
              <a:gd name="connsiteY112" fmla="*/ 508098 h 844905"/>
              <a:gd name="connsiteX113" fmla="*/ 852907 w 3237586"/>
              <a:gd name="connsiteY113" fmla="*/ 518465 h 844905"/>
              <a:gd name="connsiteX114" fmla="*/ 832180 w 3237586"/>
              <a:gd name="connsiteY114" fmla="*/ 535228 h 844905"/>
              <a:gd name="connsiteX115" fmla="*/ 800481 w 3237586"/>
              <a:gd name="connsiteY115" fmla="*/ 541629 h 844905"/>
              <a:gd name="connsiteX116" fmla="*/ 759943 w 3237586"/>
              <a:gd name="connsiteY116" fmla="*/ 542544 h 844905"/>
              <a:gd name="connsiteX117" fmla="*/ 753847 w 3237586"/>
              <a:gd name="connsiteY117" fmla="*/ 542544 h 844905"/>
              <a:gd name="connsiteX118" fmla="*/ 747751 w 3237586"/>
              <a:gd name="connsiteY118" fmla="*/ 543153 h 844905"/>
              <a:gd name="connsiteX119" fmla="*/ 737388 w 3237586"/>
              <a:gd name="connsiteY119" fmla="*/ 554736 h 844905"/>
              <a:gd name="connsiteX120" fmla="*/ 743788 w 3237586"/>
              <a:gd name="connsiteY120" fmla="*/ 568452 h 844905"/>
              <a:gd name="connsiteX121" fmla="*/ 758724 w 3237586"/>
              <a:gd name="connsiteY121" fmla="*/ 571805 h 844905"/>
              <a:gd name="connsiteX122" fmla="*/ 765734 w 3237586"/>
              <a:gd name="connsiteY122" fmla="*/ 571500 h 844905"/>
              <a:gd name="connsiteX123" fmla="*/ 772744 w 3237586"/>
              <a:gd name="connsiteY123" fmla="*/ 570585 h 844905"/>
              <a:gd name="connsiteX124" fmla="*/ 791032 w 3237586"/>
              <a:gd name="connsiteY124" fmla="*/ 568757 h 844905"/>
              <a:gd name="connsiteX125" fmla="*/ 839496 w 3237586"/>
              <a:gd name="connsiteY125" fmla="*/ 586130 h 844905"/>
              <a:gd name="connsiteX126" fmla="*/ 858088 w 3237586"/>
              <a:gd name="connsiteY126" fmla="*/ 635203 h 844905"/>
              <a:gd name="connsiteX127" fmla="*/ 857784 w 3237586"/>
              <a:gd name="connsiteY127" fmla="*/ 637641 h 844905"/>
              <a:gd name="connsiteX128" fmla="*/ 857479 w 3237586"/>
              <a:gd name="connsiteY128" fmla="*/ 640080 h 844905"/>
              <a:gd name="connsiteX129" fmla="*/ 844982 w 3237586"/>
              <a:gd name="connsiteY129" fmla="*/ 683666 h 844905"/>
              <a:gd name="connsiteX130" fmla="*/ 815112 w 3237586"/>
              <a:gd name="connsiteY130" fmla="*/ 712927 h 844905"/>
              <a:gd name="connsiteX131" fmla="*/ 772744 w 3237586"/>
              <a:gd name="connsiteY131" fmla="*/ 729386 h 844905"/>
              <a:gd name="connsiteX132" fmla="*/ 722757 w 3237586"/>
              <a:gd name="connsiteY132" fmla="*/ 734568 h 844905"/>
              <a:gd name="connsiteX133" fmla="*/ 698068 w 3237586"/>
              <a:gd name="connsiteY133" fmla="*/ 733349 h 844905"/>
              <a:gd name="connsiteX134" fmla="*/ 673380 w 3237586"/>
              <a:gd name="connsiteY134" fmla="*/ 730301 h 844905"/>
              <a:gd name="connsiteX135" fmla="*/ 633146 w 3237586"/>
              <a:gd name="connsiteY135" fmla="*/ 720242 h 844905"/>
              <a:gd name="connsiteX136" fmla="*/ 597789 w 3237586"/>
              <a:gd name="connsiteY136" fmla="*/ 699211 h 844905"/>
              <a:gd name="connsiteX137" fmla="*/ 569443 w 3237586"/>
              <a:gd name="connsiteY137" fmla="*/ 658977 h 844905"/>
              <a:gd name="connsiteX138" fmla="*/ 552984 w 3237586"/>
              <a:gd name="connsiteY138" fmla="*/ 605333 h 844905"/>
              <a:gd name="connsiteX139" fmla="*/ 545364 w 3237586"/>
              <a:gd name="connsiteY139" fmla="*/ 543153 h 844905"/>
              <a:gd name="connsiteX140" fmla="*/ 543535 w 3237586"/>
              <a:gd name="connsiteY140" fmla="*/ 477316 h 844905"/>
              <a:gd name="connsiteX141" fmla="*/ 543840 w 3237586"/>
              <a:gd name="connsiteY141" fmla="*/ 457505 h 844905"/>
              <a:gd name="connsiteX142" fmla="*/ 544144 w 3237586"/>
              <a:gd name="connsiteY142" fmla="*/ 438302 h 844905"/>
              <a:gd name="connsiteX143" fmla="*/ 546888 w 3237586"/>
              <a:gd name="connsiteY143" fmla="*/ 389534 h 844905"/>
              <a:gd name="connsiteX144" fmla="*/ 554508 w 3237586"/>
              <a:gd name="connsiteY144" fmla="*/ 346252 h 844905"/>
              <a:gd name="connsiteX145" fmla="*/ 569748 w 3237586"/>
              <a:gd name="connsiteY145" fmla="*/ 309372 h 844905"/>
              <a:gd name="connsiteX146" fmla="*/ 595351 w 3237586"/>
              <a:gd name="connsiteY146" fmla="*/ 280416 h 844905"/>
              <a:gd name="connsiteX147" fmla="*/ 650520 w 3237586"/>
              <a:gd name="connsiteY147" fmla="*/ 255117 h 844905"/>
              <a:gd name="connsiteX148" fmla="*/ 721538 w 3237586"/>
              <a:gd name="connsiteY148" fmla="*/ 247497 h 844905"/>
              <a:gd name="connsiteX149" fmla="*/ 772744 w 3237586"/>
              <a:gd name="connsiteY149" fmla="*/ 251155 h 844905"/>
              <a:gd name="connsiteX150" fmla="*/ 800786 w 3237586"/>
              <a:gd name="connsiteY150" fmla="*/ 256946 h 844905"/>
              <a:gd name="connsiteX151" fmla="*/ 826999 w 3237586"/>
              <a:gd name="connsiteY151" fmla="*/ 268833 h 844905"/>
              <a:gd name="connsiteX152" fmla="*/ 851383 w 3237586"/>
              <a:gd name="connsiteY152" fmla="*/ 295656 h 844905"/>
              <a:gd name="connsiteX153" fmla="*/ 861746 w 3237586"/>
              <a:gd name="connsiteY153" fmla="*/ 330403 h 844905"/>
              <a:gd name="connsiteX154" fmla="*/ 859917 w 3237586"/>
              <a:gd name="connsiteY154" fmla="*/ 335280 h 844905"/>
              <a:gd name="connsiteX155" fmla="*/ 854736 w 3237586"/>
              <a:gd name="connsiteY155" fmla="*/ 362712 h 844905"/>
              <a:gd name="connsiteX156" fmla="*/ 840410 w 3237586"/>
              <a:gd name="connsiteY156" fmla="*/ 386486 h 844905"/>
              <a:gd name="connsiteX157" fmla="*/ 818464 w 3237586"/>
              <a:gd name="connsiteY157" fmla="*/ 403250 h 844905"/>
              <a:gd name="connsiteX158" fmla="*/ 791032 w 3237586"/>
              <a:gd name="connsiteY158" fmla="*/ 409651 h 844905"/>
              <a:gd name="connsiteX159" fmla="*/ 781888 w 3237586"/>
              <a:gd name="connsiteY159" fmla="*/ 409041 h 844905"/>
              <a:gd name="connsiteX160" fmla="*/ 770306 w 3237586"/>
              <a:gd name="connsiteY160" fmla="*/ 406908 h 844905"/>
              <a:gd name="connsiteX161" fmla="*/ 758114 w 3237586"/>
              <a:gd name="connsiteY161" fmla="*/ 405993 h 844905"/>
              <a:gd name="connsiteX162" fmla="*/ 744703 w 3237586"/>
              <a:gd name="connsiteY162" fmla="*/ 409651 h 844905"/>
              <a:gd name="connsiteX163" fmla="*/ 738607 w 3237586"/>
              <a:gd name="connsiteY163" fmla="*/ 421233 h 844905"/>
              <a:gd name="connsiteX164" fmla="*/ 743484 w 3237586"/>
              <a:gd name="connsiteY164" fmla="*/ 428853 h 844905"/>
              <a:gd name="connsiteX165" fmla="*/ 754456 w 3237586"/>
              <a:gd name="connsiteY165" fmla="*/ 430987 h 844905"/>
              <a:gd name="connsiteX166" fmla="*/ 759943 w 3237586"/>
              <a:gd name="connsiteY166" fmla="*/ 430987 h 844905"/>
              <a:gd name="connsiteX167" fmla="*/ 765429 w 3237586"/>
              <a:gd name="connsiteY167" fmla="*/ 430377 h 844905"/>
              <a:gd name="connsiteX168" fmla="*/ 773659 w 3237586"/>
              <a:gd name="connsiteY168" fmla="*/ 429463 h 844905"/>
              <a:gd name="connsiteX169" fmla="*/ 782498 w 3237586"/>
              <a:gd name="connsiteY169" fmla="*/ 429158 h 844905"/>
              <a:gd name="connsiteX170" fmla="*/ 793471 w 3237586"/>
              <a:gd name="connsiteY170" fmla="*/ 429463 h 844905"/>
              <a:gd name="connsiteX171" fmla="*/ 804444 w 3237586"/>
              <a:gd name="connsiteY171" fmla="*/ 430377 h 844905"/>
              <a:gd name="connsiteX172" fmla="*/ 853212 w 3237586"/>
              <a:gd name="connsiteY172" fmla="*/ 458419 h 844905"/>
              <a:gd name="connsiteX173" fmla="*/ 857395 w 3237586"/>
              <a:gd name="connsiteY173" fmla="*/ 474456 h 844905"/>
              <a:gd name="connsiteX174" fmla="*/ 857860 w 3237586"/>
              <a:gd name="connsiteY174" fmla="*/ 434035 h 844905"/>
              <a:gd name="connsiteX175" fmla="*/ 861198 w 3237586"/>
              <a:gd name="connsiteY175" fmla="*/ 381000 h 844905"/>
              <a:gd name="connsiteX176" fmla="*/ 869699 w 3237586"/>
              <a:gd name="connsiteY176" fmla="*/ 332536 h 844905"/>
              <a:gd name="connsiteX177" fmla="*/ 886097 w 3237586"/>
              <a:gd name="connsiteY177" fmla="*/ 292608 h 844905"/>
              <a:gd name="connsiteX178" fmla="*/ 912814 w 3237586"/>
              <a:gd name="connsiteY178" fmla="*/ 265480 h 844905"/>
              <a:gd name="connsiteX179" fmla="*/ 951976 w 3237586"/>
              <a:gd name="connsiteY179" fmla="*/ 255422 h 844905"/>
              <a:gd name="connsiteX180" fmla="*/ 987200 w 3237586"/>
              <a:gd name="connsiteY180" fmla="*/ 261213 h 844905"/>
              <a:gd name="connsiteX181" fmla="*/ 1014527 w 3237586"/>
              <a:gd name="connsiteY181" fmla="*/ 279196 h 844905"/>
              <a:gd name="connsiteX182" fmla="*/ 1039692 w 3237586"/>
              <a:gd name="connsiteY182" fmla="*/ 315468 h 844905"/>
              <a:gd name="connsiteX183" fmla="*/ 1056266 w 3237586"/>
              <a:gd name="connsiteY183" fmla="*/ 359968 h 844905"/>
              <a:gd name="connsiteX184" fmla="*/ 1071915 w 3237586"/>
              <a:gd name="connsiteY184" fmla="*/ 404469 h 844905"/>
              <a:gd name="connsiteX185" fmla="*/ 1094318 w 3237586"/>
              <a:gd name="connsiteY185" fmla="*/ 441350 h 844905"/>
              <a:gd name="connsiteX186" fmla="*/ 1096166 w 3237586"/>
              <a:gd name="connsiteY186" fmla="*/ 442569 h 844905"/>
              <a:gd name="connsiteX187" fmla="*/ 1100152 w 3237586"/>
              <a:gd name="connsiteY187" fmla="*/ 439521 h 844905"/>
              <a:gd name="connsiteX188" fmla="*/ 1102305 w 3237586"/>
              <a:gd name="connsiteY188" fmla="*/ 432206 h 844905"/>
              <a:gd name="connsiteX189" fmla="*/ 1103224 w 3237586"/>
              <a:gd name="connsiteY189" fmla="*/ 423367 h 844905"/>
              <a:gd name="connsiteX190" fmla="*/ 1103529 w 3237586"/>
              <a:gd name="connsiteY190" fmla="*/ 415747 h 844905"/>
              <a:gd name="connsiteX191" fmla="*/ 1103529 w 3237586"/>
              <a:gd name="connsiteY191" fmla="*/ 409041 h 844905"/>
              <a:gd name="connsiteX192" fmla="*/ 1103833 w 3237586"/>
              <a:gd name="connsiteY192" fmla="*/ 376732 h 844905"/>
              <a:gd name="connsiteX193" fmla="*/ 1104138 w 3237586"/>
              <a:gd name="connsiteY193" fmla="*/ 344424 h 844905"/>
              <a:gd name="connsiteX194" fmla="*/ 1108996 w 3237586"/>
              <a:gd name="connsiteY194" fmla="*/ 298399 h 844905"/>
              <a:gd name="connsiteX195" fmla="*/ 1127817 w 3237586"/>
              <a:gd name="connsiteY195" fmla="*/ 265176 h 844905"/>
              <a:gd name="connsiteX196" fmla="*/ 1172147 w 3237586"/>
              <a:gd name="connsiteY196" fmla="*/ 246888 h 844905"/>
              <a:gd name="connsiteX197" fmla="*/ 2302917 w 3237586"/>
              <a:gd name="connsiteY197" fmla="*/ 246278 h 844905"/>
              <a:gd name="connsiteX198" fmla="*/ 2341626 w 3237586"/>
              <a:gd name="connsiteY198" fmla="*/ 258165 h 844905"/>
              <a:gd name="connsiteX199" fmla="*/ 2369972 w 3237586"/>
              <a:gd name="connsiteY199" fmla="*/ 290169 h 844905"/>
              <a:gd name="connsiteX200" fmla="*/ 2384603 w 3237586"/>
              <a:gd name="connsiteY200" fmla="*/ 362712 h 844905"/>
              <a:gd name="connsiteX201" fmla="*/ 2376678 w 3237586"/>
              <a:gd name="connsiteY201" fmla="*/ 439216 h 844905"/>
              <a:gd name="connsiteX202" fmla="*/ 2354123 w 3237586"/>
              <a:gd name="connsiteY202" fmla="*/ 522732 h 844905"/>
              <a:gd name="connsiteX203" fmla="*/ 2319681 w 3237586"/>
              <a:gd name="connsiteY203" fmla="*/ 603809 h 844905"/>
              <a:gd name="connsiteX204" fmla="*/ 2275789 w 3237586"/>
              <a:gd name="connsiteY204" fmla="*/ 673608 h 844905"/>
              <a:gd name="connsiteX205" fmla="*/ 2224583 w 3237586"/>
              <a:gd name="connsiteY205" fmla="*/ 722376 h 844905"/>
              <a:gd name="connsiteX206" fmla="*/ 2168805 w 3237586"/>
              <a:gd name="connsiteY206" fmla="*/ 740664 h 844905"/>
              <a:gd name="connsiteX207" fmla="*/ 2116379 w 3237586"/>
              <a:gd name="connsiteY207" fmla="*/ 723900 h 844905"/>
              <a:gd name="connsiteX208" fmla="*/ 2067916 w 3237586"/>
              <a:gd name="connsiteY208" fmla="*/ 679094 h 844905"/>
              <a:gd name="connsiteX209" fmla="*/ 2025549 w 3237586"/>
              <a:gd name="connsiteY209" fmla="*/ 614172 h 844905"/>
              <a:gd name="connsiteX210" fmla="*/ 1992325 w 3237586"/>
              <a:gd name="connsiteY210" fmla="*/ 537057 h 844905"/>
              <a:gd name="connsiteX211" fmla="*/ 1970685 w 3237586"/>
              <a:gd name="connsiteY211" fmla="*/ 455676 h 844905"/>
              <a:gd name="connsiteX212" fmla="*/ 1962760 w 3237586"/>
              <a:gd name="connsiteY212" fmla="*/ 377952 h 844905"/>
              <a:gd name="connsiteX213" fmla="*/ 1967332 w 3237586"/>
              <a:gd name="connsiteY213" fmla="*/ 328269 h 844905"/>
              <a:gd name="connsiteX214" fmla="*/ 1981657 w 3237586"/>
              <a:gd name="connsiteY214" fmla="*/ 287731 h 844905"/>
              <a:gd name="connsiteX215" fmla="*/ 2012442 w 3237586"/>
              <a:gd name="connsiteY215" fmla="*/ 257556 h 844905"/>
              <a:gd name="connsiteX216" fmla="*/ 2052981 w 3237586"/>
              <a:gd name="connsiteY216" fmla="*/ 247497 h 844905"/>
              <a:gd name="connsiteX217" fmla="*/ 2096262 w 3237586"/>
              <a:gd name="connsiteY217" fmla="*/ 257860 h 844905"/>
              <a:gd name="connsiteX218" fmla="*/ 2120037 w 3237586"/>
              <a:gd name="connsiteY218" fmla="*/ 280111 h 844905"/>
              <a:gd name="connsiteX219" fmla="*/ 2136496 w 3237586"/>
              <a:gd name="connsiteY219" fmla="*/ 315772 h 844905"/>
              <a:gd name="connsiteX220" fmla="*/ 2147773 w 3237586"/>
              <a:gd name="connsiteY220" fmla="*/ 358444 h 844905"/>
              <a:gd name="connsiteX221" fmla="*/ 2155698 w 3237586"/>
              <a:gd name="connsiteY221" fmla="*/ 402031 h 844905"/>
              <a:gd name="connsiteX222" fmla="*/ 2161794 w 3237586"/>
              <a:gd name="connsiteY222" fmla="*/ 439826 h 844905"/>
              <a:gd name="connsiteX223" fmla="*/ 2168805 w 3237586"/>
              <a:gd name="connsiteY223" fmla="*/ 465734 h 844905"/>
              <a:gd name="connsiteX224" fmla="*/ 2177034 w 3237586"/>
              <a:gd name="connsiteY224" fmla="*/ 440131 h 844905"/>
              <a:gd name="connsiteX225" fmla="*/ 2185569 w 3237586"/>
              <a:gd name="connsiteY225" fmla="*/ 403555 h 844905"/>
              <a:gd name="connsiteX226" fmla="*/ 2196237 w 3237586"/>
              <a:gd name="connsiteY226" fmla="*/ 361492 h 844905"/>
              <a:gd name="connsiteX227" fmla="*/ 2210562 w 3237586"/>
              <a:gd name="connsiteY227" fmla="*/ 319735 h 844905"/>
              <a:gd name="connsiteX228" fmla="*/ 2229155 w 3237586"/>
              <a:gd name="connsiteY228" fmla="*/ 284378 h 844905"/>
              <a:gd name="connsiteX229" fmla="*/ 2252929 w 3237586"/>
              <a:gd name="connsiteY229" fmla="*/ 260908 h 844905"/>
              <a:gd name="connsiteX230" fmla="*/ 2279142 w 3237586"/>
              <a:gd name="connsiteY230" fmla="*/ 249631 h 844905"/>
              <a:gd name="connsiteX231" fmla="*/ 2302917 w 3237586"/>
              <a:gd name="connsiteY231" fmla="*/ 246278 h 844905"/>
              <a:gd name="connsiteX232" fmla="*/ 2482129 w 3237586"/>
              <a:gd name="connsiteY232" fmla="*/ 245059 h 844905"/>
              <a:gd name="connsiteX233" fmla="*/ 2514029 w 3237586"/>
              <a:gd name="connsiteY233" fmla="*/ 251460 h 844905"/>
              <a:gd name="connsiteX234" fmla="*/ 2541680 w 3237586"/>
              <a:gd name="connsiteY234" fmla="*/ 270662 h 844905"/>
              <a:gd name="connsiteX235" fmla="*/ 2566283 w 3237586"/>
              <a:gd name="connsiteY235" fmla="*/ 321259 h 844905"/>
              <a:gd name="connsiteX236" fmla="*/ 2573274 w 3237586"/>
              <a:gd name="connsiteY236" fmla="*/ 388925 h 844905"/>
              <a:gd name="connsiteX237" fmla="*/ 2575103 w 3237586"/>
              <a:gd name="connsiteY237" fmla="*/ 486461 h 844905"/>
              <a:gd name="connsiteX238" fmla="*/ 2573888 w 3237586"/>
              <a:gd name="connsiteY238" fmla="*/ 551383 h 844905"/>
              <a:gd name="connsiteX239" fmla="*/ 2570245 w 3237586"/>
              <a:gd name="connsiteY239" fmla="*/ 615696 h 844905"/>
              <a:gd name="connsiteX240" fmla="*/ 2566897 w 3237586"/>
              <a:gd name="connsiteY240" fmla="*/ 648614 h 844905"/>
              <a:gd name="connsiteX241" fmla="*/ 2558091 w 3237586"/>
              <a:gd name="connsiteY241" fmla="*/ 680313 h 844905"/>
              <a:gd name="connsiteX242" fmla="*/ 2528921 w 3237586"/>
              <a:gd name="connsiteY242" fmla="*/ 718109 h 844905"/>
              <a:gd name="connsiteX243" fmla="*/ 2482129 w 3237586"/>
              <a:gd name="connsiteY243" fmla="*/ 734568 h 844905"/>
              <a:gd name="connsiteX244" fmla="*/ 2473014 w 3237586"/>
              <a:gd name="connsiteY244" fmla="*/ 733958 h 844905"/>
              <a:gd name="connsiteX245" fmla="*/ 2430475 w 3237586"/>
              <a:gd name="connsiteY245" fmla="*/ 714756 h 844905"/>
              <a:gd name="connsiteX246" fmla="*/ 2402529 w 3237586"/>
              <a:gd name="connsiteY246" fmla="*/ 678485 h 844905"/>
              <a:gd name="connsiteX247" fmla="*/ 2386727 w 3237586"/>
              <a:gd name="connsiteY247" fmla="*/ 619353 h 844905"/>
              <a:gd name="connsiteX248" fmla="*/ 2383079 w 3237586"/>
              <a:gd name="connsiteY248" fmla="*/ 549249 h 844905"/>
              <a:gd name="connsiteX249" fmla="*/ 2383384 w 3237586"/>
              <a:gd name="connsiteY249" fmla="*/ 510540 h 844905"/>
              <a:gd name="connsiteX250" fmla="*/ 2384298 w 3237586"/>
              <a:gd name="connsiteY250" fmla="*/ 472440 h 844905"/>
              <a:gd name="connsiteX251" fmla="*/ 2385817 w 3237586"/>
              <a:gd name="connsiteY251" fmla="*/ 413308 h 844905"/>
              <a:gd name="connsiteX252" fmla="*/ 2390375 w 3237586"/>
              <a:gd name="connsiteY252" fmla="*/ 356311 h 844905"/>
              <a:gd name="connsiteX253" fmla="*/ 2401919 w 3237586"/>
              <a:gd name="connsiteY253" fmla="*/ 306324 h 844905"/>
              <a:gd name="connsiteX254" fmla="*/ 2425618 w 3237586"/>
              <a:gd name="connsiteY254" fmla="*/ 268224 h 844905"/>
              <a:gd name="connsiteX255" fmla="*/ 2451745 w 3237586"/>
              <a:gd name="connsiteY255" fmla="*/ 250850 h 844905"/>
              <a:gd name="connsiteX256" fmla="*/ 2482129 w 3237586"/>
              <a:gd name="connsiteY256" fmla="*/ 245059 h 844905"/>
              <a:gd name="connsiteX257" fmla="*/ 443779 w 3237586"/>
              <a:gd name="connsiteY257" fmla="*/ 245059 h 844905"/>
              <a:gd name="connsiteX258" fmla="*/ 475679 w 3237586"/>
              <a:gd name="connsiteY258" fmla="*/ 251460 h 844905"/>
              <a:gd name="connsiteX259" fmla="*/ 503330 w 3237586"/>
              <a:gd name="connsiteY259" fmla="*/ 270662 h 844905"/>
              <a:gd name="connsiteX260" fmla="*/ 527933 w 3237586"/>
              <a:gd name="connsiteY260" fmla="*/ 321259 h 844905"/>
              <a:gd name="connsiteX261" fmla="*/ 534924 w 3237586"/>
              <a:gd name="connsiteY261" fmla="*/ 388925 h 844905"/>
              <a:gd name="connsiteX262" fmla="*/ 536753 w 3237586"/>
              <a:gd name="connsiteY262" fmla="*/ 486461 h 844905"/>
              <a:gd name="connsiteX263" fmla="*/ 535539 w 3237586"/>
              <a:gd name="connsiteY263" fmla="*/ 551383 h 844905"/>
              <a:gd name="connsiteX264" fmla="*/ 531895 w 3237586"/>
              <a:gd name="connsiteY264" fmla="*/ 615696 h 844905"/>
              <a:gd name="connsiteX265" fmla="*/ 528547 w 3237586"/>
              <a:gd name="connsiteY265" fmla="*/ 648614 h 844905"/>
              <a:gd name="connsiteX266" fmla="*/ 519741 w 3237586"/>
              <a:gd name="connsiteY266" fmla="*/ 680313 h 844905"/>
              <a:gd name="connsiteX267" fmla="*/ 490571 w 3237586"/>
              <a:gd name="connsiteY267" fmla="*/ 718109 h 844905"/>
              <a:gd name="connsiteX268" fmla="*/ 443779 w 3237586"/>
              <a:gd name="connsiteY268" fmla="*/ 734568 h 844905"/>
              <a:gd name="connsiteX269" fmla="*/ 434664 w 3237586"/>
              <a:gd name="connsiteY269" fmla="*/ 733958 h 844905"/>
              <a:gd name="connsiteX270" fmla="*/ 392125 w 3237586"/>
              <a:gd name="connsiteY270" fmla="*/ 714756 h 844905"/>
              <a:gd name="connsiteX271" fmla="*/ 364179 w 3237586"/>
              <a:gd name="connsiteY271" fmla="*/ 678485 h 844905"/>
              <a:gd name="connsiteX272" fmla="*/ 348377 w 3237586"/>
              <a:gd name="connsiteY272" fmla="*/ 619353 h 844905"/>
              <a:gd name="connsiteX273" fmla="*/ 344729 w 3237586"/>
              <a:gd name="connsiteY273" fmla="*/ 549249 h 844905"/>
              <a:gd name="connsiteX274" fmla="*/ 345034 w 3237586"/>
              <a:gd name="connsiteY274" fmla="*/ 510540 h 844905"/>
              <a:gd name="connsiteX275" fmla="*/ 345948 w 3237586"/>
              <a:gd name="connsiteY275" fmla="*/ 472440 h 844905"/>
              <a:gd name="connsiteX276" fmla="*/ 347467 w 3237586"/>
              <a:gd name="connsiteY276" fmla="*/ 413308 h 844905"/>
              <a:gd name="connsiteX277" fmla="*/ 352025 w 3237586"/>
              <a:gd name="connsiteY277" fmla="*/ 356311 h 844905"/>
              <a:gd name="connsiteX278" fmla="*/ 363569 w 3237586"/>
              <a:gd name="connsiteY278" fmla="*/ 306324 h 844905"/>
              <a:gd name="connsiteX279" fmla="*/ 387268 w 3237586"/>
              <a:gd name="connsiteY279" fmla="*/ 268224 h 844905"/>
              <a:gd name="connsiteX280" fmla="*/ 413395 w 3237586"/>
              <a:gd name="connsiteY280" fmla="*/ 250850 h 844905"/>
              <a:gd name="connsiteX281" fmla="*/ 443779 w 3237586"/>
              <a:gd name="connsiteY281" fmla="*/ 245059 h 844905"/>
              <a:gd name="connsiteX282" fmla="*/ 3079090 w 3237586"/>
              <a:gd name="connsiteY282" fmla="*/ 243840 h 844905"/>
              <a:gd name="connsiteX283" fmla="*/ 3151023 w 3237586"/>
              <a:gd name="connsiteY283" fmla="*/ 249936 h 844905"/>
              <a:gd name="connsiteX284" fmla="*/ 3201619 w 3237586"/>
              <a:gd name="connsiteY284" fmla="*/ 269443 h 844905"/>
              <a:gd name="connsiteX285" fmla="*/ 3229051 w 3237586"/>
              <a:gd name="connsiteY285" fmla="*/ 305409 h 844905"/>
              <a:gd name="connsiteX286" fmla="*/ 3237586 w 3237586"/>
              <a:gd name="connsiteY286" fmla="*/ 349910 h 844905"/>
              <a:gd name="connsiteX287" fmla="*/ 3233928 w 3237586"/>
              <a:gd name="connsiteY287" fmla="*/ 379476 h 844905"/>
              <a:gd name="connsiteX288" fmla="*/ 3223260 w 3237586"/>
              <a:gd name="connsiteY288" fmla="*/ 404774 h 844905"/>
              <a:gd name="connsiteX289" fmla="*/ 3206191 w 3237586"/>
              <a:gd name="connsiteY289" fmla="*/ 422453 h 844905"/>
              <a:gd name="connsiteX290" fmla="*/ 3183941 w 3237586"/>
              <a:gd name="connsiteY290" fmla="*/ 429158 h 844905"/>
              <a:gd name="connsiteX291" fmla="*/ 3169311 w 3237586"/>
              <a:gd name="connsiteY291" fmla="*/ 426720 h 844905"/>
              <a:gd name="connsiteX292" fmla="*/ 3165348 w 3237586"/>
              <a:gd name="connsiteY292" fmla="*/ 425805 h 844905"/>
              <a:gd name="connsiteX293" fmla="*/ 3161995 w 3237586"/>
              <a:gd name="connsiteY293" fmla="*/ 425500 h 844905"/>
              <a:gd name="connsiteX294" fmla="*/ 3151327 w 3237586"/>
              <a:gd name="connsiteY294" fmla="*/ 430987 h 844905"/>
              <a:gd name="connsiteX295" fmla="*/ 3147975 w 3237586"/>
              <a:gd name="connsiteY295" fmla="*/ 445617 h 844905"/>
              <a:gd name="connsiteX296" fmla="*/ 3148280 w 3237586"/>
              <a:gd name="connsiteY296" fmla="*/ 448665 h 844905"/>
              <a:gd name="connsiteX297" fmla="*/ 3148584 w 3237586"/>
              <a:gd name="connsiteY297" fmla="*/ 451713 h 844905"/>
              <a:gd name="connsiteX298" fmla="*/ 3151837 w 3237586"/>
              <a:gd name="connsiteY298" fmla="*/ 502920 h 844905"/>
              <a:gd name="connsiteX299" fmla="*/ 3153461 w 3237586"/>
              <a:gd name="connsiteY299" fmla="*/ 554736 h 844905"/>
              <a:gd name="connsiteX300" fmla="*/ 3152246 w 3237586"/>
              <a:gd name="connsiteY300" fmla="*/ 590397 h 844905"/>
              <a:gd name="connsiteX301" fmla="*/ 3147993 w 3237586"/>
              <a:gd name="connsiteY301" fmla="*/ 627278 h 844905"/>
              <a:gd name="connsiteX302" fmla="*/ 3138273 w 3237586"/>
              <a:gd name="connsiteY302" fmla="*/ 665073 h 844905"/>
              <a:gd name="connsiteX303" fmla="*/ 3121262 w 3237586"/>
              <a:gd name="connsiteY303" fmla="*/ 699516 h 844905"/>
              <a:gd name="connsiteX304" fmla="*/ 3096654 w 3237586"/>
              <a:gd name="connsiteY304" fmla="*/ 724814 h 844905"/>
              <a:gd name="connsiteX305" fmla="*/ 3064145 w 3237586"/>
              <a:gd name="connsiteY305" fmla="*/ 734568 h 844905"/>
              <a:gd name="connsiteX306" fmla="*/ 3056549 w 3237586"/>
              <a:gd name="connsiteY306" fmla="*/ 733958 h 844905"/>
              <a:gd name="connsiteX307" fmla="*/ 3048352 w 3237586"/>
              <a:gd name="connsiteY307" fmla="*/ 732129 h 844905"/>
              <a:gd name="connsiteX308" fmla="*/ 3020402 w 3237586"/>
              <a:gd name="connsiteY308" fmla="*/ 719328 h 844905"/>
              <a:gd name="connsiteX309" fmla="*/ 2998832 w 3237586"/>
              <a:gd name="connsiteY309" fmla="*/ 697077 h 844905"/>
              <a:gd name="connsiteX310" fmla="*/ 2983335 w 3237586"/>
              <a:gd name="connsiteY310" fmla="*/ 667817 h 844905"/>
              <a:gd name="connsiteX311" fmla="*/ 2973620 w 3237586"/>
              <a:gd name="connsiteY311" fmla="*/ 634593 h 844905"/>
              <a:gd name="connsiteX312" fmla="*/ 2970581 w 3237586"/>
              <a:gd name="connsiteY312" fmla="*/ 613867 h 844905"/>
              <a:gd name="connsiteX313" fmla="*/ 2969972 w 3237586"/>
              <a:gd name="connsiteY313" fmla="*/ 594969 h 844905"/>
              <a:gd name="connsiteX314" fmla="*/ 2973324 w 3237586"/>
              <a:gd name="connsiteY314" fmla="*/ 557479 h 844905"/>
              <a:gd name="connsiteX315" fmla="*/ 2980335 w 3237586"/>
              <a:gd name="connsiteY315" fmla="*/ 522732 h 844905"/>
              <a:gd name="connsiteX316" fmla="*/ 2987345 w 3237586"/>
              <a:gd name="connsiteY316" fmla="*/ 487070 h 844905"/>
              <a:gd name="connsiteX317" fmla="*/ 2990698 w 3237586"/>
              <a:gd name="connsiteY317" fmla="*/ 448056 h 844905"/>
              <a:gd name="connsiteX318" fmla="*/ 2990393 w 3237586"/>
              <a:gd name="connsiteY318" fmla="*/ 441960 h 844905"/>
              <a:gd name="connsiteX319" fmla="*/ 2990088 w 3237586"/>
              <a:gd name="connsiteY319" fmla="*/ 435864 h 844905"/>
              <a:gd name="connsiteX320" fmla="*/ 2983078 w 3237586"/>
              <a:gd name="connsiteY320" fmla="*/ 416661 h 844905"/>
              <a:gd name="connsiteX321" fmla="*/ 2968752 w 3237586"/>
              <a:gd name="connsiteY321" fmla="*/ 412089 h 844905"/>
              <a:gd name="connsiteX322" fmla="*/ 2955951 w 3237586"/>
              <a:gd name="connsiteY322" fmla="*/ 413308 h 844905"/>
              <a:gd name="connsiteX323" fmla="*/ 2942539 w 3237586"/>
              <a:gd name="connsiteY323" fmla="*/ 414528 h 844905"/>
              <a:gd name="connsiteX324" fmla="*/ 2933395 w 3237586"/>
              <a:gd name="connsiteY324" fmla="*/ 413308 h 844905"/>
              <a:gd name="connsiteX325" fmla="*/ 2905354 w 3237586"/>
              <a:gd name="connsiteY325" fmla="*/ 392887 h 844905"/>
              <a:gd name="connsiteX326" fmla="*/ 2895600 w 3237586"/>
              <a:gd name="connsiteY326" fmla="*/ 354787 h 844905"/>
              <a:gd name="connsiteX327" fmla="*/ 2895905 w 3237586"/>
              <a:gd name="connsiteY327" fmla="*/ 350824 h 844905"/>
              <a:gd name="connsiteX328" fmla="*/ 2896210 w 3237586"/>
              <a:gd name="connsiteY328" fmla="*/ 346862 h 844905"/>
              <a:gd name="connsiteX329" fmla="*/ 2898427 w 3237586"/>
              <a:gd name="connsiteY329" fmla="*/ 334852 h 844905"/>
              <a:gd name="connsiteX330" fmla="*/ 2898267 w 3237586"/>
              <a:gd name="connsiteY330" fmla="*/ 335280 h 844905"/>
              <a:gd name="connsiteX331" fmla="*/ 2893086 w 3237586"/>
              <a:gd name="connsiteY331" fmla="*/ 362712 h 844905"/>
              <a:gd name="connsiteX332" fmla="*/ 2878760 w 3237586"/>
              <a:gd name="connsiteY332" fmla="*/ 386486 h 844905"/>
              <a:gd name="connsiteX333" fmla="*/ 2856814 w 3237586"/>
              <a:gd name="connsiteY333" fmla="*/ 403250 h 844905"/>
              <a:gd name="connsiteX334" fmla="*/ 2829382 w 3237586"/>
              <a:gd name="connsiteY334" fmla="*/ 409651 h 844905"/>
              <a:gd name="connsiteX335" fmla="*/ 2820239 w 3237586"/>
              <a:gd name="connsiteY335" fmla="*/ 409041 h 844905"/>
              <a:gd name="connsiteX336" fmla="*/ 2808656 w 3237586"/>
              <a:gd name="connsiteY336" fmla="*/ 406908 h 844905"/>
              <a:gd name="connsiteX337" fmla="*/ 2796464 w 3237586"/>
              <a:gd name="connsiteY337" fmla="*/ 405993 h 844905"/>
              <a:gd name="connsiteX338" fmla="*/ 2783053 w 3237586"/>
              <a:gd name="connsiteY338" fmla="*/ 409651 h 844905"/>
              <a:gd name="connsiteX339" fmla="*/ 2776957 w 3237586"/>
              <a:gd name="connsiteY339" fmla="*/ 421233 h 844905"/>
              <a:gd name="connsiteX340" fmla="*/ 2781834 w 3237586"/>
              <a:gd name="connsiteY340" fmla="*/ 428853 h 844905"/>
              <a:gd name="connsiteX341" fmla="*/ 2792806 w 3237586"/>
              <a:gd name="connsiteY341" fmla="*/ 430987 h 844905"/>
              <a:gd name="connsiteX342" fmla="*/ 2798293 w 3237586"/>
              <a:gd name="connsiteY342" fmla="*/ 430987 h 844905"/>
              <a:gd name="connsiteX343" fmla="*/ 2803779 w 3237586"/>
              <a:gd name="connsiteY343" fmla="*/ 430377 h 844905"/>
              <a:gd name="connsiteX344" fmla="*/ 2812009 w 3237586"/>
              <a:gd name="connsiteY344" fmla="*/ 429463 h 844905"/>
              <a:gd name="connsiteX345" fmla="*/ 2820848 w 3237586"/>
              <a:gd name="connsiteY345" fmla="*/ 429158 h 844905"/>
              <a:gd name="connsiteX346" fmla="*/ 2831821 w 3237586"/>
              <a:gd name="connsiteY346" fmla="*/ 429463 h 844905"/>
              <a:gd name="connsiteX347" fmla="*/ 2842794 w 3237586"/>
              <a:gd name="connsiteY347" fmla="*/ 430377 h 844905"/>
              <a:gd name="connsiteX348" fmla="*/ 2891561 w 3237586"/>
              <a:gd name="connsiteY348" fmla="*/ 458419 h 844905"/>
              <a:gd name="connsiteX349" fmla="*/ 2898877 w 3237586"/>
              <a:gd name="connsiteY349" fmla="*/ 486461 h 844905"/>
              <a:gd name="connsiteX350" fmla="*/ 2891257 w 3237586"/>
              <a:gd name="connsiteY350" fmla="*/ 518465 h 844905"/>
              <a:gd name="connsiteX351" fmla="*/ 2870530 w 3237586"/>
              <a:gd name="connsiteY351" fmla="*/ 535228 h 844905"/>
              <a:gd name="connsiteX352" fmla="*/ 2838831 w 3237586"/>
              <a:gd name="connsiteY352" fmla="*/ 541629 h 844905"/>
              <a:gd name="connsiteX353" fmla="*/ 2798293 w 3237586"/>
              <a:gd name="connsiteY353" fmla="*/ 542544 h 844905"/>
              <a:gd name="connsiteX354" fmla="*/ 2792197 w 3237586"/>
              <a:gd name="connsiteY354" fmla="*/ 542544 h 844905"/>
              <a:gd name="connsiteX355" fmla="*/ 2786101 w 3237586"/>
              <a:gd name="connsiteY355" fmla="*/ 543153 h 844905"/>
              <a:gd name="connsiteX356" fmla="*/ 2775737 w 3237586"/>
              <a:gd name="connsiteY356" fmla="*/ 554736 h 844905"/>
              <a:gd name="connsiteX357" fmla="*/ 2782139 w 3237586"/>
              <a:gd name="connsiteY357" fmla="*/ 568452 h 844905"/>
              <a:gd name="connsiteX358" fmla="*/ 2797074 w 3237586"/>
              <a:gd name="connsiteY358" fmla="*/ 571805 h 844905"/>
              <a:gd name="connsiteX359" fmla="*/ 2804084 w 3237586"/>
              <a:gd name="connsiteY359" fmla="*/ 571500 h 844905"/>
              <a:gd name="connsiteX360" fmla="*/ 2811094 w 3237586"/>
              <a:gd name="connsiteY360" fmla="*/ 570585 h 844905"/>
              <a:gd name="connsiteX361" fmla="*/ 2829382 w 3237586"/>
              <a:gd name="connsiteY361" fmla="*/ 568757 h 844905"/>
              <a:gd name="connsiteX362" fmla="*/ 2877845 w 3237586"/>
              <a:gd name="connsiteY362" fmla="*/ 586130 h 844905"/>
              <a:gd name="connsiteX363" fmla="*/ 2896439 w 3237586"/>
              <a:gd name="connsiteY363" fmla="*/ 635203 h 844905"/>
              <a:gd name="connsiteX364" fmla="*/ 2896134 w 3237586"/>
              <a:gd name="connsiteY364" fmla="*/ 637641 h 844905"/>
              <a:gd name="connsiteX365" fmla="*/ 2895829 w 3237586"/>
              <a:gd name="connsiteY365" fmla="*/ 640080 h 844905"/>
              <a:gd name="connsiteX366" fmla="*/ 2883332 w 3237586"/>
              <a:gd name="connsiteY366" fmla="*/ 683666 h 844905"/>
              <a:gd name="connsiteX367" fmla="*/ 2853461 w 3237586"/>
              <a:gd name="connsiteY367" fmla="*/ 712927 h 844905"/>
              <a:gd name="connsiteX368" fmla="*/ 2811094 w 3237586"/>
              <a:gd name="connsiteY368" fmla="*/ 729386 h 844905"/>
              <a:gd name="connsiteX369" fmla="*/ 2761107 w 3237586"/>
              <a:gd name="connsiteY369" fmla="*/ 734568 h 844905"/>
              <a:gd name="connsiteX370" fmla="*/ 2736418 w 3237586"/>
              <a:gd name="connsiteY370" fmla="*/ 733349 h 844905"/>
              <a:gd name="connsiteX371" fmla="*/ 2711730 w 3237586"/>
              <a:gd name="connsiteY371" fmla="*/ 730301 h 844905"/>
              <a:gd name="connsiteX372" fmla="*/ 2671496 w 3237586"/>
              <a:gd name="connsiteY372" fmla="*/ 720242 h 844905"/>
              <a:gd name="connsiteX373" fmla="*/ 2636139 w 3237586"/>
              <a:gd name="connsiteY373" fmla="*/ 699211 h 844905"/>
              <a:gd name="connsiteX374" fmla="*/ 2607793 w 3237586"/>
              <a:gd name="connsiteY374" fmla="*/ 658977 h 844905"/>
              <a:gd name="connsiteX375" fmla="*/ 2591334 w 3237586"/>
              <a:gd name="connsiteY375" fmla="*/ 605333 h 844905"/>
              <a:gd name="connsiteX376" fmla="*/ 2583714 w 3237586"/>
              <a:gd name="connsiteY376" fmla="*/ 543153 h 844905"/>
              <a:gd name="connsiteX377" fmla="*/ 2581885 w 3237586"/>
              <a:gd name="connsiteY377" fmla="*/ 477316 h 844905"/>
              <a:gd name="connsiteX378" fmla="*/ 2582190 w 3237586"/>
              <a:gd name="connsiteY378" fmla="*/ 457505 h 844905"/>
              <a:gd name="connsiteX379" fmla="*/ 2582494 w 3237586"/>
              <a:gd name="connsiteY379" fmla="*/ 438302 h 844905"/>
              <a:gd name="connsiteX380" fmla="*/ 2585237 w 3237586"/>
              <a:gd name="connsiteY380" fmla="*/ 389534 h 844905"/>
              <a:gd name="connsiteX381" fmla="*/ 2592858 w 3237586"/>
              <a:gd name="connsiteY381" fmla="*/ 346252 h 844905"/>
              <a:gd name="connsiteX382" fmla="*/ 2608098 w 3237586"/>
              <a:gd name="connsiteY382" fmla="*/ 309372 h 844905"/>
              <a:gd name="connsiteX383" fmla="*/ 2633701 w 3237586"/>
              <a:gd name="connsiteY383" fmla="*/ 280416 h 844905"/>
              <a:gd name="connsiteX384" fmla="*/ 2688869 w 3237586"/>
              <a:gd name="connsiteY384" fmla="*/ 255117 h 844905"/>
              <a:gd name="connsiteX385" fmla="*/ 2759888 w 3237586"/>
              <a:gd name="connsiteY385" fmla="*/ 247497 h 844905"/>
              <a:gd name="connsiteX386" fmla="*/ 2811094 w 3237586"/>
              <a:gd name="connsiteY386" fmla="*/ 251155 h 844905"/>
              <a:gd name="connsiteX387" fmla="*/ 2839136 w 3237586"/>
              <a:gd name="connsiteY387" fmla="*/ 256946 h 844905"/>
              <a:gd name="connsiteX388" fmla="*/ 2865349 w 3237586"/>
              <a:gd name="connsiteY388" fmla="*/ 268833 h 844905"/>
              <a:gd name="connsiteX389" fmla="*/ 2889733 w 3237586"/>
              <a:gd name="connsiteY389" fmla="*/ 295656 h 844905"/>
              <a:gd name="connsiteX390" fmla="*/ 2899573 w 3237586"/>
              <a:gd name="connsiteY390" fmla="*/ 328649 h 844905"/>
              <a:gd name="connsiteX391" fmla="*/ 2901620 w 3237586"/>
              <a:gd name="connsiteY391" fmla="*/ 317563 h 844905"/>
              <a:gd name="connsiteX392" fmla="*/ 2953512 w 3237586"/>
              <a:gd name="connsiteY392" fmla="*/ 262128 h 844905"/>
              <a:gd name="connsiteX393" fmla="*/ 3010205 w 3237586"/>
              <a:gd name="connsiteY393" fmla="*/ 248716 h 844905"/>
              <a:gd name="connsiteX394" fmla="*/ 3079090 w 3237586"/>
              <a:gd name="connsiteY394" fmla="*/ 243840 h 844905"/>
              <a:gd name="connsiteX395" fmla="*/ 183490 w 3237586"/>
              <a:gd name="connsiteY395" fmla="*/ 243840 h 844905"/>
              <a:gd name="connsiteX396" fmla="*/ 255423 w 3237586"/>
              <a:gd name="connsiteY396" fmla="*/ 249936 h 844905"/>
              <a:gd name="connsiteX397" fmla="*/ 306019 w 3237586"/>
              <a:gd name="connsiteY397" fmla="*/ 269443 h 844905"/>
              <a:gd name="connsiteX398" fmla="*/ 333451 w 3237586"/>
              <a:gd name="connsiteY398" fmla="*/ 305409 h 844905"/>
              <a:gd name="connsiteX399" fmla="*/ 341986 w 3237586"/>
              <a:gd name="connsiteY399" fmla="*/ 349910 h 844905"/>
              <a:gd name="connsiteX400" fmla="*/ 338328 w 3237586"/>
              <a:gd name="connsiteY400" fmla="*/ 379476 h 844905"/>
              <a:gd name="connsiteX401" fmla="*/ 327660 w 3237586"/>
              <a:gd name="connsiteY401" fmla="*/ 404774 h 844905"/>
              <a:gd name="connsiteX402" fmla="*/ 310591 w 3237586"/>
              <a:gd name="connsiteY402" fmla="*/ 422453 h 844905"/>
              <a:gd name="connsiteX403" fmla="*/ 288341 w 3237586"/>
              <a:gd name="connsiteY403" fmla="*/ 429158 h 844905"/>
              <a:gd name="connsiteX404" fmla="*/ 273711 w 3237586"/>
              <a:gd name="connsiteY404" fmla="*/ 426720 h 844905"/>
              <a:gd name="connsiteX405" fmla="*/ 269748 w 3237586"/>
              <a:gd name="connsiteY405" fmla="*/ 425805 h 844905"/>
              <a:gd name="connsiteX406" fmla="*/ 266395 w 3237586"/>
              <a:gd name="connsiteY406" fmla="*/ 425500 h 844905"/>
              <a:gd name="connsiteX407" fmla="*/ 255727 w 3237586"/>
              <a:gd name="connsiteY407" fmla="*/ 430987 h 844905"/>
              <a:gd name="connsiteX408" fmla="*/ 252375 w 3237586"/>
              <a:gd name="connsiteY408" fmla="*/ 445617 h 844905"/>
              <a:gd name="connsiteX409" fmla="*/ 252679 w 3237586"/>
              <a:gd name="connsiteY409" fmla="*/ 448665 h 844905"/>
              <a:gd name="connsiteX410" fmla="*/ 252984 w 3237586"/>
              <a:gd name="connsiteY410" fmla="*/ 451713 h 844905"/>
              <a:gd name="connsiteX411" fmla="*/ 256237 w 3237586"/>
              <a:gd name="connsiteY411" fmla="*/ 502920 h 844905"/>
              <a:gd name="connsiteX412" fmla="*/ 257861 w 3237586"/>
              <a:gd name="connsiteY412" fmla="*/ 554736 h 844905"/>
              <a:gd name="connsiteX413" fmla="*/ 256647 w 3237586"/>
              <a:gd name="connsiteY413" fmla="*/ 590397 h 844905"/>
              <a:gd name="connsiteX414" fmla="*/ 252394 w 3237586"/>
              <a:gd name="connsiteY414" fmla="*/ 627278 h 844905"/>
              <a:gd name="connsiteX415" fmla="*/ 242673 w 3237586"/>
              <a:gd name="connsiteY415" fmla="*/ 665073 h 844905"/>
              <a:gd name="connsiteX416" fmla="*/ 225662 w 3237586"/>
              <a:gd name="connsiteY416" fmla="*/ 699516 h 844905"/>
              <a:gd name="connsiteX417" fmla="*/ 201054 w 3237586"/>
              <a:gd name="connsiteY417" fmla="*/ 724814 h 844905"/>
              <a:gd name="connsiteX418" fmla="*/ 168545 w 3237586"/>
              <a:gd name="connsiteY418" fmla="*/ 734568 h 844905"/>
              <a:gd name="connsiteX419" fmla="*/ 160949 w 3237586"/>
              <a:gd name="connsiteY419" fmla="*/ 733958 h 844905"/>
              <a:gd name="connsiteX420" fmla="*/ 152753 w 3237586"/>
              <a:gd name="connsiteY420" fmla="*/ 732129 h 844905"/>
              <a:gd name="connsiteX421" fmla="*/ 124801 w 3237586"/>
              <a:gd name="connsiteY421" fmla="*/ 719328 h 844905"/>
              <a:gd name="connsiteX422" fmla="*/ 103232 w 3237586"/>
              <a:gd name="connsiteY422" fmla="*/ 697077 h 844905"/>
              <a:gd name="connsiteX423" fmla="*/ 87735 w 3237586"/>
              <a:gd name="connsiteY423" fmla="*/ 667817 h 844905"/>
              <a:gd name="connsiteX424" fmla="*/ 78019 w 3237586"/>
              <a:gd name="connsiteY424" fmla="*/ 634593 h 844905"/>
              <a:gd name="connsiteX425" fmla="*/ 74981 w 3237586"/>
              <a:gd name="connsiteY425" fmla="*/ 613867 h 844905"/>
              <a:gd name="connsiteX426" fmla="*/ 74371 w 3237586"/>
              <a:gd name="connsiteY426" fmla="*/ 594969 h 844905"/>
              <a:gd name="connsiteX427" fmla="*/ 77724 w 3237586"/>
              <a:gd name="connsiteY427" fmla="*/ 557479 h 844905"/>
              <a:gd name="connsiteX428" fmla="*/ 84735 w 3237586"/>
              <a:gd name="connsiteY428" fmla="*/ 522732 h 844905"/>
              <a:gd name="connsiteX429" fmla="*/ 91745 w 3237586"/>
              <a:gd name="connsiteY429" fmla="*/ 487070 h 844905"/>
              <a:gd name="connsiteX430" fmla="*/ 95098 w 3237586"/>
              <a:gd name="connsiteY430" fmla="*/ 448056 h 844905"/>
              <a:gd name="connsiteX431" fmla="*/ 94793 w 3237586"/>
              <a:gd name="connsiteY431" fmla="*/ 441960 h 844905"/>
              <a:gd name="connsiteX432" fmla="*/ 94488 w 3237586"/>
              <a:gd name="connsiteY432" fmla="*/ 435864 h 844905"/>
              <a:gd name="connsiteX433" fmla="*/ 87478 w 3237586"/>
              <a:gd name="connsiteY433" fmla="*/ 416661 h 844905"/>
              <a:gd name="connsiteX434" fmla="*/ 73152 w 3237586"/>
              <a:gd name="connsiteY434" fmla="*/ 412089 h 844905"/>
              <a:gd name="connsiteX435" fmla="*/ 60351 w 3237586"/>
              <a:gd name="connsiteY435" fmla="*/ 413308 h 844905"/>
              <a:gd name="connsiteX436" fmla="*/ 46939 w 3237586"/>
              <a:gd name="connsiteY436" fmla="*/ 414528 h 844905"/>
              <a:gd name="connsiteX437" fmla="*/ 37795 w 3237586"/>
              <a:gd name="connsiteY437" fmla="*/ 413308 h 844905"/>
              <a:gd name="connsiteX438" fmla="*/ 9754 w 3237586"/>
              <a:gd name="connsiteY438" fmla="*/ 392887 h 844905"/>
              <a:gd name="connsiteX439" fmla="*/ 0 w 3237586"/>
              <a:gd name="connsiteY439" fmla="*/ 354787 h 844905"/>
              <a:gd name="connsiteX440" fmla="*/ 305 w 3237586"/>
              <a:gd name="connsiteY440" fmla="*/ 350824 h 844905"/>
              <a:gd name="connsiteX441" fmla="*/ 610 w 3237586"/>
              <a:gd name="connsiteY441" fmla="*/ 346862 h 844905"/>
              <a:gd name="connsiteX442" fmla="*/ 57912 w 3237586"/>
              <a:gd name="connsiteY442" fmla="*/ 262128 h 844905"/>
              <a:gd name="connsiteX443" fmla="*/ 114605 w 3237586"/>
              <a:gd name="connsiteY443" fmla="*/ 248716 h 844905"/>
              <a:gd name="connsiteX444" fmla="*/ 183490 w 3237586"/>
              <a:gd name="connsiteY444" fmla="*/ 243840 h 844905"/>
              <a:gd name="connsiteX445" fmla="*/ 2747086 w 3237586"/>
              <a:gd name="connsiteY445" fmla="*/ 109728 h 844905"/>
              <a:gd name="connsiteX446" fmla="*/ 2749525 w 3237586"/>
              <a:gd name="connsiteY446" fmla="*/ 109728 h 844905"/>
              <a:gd name="connsiteX447" fmla="*/ 2784882 w 3237586"/>
              <a:gd name="connsiteY447" fmla="*/ 121920 h 844905"/>
              <a:gd name="connsiteX448" fmla="*/ 2822677 w 3237586"/>
              <a:gd name="connsiteY448" fmla="*/ 152400 h 844905"/>
              <a:gd name="connsiteX449" fmla="*/ 2848280 w 3237586"/>
              <a:gd name="connsiteY449" fmla="*/ 191719 h 844905"/>
              <a:gd name="connsiteX450" fmla="*/ 2847670 w 3237586"/>
              <a:gd name="connsiteY450" fmla="*/ 229819 h 844905"/>
              <a:gd name="connsiteX451" fmla="*/ 2835478 w 3237586"/>
              <a:gd name="connsiteY451" fmla="*/ 242011 h 844905"/>
              <a:gd name="connsiteX452" fmla="*/ 2821458 w 3237586"/>
              <a:gd name="connsiteY452" fmla="*/ 245668 h 844905"/>
              <a:gd name="connsiteX453" fmla="*/ 2802560 w 3237586"/>
              <a:gd name="connsiteY453" fmla="*/ 241096 h 844905"/>
              <a:gd name="connsiteX454" fmla="*/ 2783053 w 3237586"/>
              <a:gd name="connsiteY454" fmla="*/ 228600 h 844905"/>
              <a:gd name="connsiteX455" fmla="*/ 2764460 w 3237586"/>
              <a:gd name="connsiteY455" fmla="*/ 210312 h 844905"/>
              <a:gd name="connsiteX456" fmla="*/ 2748306 w 3237586"/>
              <a:gd name="connsiteY456" fmla="*/ 188976 h 844905"/>
              <a:gd name="connsiteX457" fmla="*/ 2731847 w 3237586"/>
              <a:gd name="connsiteY457" fmla="*/ 210312 h 844905"/>
              <a:gd name="connsiteX458" fmla="*/ 2712949 w 3237586"/>
              <a:gd name="connsiteY458" fmla="*/ 228600 h 844905"/>
              <a:gd name="connsiteX459" fmla="*/ 2693442 w 3237586"/>
              <a:gd name="connsiteY459" fmla="*/ 241096 h 844905"/>
              <a:gd name="connsiteX460" fmla="*/ 2674544 w 3237586"/>
              <a:gd name="connsiteY460" fmla="*/ 245668 h 844905"/>
              <a:gd name="connsiteX461" fmla="*/ 2648941 w 3237586"/>
              <a:gd name="connsiteY461" fmla="*/ 230429 h 844905"/>
              <a:gd name="connsiteX462" fmla="*/ 2647112 w 3237586"/>
              <a:gd name="connsiteY462" fmla="*/ 191719 h 844905"/>
              <a:gd name="connsiteX463" fmla="*/ 2673020 w 3237586"/>
              <a:gd name="connsiteY463" fmla="*/ 152400 h 844905"/>
              <a:gd name="connsiteX464" fmla="*/ 2711425 w 3237586"/>
              <a:gd name="connsiteY464" fmla="*/ 121920 h 844905"/>
              <a:gd name="connsiteX465" fmla="*/ 2747086 w 3237586"/>
              <a:gd name="connsiteY465" fmla="*/ 109728 h 844905"/>
              <a:gd name="connsiteX466" fmla="*/ 708736 w 3237586"/>
              <a:gd name="connsiteY466" fmla="*/ 109728 h 844905"/>
              <a:gd name="connsiteX467" fmla="*/ 711175 w 3237586"/>
              <a:gd name="connsiteY467" fmla="*/ 109728 h 844905"/>
              <a:gd name="connsiteX468" fmla="*/ 746532 w 3237586"/>
              <a:gd name="connsiteY468" fmla="*/ 121920 h 844905"/>
              <a:gd name="connsiteX469" fmla="*/ 784327 w 3237586"/>
              <a:gd name="connsiteY469" fmla="*/ 152400 h 844905"/>
              <a:gd name="connsiteX470" fmla="*/ 809930 w 3237586"/>
              <a:gd name="connsiteY470" fmla="*/ 191719 h 844905"/>
              <a:gd name="connsiteX471" fmla="*/ 809320 w 3237586"/>
              <a:gd name="connsiteY471" fmla="*/ 229819 h 844905"/>
              <a:gd name="connsiteX472" fmla="*/ 797128 w 3237586"/>
              <a:gd name="connsiteY472" fmla="*/ 242011 h 844905"/>
              <a:gd name="connsiteX473" fmla="*/ 783108 w 3237586"/>
              <a:gd name="connsiteY473" fmla="*/ 245668 h 844905"/>
              <a:gd name="connsiteX474" fmla="*/ 764210 w 3237586"/>
              <a:gd name="connsiteY474" fmla="*/ 241096 h 844905"/>
              <a:gd name="connsiteX475" fmla="*/ 744703 w 3237586"/>
              <a:gd name="connsiteY475" fmla="*/ 228600 h 844905"/>
              <a:gd name="connsiteX476" fmla="*/ 726110 w 3237586"/>
              <a:gd name="connsiteY476" fmla="*/ 210312 h 844905"/>
              <a:gd name="connsiteX477" fmla="*/ 709956 w 3237586"/>
              <a:gd name="connsiteY477" fmla="*/ 188976 h 844905"/>
              <a:gd name="connsiteX478" fmla="*/ 693496 w 3237586"/>
              <a:gd name="connsiteY478" fmla="*/ 210312 h 844905"/>
              <a:gd name="connsiteX479" fmla="*/ 674599 w 3237586"/>
              <a:gd name="connsiteY479" fmla="*/ 228600 h 844905"/>
              <a:gd name="connsiteX480" fmla="*/ 655092 w 3237586"/>
              <a:gd name="connsiteY480" fmla="*/ 241096 h 844905"/>
              <a:gd name="connsiteX481" fmla="*/ 636194 w 3237586"/>
              <a:gd name="connsiteY481" fmla="*/ 245668 h 844905"/>
              <a:gd name="connsiteX482" fmla="*/ 610591 w 3237586"/>
              <a:gd name="connsiteY482" fmla="*/ 230429 h 844905"/>
              <a:gd name="connsiteX483" fmla="*/ 608762 w 3237586"/>
              <a:gd name="connsiteY483" fmla="*/ 191719 h 844905"/>
              <a:gd name="connsiteX484" fmla="*/ 634670 w 3237586"/>
              <a:gd name="connsiteY484" fmla="*/ 152400 h 844905"/>
              <a:gd name="connsiteX485" fmla="*/ 673075 w 3237586"/>
              <a:gd name="connsiteY485" fmla="*/ 121920 h 844905"/>
              <a:gd name="connsiteX486" fmla="*/ 708736 w 3237586"/>
              <a:gd name="connsiteY486" fmla="*/ 109728 h 844905"/>
              <a:gd name="connsiteX487" fmla="*/ 872719 w 3237586"/>
              <a:gd name="connsiteY487" fmla="*/ 0 h 844905"/>
              <a:gd name="connsiteX488" fmla="*/ 885520 w 3237586"/>
              <a:gd name="connsiteY488" fmla="*/ 3657 h 844905"/>
              <a:gd name="connsiteX489" fmla="*/ 895884 w 3237586"/>
              <a:gd name="connsiteY489" fmla="*/ 15849 h 844905"/>
              <a:gd name="connsiteX490" fmla="*/ 902284 w 3237586"/>
              <a:gd name="connsiteY490" fmla="*/ 32613 h 844905"/>
              <a:gd name="connsiteX491" fmla="*/ 903808 w 3237586"/>
              <a:gd name="connsiteY491" fmla="*/ 48768 h 844905"/>
              <a:gd name="connsiteX492" fmla="*/ 892531 w 3237586"/>
              <a:gd name="connsiteY492" fmla="*/ 88696 h 844905"/>
              <a:gd name="connsiteX493" fmla="*/ 865404 w 3237586"/>
              <a:gd name="connsiteY493" fmla="*/ 121005 h 844905"/>
              <a:gd name="connsiteX494" fmla="*/ 833095 w 3237586"/>
              <a:gd name="connsiteY494" fmla="*/ 142646 h 844905"/>
              <a:gd name="connsiteX495" fmla="*/ 806882 w 3237586"/>
              <a:gd name="connsiteY495" fmla="*/ 150571 h 844905"/>
              <a:gd name="connsiteX496" fmla="*/ 804444 w 3237586"/>
              <a:gd name="connsiteY496" fmla="*/ 150571 h 844905"/>
              <a:gd name="connsiteX497" fmla="*/ 798957 w 3237586"/>
              <a:gd name="connsiteY497" fmla="*/ 149352 h 844905"/>
              <a:gd name="connsiteX498" fmla="*/ 794690 w 3237586"/>
              <a:gd name="connsiteY498" fmla="*/ 146304 h 844905"/>
              <a:gd name="connsiteX499" fmla="*/ 788899 w 3237586"/>
              <a:gd name="connsiteY499" fmla="*/ 135940 h 844905"/>
              <a:gd name="connsiteX500" fmla="*/ 786765 w 3237586"/>
              <a:gd name="connsiteY500" fmla="*/ 119481 h 844905"/>
              <a:gd name="connsiteX501" fmla="*/ 795300 w 3237586"/>
              <a:gd name="connsiteY501" fmla="*/ 80467 h 844905"/>
              <a:gd name="connsiteX502" fmla="*/ 816636 w 3237586"/>
              <a:gd name="connsiteY502" fmla="*/ 41757 h 844905"/>
              <a:gd name="connsiteX503" fmla="*/ 844372 w 3237586"/>
              <a:gd name="connsiteY503" fmla="*/ 11887 h 844905"/>
              <a:gd name="connsiteX504" fmla="*/ 872719 w 3237586"/>
              <a:gd name="connsiteY504" fmla="*/ 0 h 8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3237586" h="844905" fill="none" extrusionOk="0">
                <a:moveTo>
                  <a:pt x="2741600" y="744931"/>
                </a:moveTo>
                <a:cubicBezTo>
                  <a:pt x="2745506" y="744470"/>
                  <a:pt x="2753622" y="745867"/>
                  <a:pt x="2762631" y="748893"/>
                </a:cubicBezTo>
                <a:cubicBezTo>
                  <a:pt x="2769957" y="751753"/>
                  <a:pt x="2776412" y="754617"/>
                  <a:pt x="2780614" y="759866"/>
                </a:cubicBezTo>
                <a:cubicBezTo>
                  <a:pt x="2784675" y="764691"/>
                  <a:pt x="2791034" y="769259"/>
                  <a:pt x="2793416" y="776325"/>
                </a:cubicBezTo>
                <a:cubicBezTo>
                  <a:pt x="2796206" y="781734"/>
                  <a:pt x="2799395" y="789985"/>
                  <a:pt x="2798293" y="796137"/>
                </a:cubicBezTo>
                <a:cubicBezTo>
                  <a:pt x="2797139" y="805229"/>
                  <a:pt x="2795955" y="811376"/>
                  <a:pt x="2792197" y="818388"/>
                </a:cubicBezTo>
                <a:cubicBezTo>
                  <a:pt x="2788015" y="825541"/>
                  <a:pt x="2783880" y="831879"/>
                  <a:pt x="2776957" y="835152"/>
                </a:cubicBezTo>
                <a:cubicBezTo>
                  <a:pt x="2771640" y="837385"/>
                  <a:pt x="2766619" y="840761"/>
                  <a:pt x="2761412" y="842467"/>
                </a:cubicBezTo>
                <a:cubicBezTo>
                  <a:pt x="2755954" y="843937"/>
                  <a:pt x="2750141" y="844888"/>
                  <a:pt x="2744648" y="844905"/>
                </a:cubicBezTo>
                <a:cubicBezTo>
                  <a:pt x="2726745" y="843597"/>
                  <a:pt x="2716510" y="840809"/>
                  <a:pt x="2703195" y="828446"/>
                </a:cubicBezTo>
                <a:cubicBezTo>
                  <a:pt x="2693145" y="818253"/>
                  <a:pt x="2690883" y="807655"/>
                  <a:pt x="2689174" y="794918"/>
                </a:cubicBezTo>
                <a:cubicBezTo>
                  <a:pt x="2687042" y="782205"/>
                  <a:pt x="2693629" y="769559"/>
                  <a:pt x="2706243" y="758342"/>
                </a:cubicBezTo>
                <a:cubicBezTo>
                  <a:pt x="2714982" y="750690"/>
                  <a:pt x="2729051" y="746217"/>
                  <a:pt x="2741600" y="744931"/>
                </a:cubicBezTo>
                <a:close/>
                <a:moveTo>
                  <a:pt x="1519809" y="246888"/>
                </a:moveTo>
                <a:cubicBezTo>
                  <a:pt x="1523160" y="246816"/>
                  <a:pt x="1529170" y="246485"/>
                  <a:pt x="1530782" y="246888"/>
                </a:cubicBezTo>
                <a:cubicBezTo>
                  <a:pt x="1547719" y="246478"/>
                  <a:pt x="1562302" y="249236"/>
                  <a:pt x="1577721" y="250850"/>
                </a:cubicBezTo>
                <a:cubicBezTo>
                  <a:pt x="1592216" y="253782"/>
                  <a:pt x="1606011" y="256837"/>
                  <a:pt x="1621612" y="260604"/>
                </a:cubicBezTo>
                <a:cubicBezTo>
                  <a:pt x="1635031" y="262672"/>
                  <a:pt x="1646750" y="270302"/>
                  <a:pt x="1658493" y="277063"/>
                </a:cubicBezTo>
                <a:cubicBezTo>
                  <a:pt x="1669739" y="283802"/>
                  <a:pt x="1677691" y="291124"/>
                  <a:pt x="1685011" y="301752"/>
                </a:cubicBezTo>
                <a:cubicBezTo>
                  <a:pt x="1690237" y="307648"/>
                  <a:pt x="1692834" y="315828"/>
                  <a:pt x="1694764" y="322173"/>
                </a:cubicBezTo>
                <a:cubicBezTo>
                  <a:pt x="1697935" y="328600"/>
                  <a:pt x="1698384" y="335557"/>
                  <a:pt x="1697812" y="343814"/>
                </a:cubicBezTo>
                <a:cubicBezTo>
                  <a:pt x="1698143" y="356579"/>
                  <a:pt x="1695542" y="366750"/>
                  <a:pt x="1690192" y="377342"/>
                </a:cubicBezTo>
                <a:cubicBezTo>
                  <a:pt x="1683962" y="386207"/>
                  <a:pt x="1677685" y="396177"/>
                  <a:pt x="1669161" y="402945"/>
                </a:cubicBezTo>
                <a:cubicBezTo>
                  <a:pt x="1662898" y="408455"/>
                  <a:pt x="1655713" y="410757"/>
                  <a:pt x="1648740" y="413004"/>
                </a:cubicBezTo>
                <a:cubicBezTo>
                  <a:pt x="1640621" y="416084"/>
                  <a:pt x="1633033" y="415207"/>
                  <a:pt x="1625270" y="416356"/>
                </a:cubicBezTo>
                <a:cubicBezTo>
                  <a:pt x="1623034" y="416335"/>
                  <a:pt x="1621543" y="416613"/>
                  <a:pt x="1619479" y="416356"/>
                </a:cubicBezTo>
                <a:cubicBezTo>
                  <a:pt x="1617642" y="416189"/>
                  <a:pt x="1615532" y="415939"/>
                  <a:pt x="1613688" y="415747"/>
                </a:cubicBezTo>
                <a:cubicBezTo>
                  <a:pt x="1604525" y="415360"/>
                  <a:pt x="1595540" y="412215"/>
                  <a:pt x="1587475" y="409041"/>
                </a:cubicBezTo>
                <a:cubicBezTo>
                  <a:pt x="1578021" y="406550"/>
                  <a:pt x="1571153" y="403117"/>
                  <a:pt x="1561262" y="402945"/>
                </a:cubicBezTo>
                <a:cubicBezTo>
                  <a:pt x="1559482" y="402251"/>
                  <a:pt x="1556431" y="402637"/>
                  <a:pt x="1552118" y="402336"/>
                </a:cubicBezTo>
                <a:cubicBezTo>
                  <a:pt x="1541541" y="403659"/>
                  <a:pt x="1533846" y="403798"/>
                  <a:pt x="1524991" y="407517"/>
                </a:cubicBezTo>
                <a:cubicBezTo>
                  <a:pt x="1515795" y="411988"/>
                  <a:pt x="1508395" y="415698"/>
                  <a:pt x="1501216" y="421233"/>
                </a:cubicBezTo>
                <a:cubicBezTo>
                  <a:pt x="1495171" y="427176"/>
                  <a:pt x="1489320" y="433075"/>
                  <a:pt x="1482928" y="440740"/>
                </a:cubicBezTo>
                <a:cubicBezTo>
                  <a:pt x="1477542" y="447798"/>
                  <a:pt x="1473206" y="454915"/>
                  <a:pt x="1471651" y="463296"/>
                </a:cubicBezTo>
                <a:cubicBezTo>
                  <a:pt x="1467656" y="472494"/>
                  <a:pt x="1466394" y="481840"/>
                  <a:pt x="1467384" y="492557"/>
                </a:cubicBezTo>
                <a:cubicBezTo>
                  <a:pt x="1467171" y="509044"/>
                  <a:pt x="1468878" y="524229"/>
                  <a:pt x="1478052" y="537667"/>
                </a:cubicBezTo>
                <a:cubicBezTo>
                  <a:pt x="1485188" y="551314"/>
                  <a:pt x="1492836" y="561256"/>
                  <a:pt x="1503960" y="568147"/>
                </a:cubicBezTo>
                <a:cubicBezTo>
                  <a:pt x="1506442" y="570313"/>
                  <a:pt x="1512101" y="572044"/>
                  <a:pt x="1518285" y="574243"/>
                </a:cubicBezTo>
                <a:cubicBezTo>
                  <a:pt x="1523441" y="576273"/>
                  <a:pt x="1530615" y="577518"/>
                  <a:pt x="1536878" y="577291"/>
                </a:cubicBezTo>
                <a:cubicBezTo>
                  <a:pt x="1542108" y="577471"/>
                  <a:pt x="1545923" y="576517"/>
                  <a:pt x="1549984" y="574548"/>
                </a:cubicBezTo>
                <a:cubicBezTo>
                  <a:pt x="1554382" y="572404"/>
                  <a:pt x="1556696" y="569914"/>
                  <a:pt x="1556995" y="565099"/>
                </a:cubicBezTo>
                <a:cubicBezTo>
                  <a:pt x="1556961" y="564437"/>
                  <a:pt x="1556651" y="561960"/>
                  <a:pt x="1556995" y="560832"/>
                </a:cubicBezTo>
                <a:cubicBezTo>
                  <a:pt x="1556604" y="557453"/>
                  <a:pt x="1555449" y="554354"/>
                  <a:pt x="1553947" y="551993"/>
                </a:cubicBezTo>
                <a:cubicBezTo>
                  <a:pt x="1552271" y="549484"/>
                  <a:pt x="1549380" y="548284"/>
                  <a:pt x="1546632" y="547116"/>
                </a:cubicBezTo>
                <a:cubicBezTo>
                  <a:pt x="1543992" y="546123"/>
                  <a:pt x="1540879" y="545317"/>
                  <a:pt x="1537488" y="544677"/>
                </a:cubicBezTo>
                <a:cubicBezTo>
                  <a:pt x="1534217" y="544468"/>
                  <a:pt x="1531206" y="543248"/>
                  <a:pt x="1528344" y="542544"/>
                </a:cubicBezTo>
                <a:cubicBezTo>
                  <a:pt x="1520038" y="540050"/>
                  <a:pt x="1514723" y="535235"/>
                  <a:pt x="1510056" y="527609"/>
                </a:cubicBezTo>
                <a:cubicBezTo>
                  <a:pt x="1505513" y="519429"/>
                  <a:pt x="1503129" y="510867"/>
                  <a:pt x="1503350" y="502310"/>
                </a:cubicBezTo>
                <a:cubicBezTo>
                  <a:pt x="1503660" y="495123"/>
                  <a:pt x="1505820" y="488427"/>
                  <a:pt x="1507008" y="481584"/>
                </a:cubicBezTo>
                <a:cubicBezTo>
                  <a:pt x="1511609" y="470032"/>
                  <a:pt x="1518229" y="460275"/>
                  <a:pt x="1527734" y="452018"/>
                </a:cubicBezTo>
                <a:cubicBezTo>
                  <a:pt x="1535758" y="444689"/>
                  <a:pt x="1547993" y="438041"/>
                  <a:pt x="1559433" y="434644"/>
                </a:cubicBezTo>
                <a:cubicBezTo>
                  <a:pt x="1565508" y="432999"/>
                  <a:pt x="1572525" y="430418"/>
                  <a:pt x="1578940" y="430682"/>
                </a:cubicBezTo>
                <a:cubicBezTo>
                  <a:pt x="1586506" y="429510"/>
                  <a:pt x="1593130" y="430262"/>
                  <a:pt x="1599057" y="429768"/>
                </a:cubicBezTo>
                <a:cubicBezTo>
                  <a:pt x="1603129" y="430599"/>
                  <a:pt x="1606414" y="428993"/>
                  <a:pt x="1610335" y="429768"/>
                </a:cubicBezTo>
                <a:cubicBezTo>
                  <a:pt x="1614347" y="429409"/>
                  <a:pt x="1617676" y="429727"/>
                  <a:pt x="1621612" y="430377"/>
                </a:cubicBezTo>
                <a:cubicBezTo>
                  <a:pt x="1660198" y="431638"/>
                  <a:pt x="1687077" y="443146"/>
                  <a:pt x="1710004" y="464515"/>
                </a:cubicBezTo>
                <a:cubicBezTo>
                  <a:pt x="1733562" y="481842"/>
                  <a:pt x="1744107" y="522822"/>
                  <a:pt x="1741094" y="559613"/>
                </a:cubicBezTo>
                <a:cubicBezTo>
                  <a:pt x="1741303" y="569857"/>
                  <a:pt x="1740080" y="581741"/>
                  <a:pt x="1738656" y="591007"/>
                </a:cubicBezTo>
                <a:cubicBezTo>
                  <a:pt x="1737827" y="602420"/>
                  <a:pt x="1734280" y="611947"/>
                  <a:pt x="1730731" y="621792"/>
                </a:cubicBezTo>
                <a:cubicBezTo>
                  <a:pt x="1724753" y="635594"/>
                  <a:pt x="1718307" y="648596"/>
                  <a:pt x="1709090" y="662330"/>
                </a:cubicBezTo>
                <a:cubicBezTo>
                  <a:pt x="1701913" y="674868"/>
                  <a:pt x="1690194" y="685750"/>
                  <a:pt x="1677696" y="695249"/>
                </a:cubicBezTo>
                <a:cubicBezTo>
                  <a:pt x="1665740" y="703313"/>
                  <a:pt x="1651454" y="710706"/>
                  <a:pt x="1639291" y="720242"/>
                </a:cubicBezTo>
                <a:cubicBezTo>
                  <a:pt x="1625509" y="725950"/>
                  <a:pt x="1610449" y="731523"/>
                  <a:pt x="1596009" y="737616"/>
                </a:cubicBezTo>
                <a:cubicBezTo>
                  <a:pt x="1569573" y="748733"/>
                  <a:pt x="1540872" y="749378"/>
                  <a:pt x="1514932" y="749198"/>
                </a:cubicBezTo>
                <a:cubicBezTo>
                  <a:pt x="1490279" y="747803"/>
                  <a:pt x="1465768" y="745997"/>
                  <a:pt x="1440866" y="738835"/>
                </a:cubicBezTo>
                <a:cubicBezTo>
                  <a:pt x="1417316" y="730290"/>
                  <a:pt x="1394905" y="724348"/>
                  <a:pt x="1376553" y="710793"/>
                </a:cubicBezTo>
                <a:cubicBezTo>
                  <a:pt x="1357475" y="699736"/>
                  <a:pt x="1341474" y="684183"/>
                  <a:pt x="1325347" y="669341"/>
                </a:cubicBezTo>
                <a:cubicBezTo>
                  <a:pt x="1309351" y="654431"/>
                  <a:pt x="1298068" y="638841"/>
                  <a:pt x="1289990" y="618134"/>
                </a:cubicBezTo>
                <a:cubicBezTo>
                  <a:pt x="1280419" y="602562"/>
                  <a:pt x="1277211" y="582108"/>
                  <a:pt x="1272616" y="566623"/>
                </a:cubicBezTo>
                <a:cubicBezTo>
                  <a:pt x="1268598" y="550172"/>
                  <a:pt x="1264684" y="530006"/>
                  <a:pt x="1267435" y="512673"/>
                </a:cubicBezTo>
                <a:cubicBezTo>
                  <a:pt x="1266658" y="490035"/>
                  <a:pt x="1268856" y="471304"/>
                  <a:pt x="1274140" y="448056"/>
                </a:cubicBezTo>
                <a:cubicBezTo>
                  <a:pt x="1275973" y="416618"/>
                  <a:pt x="1289797" y="390568"/>
                  <a:pt x="1303096" y="364540"/>
                </a:cubicBezTo>
                <a:cubicBezTo>
                  <a:pt x="1318263" y="335987"/>
                  <a:pt x="1328722" y="320151"/>
                  <a:pt x="1353693" y="301142"/>
                </a:cubicBezTo>
                <a:cubicBezTo>
                  <a:pt x="1374609" y="283944"/>
                  <a:pt x="1396360" y="272126"/>
                  <a:pt x="1425931" y="260908"/>
                </a:cubicBezTo>
                <a:cubicBezTo>
                  <a:pt x="1451412" y="246113"/>
                  <a:pt x="1482638" y="249215"/>
                  <a:pt x="1519809" y="246888"/>
                </a:cubicBezTo>
                <a:close/>
                <a:moveTo>
                  <a:pt x="1172147" y="246888"/>
                </a:moveTo>
                <a:cubicBezTo>
                  <a:pt x="1182993" y="246502"/>
                  <a:pt x="1196041" y="248867"/>
                  <a:pt x="1207975" y="255727"/>
                </a:cubicBezTo>
                <a:cubicBezTo>
                  <a:pt x="1220624" y="262962"/>
                  <a:pt x="1228916" y="269416"/>
                  <a:pt x="1236517" y="278587"/>
                </a:cubicBezTo>
                <a:cubicBezTo>
                  <a:pt x="1245450" y="292040"/>
                  <a:pt x="1251734" y="307717"/>
                  <a:pt x="1255033" y="319735"/>
                </a:cubicBezTo>
                <a:cubicBezTo>
                  <a:pt x="1255012" y="333938"/>
                  <a:pt x="1260818" y="352068"/>
                  <a:pt x="1259586" y="371246"/>
                </a:cubicBezTo>
                <a:cubicBezTo>
                  <a:pt x="1259017" y="373403"/>
                  <a:pt x="1259877" y="375789"/>
                  <a:pt x="1259586" y="378561"/>
                </a:cubicBezTo>
                <a:cubicBezTo>
                  <a:pt x="1263099" y="395508"/>
                  <a:pt x="1258566" y="409263"/>
                  <a:pt x="1259586" y="430072"/>
                </a:cubicBezTo>
                <a:cubicBezTo>
                  <a:pt x="1256687" y="446593"/>
                  <a:pt x="1261741" y="463369"/>
                  <a:pt x="1258367" y="481584"/>
                </a:cubicBezTo>
                <a:cubicBezTo>
                  <a:pt x="1258928" y="505247"/>
                  <a:pt x="1259894" y="521943"/>
                  <a:pt x="1255929" y="544068"/>
                </a:cubicBezTo>
                <a:cubicBezTo>
                  <a:pt x="1254890" y="565496"/>
                  <a:pt x="1253804" y="585318"/>
                  <a:pt x="1250442" y="605333"/>
                </a:cubicBezTo>
                <a:cubicBezTo>
                  <a:pt x="1249061" y="622988"/>
                  <a:pt x="1245050" y="640017"/>
                  <a:pt x="1241908" y="654101"/>
                </a:cubicBezTo>
                <a:cubicBezTo>
                  <a:pt x="1240694" y="669655"/>
                  <a:pt x="1231591" y="684095"/>
                  <a:pt x="1225753" y="696773"/>
                </a:cubicBezTo>
                <a:cubicBezTo>
                  <a:pt x="1217136" y="711440"/>
                  <a:pt x="1208547" y="718119"/>
                  <a:pt x="1197712" y="727253"/>
                </a:cubicBezTo>
                <a:cubicBezTo>
                  <a:pt x="1185971" y="733921"/>
                  <a:pt x="1171278" y="740894"/>
                  <a:pt x="1152906" y="738835"/>
                </a:cubicBezTo>
                <a:cubicBezTo>
                  <a:pt x="1137689" y="738783"/>
                  <a:pt x="1127012" y="736791"/>
                  <a:pt x="1115111" y="734263"/>
                </a:cubicBezTo>
                <a:cubicBezTo>
                  <a:pt x="1104634" y="731849"/>
                  <a:pt x="1095403" y="725711"/>
                  <a:pt x="1087984" y="719328"/>
                </a:cubicBezTo>
                <a:cubicBezTo>
                  <a:pt x="1080729" y="712907"/>
                  <a:pt x="1075204" y="703994"/>
                  <a:pt x="1068781" y="692505"/>
                </a:cubicBezTo>
                <a:cubicBezTo>
                  <a:pt x="1063256" y="681848"/>
                  <a:pt x="1057952" y="666036"/>
                  <a:pt x="1053541" y="652272"/>
                </a:cubicBezTo>
                <a:cubicBezTo>
                  <a:pt x="1051950" y="647114"/>
                  <a:pt x="1050693" y="640267"/>
                  <a:pt x="1048055" y="633374"/>
                </a:cubicBezTo>
                <a:cubicBezTo>
                  <a:pt x="1046110" y="626260"/>
                  <a:pt x="1043606" y="616310"/>
                  <a:pt x="1041045" y="609905"/>
                </a:cubicBezTo>
                <a:cubicBezTo>
                  <a:pt x="1039046" y="602263"/>
                  <a:pt x="1035601" y="595206"/>
                  <a:pt x="1032510" y="587654"/>
                </a:cubicBezTo>
                <a:cubicBezTo>
                  <a:pt x="1029069" y="581635"/>
                  <a:pt x="1025843" y="575751"/>
                  <a:pt x="1023061" y="571805"/>
                </a:cubicBezTo>
                <a:cubicBezTo>
                  <a:pt x="1021788" y="569919"/>
                  <a:pt x="1020216" y="569137"/>
                  <a:pt x="1018794" y="569366"/>
                </a:cubicBezTo>
                <a:cubicBezTo>
                  <a:pt x="1017045" y="569006"/>
                  <a:pt x="1015146" y="571074"/>
                  <a:pt x="1014222" y="574548"/>
                </a:cubicBezTo>
                <a:cubicBezTo>
                  <a:pt x="1013130" y="577982"/>
                  <a:pt x="1012349" y="581481"/>
                  <a:pt x="1012698" y="586435"/>
                </a:cubicBezTo>
                <a:cubicBezTo>
                  <a:pt x="1012387" y="589804"/>
                  <a:pt x="1012614" y="594301"/>
                  <a:pt x="1013003" y="597103"/>
                </a:cubicBezTo>
                <a:cubicBezTo>
                  <a:pt x="1013471" y="600591"/>
                  <a:pt x="1013355" y="604125"/>
                  <a:pt x="1013308" y="607771"/>
                </a:cubicBezTo>
                <a:cubicBezTo>
                  <a:pt x="1013118" y="607745"/>
                  <a:pt x="1012939" y="607805"/>
                  <a:pt x="1012698" y="607771"/>
                </a:cubicBezTo>
                <a:cubicBezTo>
                  <a:pt x="1011081" y="620241"/>
                  <a:pt x="1012956" y="630799"/>
                  <a:pt x="1012093" y="642518"/>
                </a:cubicBezTo>
                <a:cubicBezTo>
                  <a:pt x="1012827" y="654528"/>
                  <a:pt x="1008998" y="663306"/>
                  <a:pt x="1008450" y="675437"/>
                </a:cubicBezTo>
                <a:cubicBezTo>
                  <a:pt x="1007021" y="694588"/>
                  <a:pt x="998528" y="705117"/>
                  <a:pt x="987805" y="719328"/>
                </a:cubicBezTo>
                <a:cubicBezTo>
                  <a:pt x="975765" y="732398"/>
                  <a:pt x="961849" y="735564"/>
                  <a:pt x="942870" y="736397"/>
                </a:cubicBezTo>
                <a:cubicBezTo>
                  <a:pt x="922507" y="736837"/>
                  <a:pt x="900491" y="726337"/>
                  <a:pt x="888521" y="715365"/>
                </a:cubicBezTo>
                <a:cubicBezTo>
                  <a:pt x="875029" y="699422"/>
                  <a:pt x="866561" y="681512"/>
                  <a:pt x="863327" y="661416"/>
                </a:cubicBezTo>
                <a:cubicBezTo>
                  <a:pt x="860790" y="642668"/>
                  <a:pt x="859869" y="625310"/>
                  <a:pt x="858160" y="605637"/>
                </a:cubicBezTo>
                <a:cubicBezTo>
                  <a:pt x="857226" y="586749"/>
                  <a:pt x="859763" y="569585"/>
                  <a:pt x="857250" y="546201"/>
                </a:cubicBezTo>
                <a:cubicBezTo>
                  <a:pt x="856991" y="540742"/>
                  <a:pt x="857477" y="529013"/>
                  <a:pt x="857250" y="520598"/>
                </a:cubicBezTo>
                <a:cubicBezTo>
                  <a:pt x="856830" y="516901"/>
                  <a:pt x="858350" y="514059"/>
                  <a:pt x="857250" y="508098"/>
                </a:cubicBezTo>
                <a:cubicBezTo>
                  <a:pt x="855568" y="510619"/>
                  <a:pt x="853633" y="516948"/>
                  <a:pt x="852907" y="518465"/>
                </a:cubicBezTo>
                <a:cubicBezTo>
                  <a:pt x="847927" y="525772"/>
                  <a:pt x="840195" y="531750"/>
                  <a:pt x="832180" y="535228"/>
                </a:cubicBezTo>
                <a:cubicBezTo>
                  <a:pt x="823894" y="538430"/>
                  <a:pt x="813134" y="542159"/>
                  <a:pt x="800481" y="541629"/>
                </a:cubicBezTo>
                <a:cubicBezTo>
                  <a:pt x="786599" y="540726"/>
                  <a:pt x="773544" y="542310"/>
                  <a:pt x="759943" y="542544"/>
                </a:cubicBezTo>
                <a:cubicBezTo>
                  <a:pt x="757921" y="542636"/>
                  <a:pt x="755458" y="542683"/>
                  <a:pt x="753847" y="542544"/>
                </a:cubicBezTo>
                <a:cubicBezTo>
                  <a:pt x="752017" y="542517"/>
                  <a:pt x="749903" y="542768"/>
                  <a:pt x="747751" y="543153"/>
                </a:cubicBezTo>
                <a:cubicBezTo>
                  <a:pt x="740541" y="544732"/>
                  <a:pt x="738034" y="548616"/>
                  <a:pt x="737388" y="554736"/>
                </a:cubicBezTo>
                <a:cubicBezTo>
                  <a:pt x="737442" y="561490"/>
                  <a:pt x="739295" y="566139"/>
                  <a:pt x="743788" y="568452"/>
                </a:cubicBezTo>
                <a:cubicBezTo>
                  <a:pt x="747505" y="571459"/>
                  <a:pt x="752945" y="571848"/>
                  <a:pt x="758724" y="571805"/>
                </a:cubicBezTo>
                <a:cubicBezTo>
                  <a:pt x="761195" y="571811"/>
                  <a:pt x="763551" y="571303"/>
                  <a:pt x="765734" y="571500"/>
                </a:cubicBezTo>
                <a:cubicBezTo>
                  <a:pt x="767853" y="571036"/>
                  <a:pt x="770262" y="570935"/>
                  <a:pt x="772744" y="570585"/>
                </a:cubicBezTo>
                <a:cubicBezTo>
                  <a:pt x="778382" y="568626"/>
                  <a:pt x="784998" y="568835"/>
                  <a:pt x="791032" y="568757"/>
                </a:cubicBezTo>
                <a:cubicBezTo>
                  <a:pt x="811911" y="567380"/>
                  <a:pt x="829293" y="574217"/>
                  <a:pt x="839496" y="586130"/>
                </a:cubicBezTo>
                <a:cubicBezTo>
                  <a:pt x="851131" y="597289"/>
                  <a:pt x="859115" y="613568"/>
                  <a:pt x="858088" y="635203"/>
                </a:cubicBezTo>
                <a:cubicBezTo>
                  <a:pt x="858064" y="636031"/>
                  <a:pt x="858056" y="636823"/>
                  <a:pt x="857784" y="637641"/>
                </a:cubicBezTo>
                <a:cubicBezTo>
                  <a:pt x="857618" y="638490"/>
                  <a:pt x="857563" y="639327"/>
                  <a:pt x="857479" y="640080"/>
                </a:cubicBezTo>
                <a:cubicBezTo>
                  <a:pt x="854462" y="658340"/>
                  <a:pt x="854727" y="669960"/>
                  <a:pt x="844982" y="683666"/>
                </a:cubicBezTo>
                <a:cubicBezTo>
                  <a:pt x="837045" y="696102"/>
                  <a:pt x="829385" y="707106"/>
                  <a:pt x="815112" y="712927"/>
                </a:cubicBezTo>
                <a:cubicBezTo>
                  <a:pt x="803399" y="722232"/>
                  <a:pt x="789125" y="725899"/>
                  <a:pt x="772744" y="729386"/>
                </a:cubicBezTo>
                <a:cubicBezTo>
                  <a:pt x="756533" y="733258"/>
                  <a:pt x="739433" y="736530"/>
                  <a:pt x="722757" y="734568"/>
                </a:cubicBezTo>
                <a:cubicBezTo>
                  <a:pt x="714647" y="734865"/>
                  <a:pt x="707438" y="733530"/>
                  <a:pt x="698068" y="733349"/>
                </a:cubicBezTo>
                <a:cubicBezTo>
                  <a:pt x="689964" y="733313"/>
                  <a:pt x="682084" y="730661"/>
                  <a:pt x="673380" y="730301"/>
                </a:cubicBezTo>
                <a:cubicBezTo>
                  <a:pt x="657746" y="727233"/>
                  <a:pt x="645833" y="724897"/>
                  <a:pt x="633146" y="720242"/>
                </a:cubicBezTo>
                <a:cubicBezTo>
                  <a:pt x="622267" y="715286"/>
                  <a:pt x="606658" y="708900"/>
                  <a:pt x="597789" y="699211"/>
                </a:cubicBezTo>
                <a:cubicBezTo>
                  <a:pt x="583449" y="689474"/>
                  <a:pt x="574936" y="677286"/>
                  <a:pt x="569443" y="658977"/>
                </a:cubicBezTo>
                <a:cubicBezTo>
                  <a:pt x="559862" y="644183"/>
                  <a:pt x="559090" y="623447"/>
                  <a:pt x="552984" y="605333"/>
                </a:cubicBezTo>
                <a:cubicBezTo>
                  <a:pt x="550731" y="585486"/>
                  <a:pt x="549347" y="565578"/>
                  <a:pt x="545364" y="543153"/>
                </a:cubicBezTo>
                <a:cubicBezTo>
                  <a:pt x="540848" y="521516"/>
                  <a:pt x="542450" y="501710"/>
                  <a:pt x="543535" y="477316"/>
                </a:cubicBezTo>
                <a:cubicBezTo>
                  <a:pt x="543331" y="469688"/>
                  <a:pt x="543799" y="464208"/>
                  <a:pt x="543840" y="457505"/>
                </a:cubicBezTo>
                <a:cubicBezTo>
                  <a:pt x="543618" y="451984"/>
                  <a:pt x="544107" y="445032"/>
                  <a:pt x="544144" y="438302"/>
                </a:cubicBezTo>
                <a:cubicBezTo>
                  <a:pt x="545603" y="421125"/>
                  <a:pt x="545270" y="406872"/>
                  <a:pt x="546888" y="389534"/>
                </a:cubicBezTo>
                <a:cubicBezTo>
                  <a:pt x="549054" y="374936"/>
                  <a:pt x="552005" y="357945"/>
                  <a:pt x="554508" y="346252"/>
                </a:cubicBezTo>
                <a:cubicBezTo>
                  <a:pt x="558757" y="332434"/>
                  <a:pt x="564878" y="320180"/>
                  <a:pt x="569748" y="309372"/>
                </a:cubicBezTo>
                <a:cubicBezTo>
                  <a:pt x="577833" y="298960"/>
                  <a:pt x="585066" y="288385"/>
                  <a:pt x="595351" y="280416"/>
                </a:cubicBezTo>
                <a:cubicBezTo>
                  <a:pt x="609553" y="268248"/>
                  <a:pt x="627780" y="260699"/>
                  <a:pt x="650520" y="255117"/>
                </a:cubicBezTo>
                <a:cubicBezTo>
                  <a:pt x="674542" y="248203"/>
                  <a:pt x="696470" y="246353"/>
                  <a:pt x="721538" y="247497"/>
                </a:cubicBezTo>
                <a:cubicBezTo>
                  <a:pt x="738080" y="244479"/>
                  <a:pt x="755760" y="249182"/>
                  <a:pt x="772744" y="251155"/>
                </a:cubicBezTo>
                <a:cubicBezTo>
                  <a:pt x="782315" y="252860"/>
                  <a:pt x="791781" y="255474"/>
                  <a:pt x="800786" y="256946"/>
                </a:cubicBezTo>
                <a:cubicBezTo>
                  <a:pt x="809784" y="260382"/>
                  <a:pt x="818902" y="261854"/>
                  <a:pt x="826999" y="268833"/>
                </a:cubicBezTo>
                <a:cubicBezTo>
                  <a:pt x="839198" y="274978"/>
                  <a:pt x="847278" y="284734"/>
                  <a:pt x="851383" y="295656"/>
                </a:cubicBezTo>
                <a:cubicBezTo>
                  <a:pt x="858032" y="308593"/>
                  <a:pt x="860459" y="316912"/>
                  <a:pt x="861746" y="330403"/>
                </a:cubicBezTo>
                <a:cubicBezTo>
                  <a:pt x="861116" y="332270"/>
                  <a:pt x="860461" y="333485"/>
                  <a:pt x="859917" y="335280"/>
                </a:cubicBezTo>
                <a:cubicBezTo>
                  <a:pt x="859766" y="343317"/>
                  <a:pt x="858847" y="353109"/>
                  <a:pt x="854736" y="362712"/>
                </a:cubicBezTo>
                <a:cubicBezTo>
                  <a:pt x="851635" y="371306"/>
                  <a:pt x="846789" y="378991"/>
                  <a:pt x="840410" y="386486"/>
                </a:cubicBezTo>
                <a:cubicBezTo>
                  <a:pt x="833806" y="392746"/>
                  <a:pt x="826676" y="398415"/>
                  <a:pt x="818464" y="403250"/>
                </a:cubicBezTo>
                <a:cubicBezTo>
                  <a:pt x="811782" y="407402"/>
                  <a:pt x="800995" y="409191"/>
                  <a:pt x="791032" y="409651"/>
                </a:cubicBezTo>
                <a:cubicBezTo>
                  <a:pt x="787013" y="409262"/>
                  <a:pt x="783932" y="409331"/>
                  <a:pt x="781888" y="409041"/>
                </a:cubicBezTo>
                <a:cubicBezTo>
                  <a:pt x="777990" y="407962"/>
                  <a:pt x="774014" y="407524"/>
                  <a:pt x="770306" y="406908"/>
                </a:cubicBezTo>
                <a:cubicBezTo>
                  <a:pt x="765518" y="405990"/>
                  <a:pt x="762075" y="406729"/>
                  <a:pt x="758114" y="405993"/>
                </a:cubicBezTo>
                <a:cubicBezTo>
                  <a:pt x="752051" y="406146"/>
                  <a:pt x="748735" y="407250"/>
                  <a:pt x="744703" y="409651"/>
                </a:cubicBezTo>
                <a:cubicBezTo>
                  <a:pt x="740560" y="412595"/>
                  <a:pt x="738420" y="416557"/>
                  <a:pt x="738607" y="421233"/>
                </a:cubicBezTo>
                <a:cubicBezTo>
                  <a:pt x="738198" y="424670"/>
                  <a:pt x="740129" y="427021"/>
                  <a:pt x="743484" y="428853"/>
                </a:cubicBezTo>
                <a:cubicBezTo>
                  <a:pt x="746564" y="430867"/>
                  <a:pt x="750197" y="431174"/>
                  <a:pt x="754456" y="430987"/>
                </a:cubicBezTo>
                <a:cubicBezTo>
                  <a:pt x="756706" y="430695"/>
                  <a:pt x="758127" y="431450"/>
                  <a:pt x="759943" y="430987"/>
                </a:cubicBezTo>
                <a:cubicBezTo>
                  <a:pt x="761348" y="431146"/>
                  <a:pt x="763517" y="430697"/>
                  <a:pt x="765429" y="430377"/>
                </a:cubicBezTo>
                <a:cubicBezTo>
                  <a:pt x="767804" y="429729"/>
                  <a:pt x="770603" y="429912"/>
                  <a:pt x="773659" y="429463"/>
                </a:cubicBezTo>
                <a:cubicBezTo>
                  <a:pt x="776312" y="429315"/>
                  <a:pt x="779307" y="429464"/>
                  <a:pt x="782498" y="429158"/>
                </a:cubicBezTo>
                <a:cubicBezTo>
                  <a:pt x="786375" y="429095"/>
                  <a:pt x="789767" y="429276"/>
                  <a:pt x="793471" y="429463"/>
                </a:cubicBezTo>
                <a:cubicBezTo>
                  <a:pt x="796661" y="429720"/>
                  <a:pt x="800706" y="429896"/>
                  <a:pt x="804444" y="430377"/>
                </a:cubicBezTo>
                <a:cubicBezTo>
                  <a:pt x="827477" y="431984"/>
                  <a:pt x="844993" y="441821"/>
                  <a:pt x="853212" y="458419"/>
                </a:cubicBezTo>
                <a:cubicBezTo>
                  <a:pt x="853838" y="462111"/>
                  <a:pt x="854349" y="467528"/>
                  <a:pt x="857395" y="474456"/>
                </a:cubicBezTo>
                <a:cubicBezTo>
                  <a:pt x="857525" y="458784"/>
                  <a:pt x="859177" y="450380"/>
                  <a:pt x="857860" y="434035"/>
                </a:cubicBezTo>
                <a:cubicBezTo>
                  <a:pt x="858107" y="413137"/>
                  <a:pt x="860206" y="399032"/>
                  <a:pt x="861198" y="381000"/>
                </a:cubicBezTo>
                <a:cubicBezTo>
                  <a:pt x="865329" y="363110"/>
                  <a:pt x="866955" y="348894"/>
                  <a:pt x="869699" y="332536"/>
                </a:cubicBezTo>
                <a:cubicBezTo>
                  <a:pt x="874343" y="317067"/>
                  <a:pt x="879076" y="302727"/>
                  <a:pt x="886097" y="292608"/>
                </a:cubicBezTo>
                <a:cubicBezTo>
                  <a:pt x="892603" y="282728"/>
                  <a:pt x="901847" y="272309"/>
                  <a:pt x="912814" y="265480"/>
                </a:cubicBezTo>
                <a:cubicBezTo>
                  <a:pt x="924356" y="256463"/>
                  <a:pt x="935483" y="257733"/>
                  <a:pt x="951976" y="255422"/>
                </a:cubicBezTo>
                <a:cubicBezTo>
                  <a:pt x="966892" y="255725"/>
                  <a:pt x="979264" y="256720"/>
                  <a:pt x="987200" y="261213"/>
                </a:cubicBezTo>
                <a:cubicBezTo>
                  <a:pt x="996245" y="263310"/>
                  <a:pt x="1006018" y="269234"/>
                  <a:pt x="1014527" y="279196"/>
                </a:cubicBezTo>
                <a:cubicBezTo>
                  <a:pt x="1027387" y="287538"/>
                  <a:pt x="1035799" y="302910"/>
                  <a:pt x="1039692" y="315468"/>
                </a:cubicBezTo>
                <a:cubicBezTo>
                  <a:pt x="1045329" y="330287"/>
                  <a:pt x="1050781" y="345223"/>
                  <a:pt x="1056266" y="359968"/>
                </a:cubicBezTo>
                <a:cubicBezTo>
                  <a:pt x="1061652" y="377019"/>
                  <a:pt x="1066064" y="390696"/>
                  <a:pt x="1071915" y="404469"/>
                </a:cubicBezTo>
                <a:cubicBezTo>
                  <a:pt x="1076882" y="419169"/>
                  <a:pt x="1085466" y="430232"/>
                  <a:pt x="1094318" y="441350"/>
                </a:cubicBezTo>
                <a:cubicBezTo>
                  <a:pt x="1095133" y="442152"/>
                  <a:pt x="1095687" y="442565"/>
                  <a:pt x="1096166" y="442569"/>
                </a:cubicBezTo>
                <a:cubicBezTo>
                  <a:pt x="1097824" y="442568"/>
                  <a:pt x="1099282" y="441705"/>
                  <a:pt x="1100152" y="439521"/>
                </a:cubicBezTo>
                <a:cubicBezTo>
                  <a:pt x="1100978" y="437368"/>
                  <a:pt x="1101857" y="435070"/>
                  <a:pt x="1102305" y="432206"/>
                </a:cubicBezTo>
                <a:cubicBezTo>
                  <a:pt x="1102669" y="429393"/>
                  <a:pt x="1102883" y="426798"/>
                  <a:pt x="1103224" y="423367"/>
                </a:cubicBezTo>
                <a:cubicBezTo>
                  <a:pt x="1103145" y="420101"/>
                  <a:pt x="1103782" y="417922"/>
                  <a:pt x="1103529" y="415747"/>
                </a:cubicBezTo>
                <a:cubicBezTo>
                  <a:pt x="1103279" y="414470"/>
                  <a:pt x="1103367" y="412011"/>
                  <a:pt x="1103529" y="409041"/>
                </a:cubicBezTo>
                <a:cubicBezTo>
                  <a:pt x="1103926" y="397753"/>
                  <a:pt x="1103635" y="385981"/>
                  <a:pt x="1103833" y="376732"/>
                </a:cubicBezTo>
                <a:cubicBezTo>
                  <a:pt x="1103779" y="365082"/>
                  <a:pt x="1104861" y="355506"/>
                  <a:pt x="1104138" y="344424"/>
                </a:cubicBezTo>
                <a:cubicBezTo>
                  <a:pt x="1104334" y="324584"/>
                  <a:pt x="1106712" y="313284"/>
                  <a:pt x="1108996" y="298399"/>
                </a:cubicBezTo>
                <a:cubicBezTo>
                  <a:pt x="1112577" y="288074"/>
                  <a:pt x="1119070" y="274282"/>
                  <a:pt x="1127817" y="265176"/>
                </a:cubicBezTo>
                <a:cubicBezTo>
                  <a:pt x="1138841" y="252934"/>
                  <a:pt x="1155552" y="248496"/>
                  <a:pt x="1172147" y="246888"/>
                </a:cubicBezTo>
                <a:close/>
                <a:moveTo>
                  <a:pt x="2302917" y="246278"/>
                </a:moveTo>
                <a:cubicBezTo>
                  <a:pt x="2315423" y="246481"/>
                  <a:pt x="2330934" y="250739"/>
                  <a:pt x="2341626" y="258165"/>
                </a:cubicBezTo>
                <a:cubicBezTo>
                  <a:pt x="2350869" y="264620"/>
                  <a:pt x="2364393" y="275673"/>
                  <a:pt x="2369972" y="290169"/>
                </a:cubicBezTo>
                <a:cubicBezTo>
                  <a:pt x="2378830" y="308318"/>
                  <a:pt x="2381767" y="330927"/>
                  <a:pt x="2384603" y="362712"/>
                </a:cubicBezTo>
                <a:cubicBezTo>
                  <a:pt x="2384156" y="386227"/>
                  <a:pt x="2384304" y="414836"/>
                  <a:pt x="2376678" y="439216"/>
                </a:cubicBezTo>
                <a:cubicBezTo>
                  <a:pt x="2371416" y="462872"/>
                  <a:pt x="2365632" y="494872"/>
                  <a:pt x="2354123" y="522732"/>
                </a:cubicBezTo>
                <a:cubicBezTo>
                  <a:pt x="2340279" y="551080"/>
                  <a:pt x="2335857" y="577023"/>
                  <a:pt x="2319681" y="603809"/>
                </a:cubicBezTo>
                <a:cubicBezTo>
                  <a:pt x="2306929" y="624895"/>
                  <a:pt x="2294145" y="656596"/>
                  <a:pt x="2275789" y="673608"/>
                </a:cubicBezTo>
                <a:cubicBezTo>
                  <a:pt x="2259900" y="690896"/>
                  <a:pt x="2241713" y="708763"/>
                  <a:pt x="2224583" y="722376"/>
                </a:cubicBezTo>
                <a:cubicBezTo>
                  <a:pt x="2203940" y="733696"/>
                  <a:pt x="2188414" y="740989"/>
                  <a:pt x="2168805" y="740664"/>
                </a:cubicBezTo>
                <a:cubicBezTo>
                  <a:pt x="2151340" y="739587"/>
                  <a:pt x="2135340" y="736744"/>
                  <a:pt x="2116379" y="723900"/>
                </a:cubicBezTo>
                <a:cubicBezTo>
                  <a:pt x="2102496" y="712797"/>
                  <a:pt x="2084473" y="700305"/>
                  <a:pt x="2067916" y="679094"/>
                </a:cubicBezTo>
                <a:cubicBezTo>
                  <a:pt x="2048989" y="659798"/>
                  <a:pt x="2035458" y="638818"/>
                  <a:pt x="2025549" y="614172"/>
                </a:cubicBezTo>
                <a:cubicBezTo>
                  <a:pt x="2012915" y="584819"/>
                  <a:pt x="1999399" y="565570"/>
                  <a:pt x="1992325" y="537057"/>
                </a:cubicBezTo>
                <a:cubicBezTo>
                  <a:pt x="1982102" y="509508"/>
                  <a:pt x="1976213" y="482780"/>
                  <a:pt x="1970685" y="455676"/>
                </a:cubicBezTo>
                <a:cubicBezTo>
                  <a:pt x="1968606" y="427661"/>
                  <a:pt x="1963202" y="403344"/>
                  <a:pt x="1962760" y="377952"/>
                </a:cubicBezTo>
                <a:cubicBezTo>
                  <a:pt x="1964991" y="359682"/>
                  <a:pt x="1964283" y="343209"/>
                  <a:pt x="1967332" y="328269"/>
                </a:cubicBezTo>
                <a:cubicBezTo>
                  <a:pt x="1970308" y="313278"/>
                  <a:pt x="1974562" y="301917"/>
                  <a:pt x="1981657" y="287731"/>
                </a:cubicBezTo>
                <a:cubicBezTo>
                  <a:pt x="1989782" y="272644"/>
                  <a:pt x="1998035" y="264960"/>
                  <a:pt x="2012442" y="257556"/>
                </a:cubicBezTo>
                <a:cubicBezTo>
                  <a:pt x="2026721" y="252149"/>
                  <a:pt x="2038947" y="247182"/>
                  <a:pt x="2052981" y="247497"/>
                </a:cubicBezTo>
                <a:cubicBezTo>
                  <a:pt x="2065938" y="246458"/>
                  <a:pt x="2081144" y="250756"/>
                  <a:pt x="2096262" y="257860"/>
                </a:cubicBezTo>
                <a:cubicBezTo>
                  <a:pt x="2104916" y="260474"/>
                  <a:pt x="2112130" y="268551"/>
                  <a:pt x="2120037" y="280111"/>
                </a:cubicBezTo>
                <a:cubicBezTo>
                  <a:pt x="2127023" y="288817"/>
                  <a:pt x="2132365" y="302791"/>
                  <a:pt x="2136496" y="315772"/>
                </a:cubicBezTo>
                <a:cubicBezTo>
                  <a:pt x="2140828" y="329023"/>
                  <a:pt x="2146005" y="343150"/>
                  <a:pt x="2147773" y="358444"/>
                </a:cubicBezTo>
                <a:cubicBezTo>
                  <a:pt x="2149065" y="374745"/>
                  <a:pt x="2153101" y="387902"/>
                  <a:pt x="2155698" y="402031"/>
                </a:cubicBezTo>
                <a:cubicBezTo>
                  <a:pt x="2157374" y="415575"/>
                  <a:pt x="2159280" y="429621"/>
                  <a:pt x="2161794" y="439826"/>
                </a:cubicBezTo>
                <a:cubicBezTo>
                  <a:pt x="2163979" y="451422"/>
                  <a:pt x="2166366" y="460094"/>
                  <a:pt x="2168805" y="465734"/>
                </a:cubicBezTo>
                <a:cubicBezTo>
                  <a:pt x="2170832" y="460501"/>
                  <a:pt x="2174220" y="451697"/>
                  <a:pt x="2177034" y="440131"/>
                </a:cubicBezTo>
                <a:cubicBezTo>
                  <a:pt x="2179461" y="428548"/>
                  <a:pt x="2184781" y="416011"/>
                  <a:pt x="2185569" y="403555"/>
                </a:cubicBezTo>
                <a:cubicBezTo>
                  <a:pt x="2188463" y="389775"/>
                  <a:pt x="2191177" y="376695"/>
                  <a:pt x="2196237" y="361492"/>
                </a:cubicBezTo>
                <a:cubicBezTo>
                  <a:pt x="2202100" y="348450"/>
                  <a:pt x="2204974" y="334554"/>
                  <a:pt x="2210562" y="319735"/>
                </a:cubicBezTo>
                <a:cubicBezTo>
                  <a:pt x="2216116" y="305959"/>
                  <a:pt x="2222155" y="296290"/>
                  <a:pt x="2229155" y="284378"/>
                </a:cubicBezTo>
                <a:cubicBezTo>
                  <a:pt x="2236020" y="274422"/>
                  <a:pt x="2243300" y="264676"/>
                  <a:pt x="2252929" y="260908"/>
                </a:cubicBezTo>
                <a:cubicBezTo>
                  <a:pt x="2261435" y="256249"/>
                  <a:pt x="2271690" y="251552"/>
                  <a:pt x="2279142" y="249631"/>
                </a:cubicBezTo>
                <a:cubicBezTo>
                  <a:pt x="2286681" y="246705"/>
                  <a:pt x="2294763" y="246428"/>
                  <a:pt x="2302917" y="246278"/>
                </a:cubicBezTo>
                <a:close/>
                <a:moveTo>
                  <a:pt x="2482129" y="245059"/>
                </a:moveTo>
                <a:cubicBezTo>
                  <a:pt x="2491790" y="246130"/>
                  <a:pt x="2503785" y="247496"/>
                  <a:pt x="2514029" y="251460"/>
                </a:cubicBezTo>
                <a:cubicBezTo>
                  <a:pt x="2523345" y="256463"/>
                  <a:pt x="2531804" y="261196"/>
                  <a:pt x="2541680" y="270662"/>
                </a:cubicBezTo>
                <a:cubicBezTo>
                  <a:pt x="2551536" y="283563"/>
                  <a:pt x="2562885" y="301227"/>
                  <a:pt x="2566283" y="321259"/>
                </a:cubicBezTo>
                <a:cubicBezTo>
                  <a:pt x="2568195" y="344702"/>
                  <a:pt x="2569851" y="364683"/>
                  <a:pt x="2573274" y="388925"/>
                </a:cubicBezTo>
                <a:cubicBezTo>
                  <a:pt x="2577180" y="423635"/>
                  <a:pt x="2576322" y="454255"/>
                  <a:pt x="2575103" y="486461"/>
                </a:cubicBezTo>
                <a:cubicBezTo>
                  <a:pt x="2574415" y="511602"/>
                  <a:pt x="2577039" y="526695"/>
                  <a:pt x="2573888" y="551383"/>
                </a:cubicBezTo>
                <a:cubicBezTo>
                  <a:pt x="2572309" y="570776"/>
                  <a:pt x="2571321" y="594950"/>
                  <a:pt x="2570245" y="615696"/>
                </a:cubicBezTo>
                <a:cubicBezTo>
                  <a:pt x="2569480" y="626853"/>
                  <a:pt x="2568026" y="638139"/>
                  <a:pt x="2566897" y="648614"/>
                </a:cubicBezTo>
                <a:cubicBezTo>
                  <a:pt x="2566101" y="659030"/>
                  <a:pt x="2562163" y="670162"/>
                  <a:pt x="2558091" y="680313"/>
                </a:cubicBezTo>
                <a:cubicBezTo>
                  <a:pt x="2550795" y="693857"/>
                  <a:pt x="2542986" y="709048"/>
                  <a:pt x="2528921" y="718109"/>
                </a:cubicBezTo>
                <a:cubicBezTo>
                  <a:pt x="2514094" y="731741"/>
                  <a:pt x="2500293" y="736144"/>
                  <a:pt x="2482129" y="734568"/>
                </a:cubicBezTo>
                <a:cubicBezTo>
                  <a:pt x="2478252" y="734390"/>
                  <a:pt x="2474856" y="734654"/>
                  <a:pt x="2473014" y="733958"/>
                </a:cubicBezTo>
                <a:cubicBezTo>
                  <a:pt x="2458215" y="732122"/>
                  <a:pt x="2441176" y="725023"/>
                  <a:pt x="2430475" y="714756"/>
                </a:cubicBezTo>
                <a:cubicBezTo>
                  <a:pt x="2418622" y="703712"/>
                  <a:pt x="2408029" y="693660"/>
                  <a:pt x="2402529" y="678485"/>
                </a:cubicBezTo>
                <a:cubicBezTo>
                  <a:pt x="2393738" y="661386"/>
                  <a:pt x="2388094" y="643169"/>
                  <a:pt x="2386727" y="619353"/>
                </a:cubicBezTo>
                <a:cubicBezTo>
                  <a:pt x="2384007" y="596487"/>
                  <a:pt x="2382490" y="577498"/>
                  <a:pt x="2383079" y="549249"/>
                </a:cubicBezTo>
                <a:cubicBezTo>
                  <a:pt x="2381796" y="536586"/>
                  <a:pt x="2383839" y="524563"/>
                  <a:pt x="2383384" y="510540"/>
                </a:cubicBezTo>
                <a:cubicBezTo>
                  <a:pt x="2385422" y="498472"/>
                  <a:pt x="2384682" y="486607"/>
                  <a:pt x="2384298" y="472440"/>
                </a:cubicBezTo>
                <a:cubicBezTo>
                  <a:pt x="2387121" y="455623"/>
                  <a:pt x="2385563" y="433263"/>
                  <a:pt x="2385817" y="413308"/>
                </a:cubicBezTo>
                <a:cubicBezTo>
                  <a:pt x="2384414" y="392029"/>
                  <a:pt x="2388364" y="374181"/>
                  <a:pt x="2390375" y="356311"/>
                </a:cubicBezTo>
                <a:cubicBezTo>
                  <a:pt x="2394202" y="339568"/>
                  <a:pt x="2398919" y="319932"/>
                  <a:pt x="2401919" y="306324"/>
                </a:cubicBezTo>
                <a:cubicBezTo>
                  <a:pt x="2404754" y="292482"/>
                  <a:pt x="2415445" y="280881"/>
                  <a:pt x="2425618" y="268224"/>
                </a:cubicBezTo>
                <a:cubicBezTo>
                  <a:pt x="2432959" y="258725"/>
                  <a:pt x="2443156" y="253453"/>
                  <a:pt x="2451745" y="250850"/>
                </a:cubicBezTo>
                <a:cubicBezTo>
                  <a:pt x="2462840" y="246080"/>
                  <a:pt x="2471820" y="244848"/>
                  <a:pt x="2482129" y="245059"/>
                </a:cubicBezTo>
                <a:close/>
                <a:moveTo>
                  <a:pt x="443779" y="245059"/>
                </a:moveTo>
                <a:cubicBezTo>
                  <a:pt x="455089" y="244436"/>
                  <a:pt x="465612" y="248073"/>
                  <a:pt x="475679" y="251460"/>
                </a:cubicBezTo>
                <a:cubicBezTo>
                  <a:pt x="486080" y="256689"/>
                  <a:pt x="495584" y="261511"/>
                  <a:pt x="503330" y="270662"/>
                </a:cubicBezTo>
                <a:cubicBezTo>
                  <a:pt x="514297" y="282085"/>
                  <a:pt x="521264" y="300572"/>
                  <a:pt x="527933" y="321259"/>
                </a:cubicBezTo>
                <a:cubicBezTo>
                  <a:pt x="531171" y="337430"/>
                  <a:pt x="533948" y="363781"/>
                  <a:pt x="534924" y="388925"/>
                </a:cubicBezTo>
                <a:cubicBezTo>
                  <a:pt x="540003" y="422339"/>
                  <a:pt x="533156" y="458002"/>
                  <a:pt x="536753" y="486461"/>
                </a:cubicBezTo>
                <a:cubicBezTo>
                  <a:pt x="533598" y="509229"/>
                  <a:pt x="536991" y="531685"/>
                  <a:pt x="535539" y="551383"/>
                </a:cubicBezTo>
                <a:cubicBezTo>
                  <a:pt x="536721" y="574245"/>
                  <a:pt x="535076" y="593750"/>
                  <a:pt x="531895" y="615696"/>
                </a:cubicBezTo>
                <a:cubicBezTo>
                  <a:pt x="532065" y="626251"/>
                  <a:pt x="528552" y="636682"/>
                  <a:pt x="528547" y="648614"/>
                </a:cubicBezTo>
                <a:cubicBezTo>
                  <a:pt x="527848" y="660584"/>
                  <a:pt x="526030" y="669835"/>
                  <a:pt x="519741" y="680313"/>
                </a:cubicBezTo>
                <a:cubicBezTo>
                  <a:pt x="515358" y="694814"/>
                  <a:pt x="506285" y="707666"/>
                  <a:pt x="490571" y="718109"/>
                </a:cubicBezTo>
                <a:cubicBezTo>
                  <a:pt x="478181" y="728628"/>
                  <a:pt x="461003" y="733160"/>
                  <a:pt x="443779" y="734568"/>
                </a:cubicBezTo>
                <a:cubicBezTo>
                  <a:pt x="439887" y="734212"/>
                  <a:pt x="436769" y="734247"/>
                  <a:pt x="434664" y="733958"/>
                </a:cubicBezTo>
                <a:cubicBezTo>
                  <a:pt x="419005" y="731173"/>
                  <a:pt x="404043" y="727211"/>
                  <a:pt x="392125" y="714756"/>
                </a:cubicBezTo>
                <a:cubicBezTo>
                  <a:pt x="381506" y="703484"/>
                  <a:pt x="372862" y="694287"/>
                  <a:pt x="364179" y="678485"/>
                </a:cubicBezTo>
                <a:cubicBezTo>
                  <a:pt x="354762" y="662350"/>
                  <a:pt x="349601" y="643037"/>
                  <a:pt x="348377" y="619353"/>
                </a:cubicBezTo>
                <a:cubicBezTo>
                  <a:pt x="343158" y="598339"/>
                  <a:pt x="348468" y="572703"/>
                  <a:pt x="344729" y="549249"/>
                </a:cubicBezTo>
                <a:cubicBezTo>
                  <a:pt x="342703" y="535980"/>
                  <a:pt x="344244" y="524836"/>
                  <a:pt x="345034" y="510540"/>
                </a:cubicBezTo>
                <a:cubicBezTo>
                  <a:pt x="344633" y="497275"/>
                  <a:pt x="344653" y="482994"/>
                  <a:pt x="345948" y="472440"/>
                </a:cubicBezTo>
                <a:cubicBezTo>
                  <a:pt x="348880" y="450328"/>
                  <a:pt x="346508" y="436185"/>
                  <a:pt x="347467" y="413308"/>
                </a:cubicBezTo>
                <a:cubicBezTo>
                  <a:pt x="346164" y="396428"/>
                  <a:pt x="347939" y="377187"/>
                  <a:pt x="352025" y="356311"/>
                </a:cubicBezTo>
                <a:cubicBezTo>
                  <a:pt x="357309" y="338972"/>
                  <a:pt x="359601" y="322138"/>
                  <a:pt x="363569" y="306324"/>
                </a:cubicBezTo>
                <a:cubicBezTo>
                  <a:pt x="369287" y="291636"/>
                  <a:pt x="377701" y="277668"/>
                  <a:pt x="387268" y="268224"/>
                </a:cubicBezTo>
                <a:cubicBezTo>
                  <a:pt x="393783" y="261004"/>
                  <a:pt x="403723" y="256681"/>
                  <a:pt x="413395" y="250850"/>
                </a:cubicBezTo>
                <a:cubicBezTo>
                  <a:pt x="423554" y="247828"/>
                  <a:pt x="434966" y="244327"/>
                  <a:pt x="443779" y="245059"/>
                </a:cubicBezTo>
                <a:close/>
                <a:moveTo>
                  <a:pt x="3079090" y="243840"/>
                </a:moveTo>
                <a:cubicBezTo>
                  <a:pt x="3102737" y="241358"/>
                  <a:pt x="3126875" y="247933"/>
                  <a:pt x="3151023" y="249936"/>
                </a:cubicBezTo>
                <a:cubicBezTo>
                  <a:pt x="3174133" y="252381"/>
                  <a:pt x="3189466" y="261389"/>
                  <a:pt x="3201619" y="269443"/>
                </a:cubicBezTo>
                <a:cubicBezTo>
                  <a:pt x="3217128" y="279038"/>
                  <a:pt x="3223810" y="290484"/>
                  <a:pt x="3229051" y="305409"/>
                </a:cubicBezTo>
                <a:cubicBezTo>
                  <a:pt x="3237141" y="319747"/>
                  <a:pt x="3239999" y="335016"/>
                  <a:pt x="3237586" y="349910"/>
                </a:cubicBezTo>
                <a:cubicBezTo>
                  <a:pt x="3236852" y="360869"/>
                  <a:pt x="3236562" y="369711"/>
                  <a:pt x="3233928" y="379476"/>
                </a:cubicBezTo>
                <a:cubicBezTo>
                  <a:pt x="3230416" y="387845"/>
                  <a:pt x="3227434" y="397639"/>
                  <a:pt x="3223260" y="404774"/>
                </a:cubicBezTo>
                <a:cubicBezTo>
                  <a:pt x="3218807" y="412151"/>
                  <a:pt x="3212468" y="417519"/>
                  <a:pt x="3206191" y="422453"/>
                </a:cubicBezTo>
                <a:cubicBezTo>
                  <a:pt x="3199470" y="427165"/>
                  <a:pt x="3192408" y="428503"/>
                  <a:pt x="3183941" y="429158"/>
                </a:cubicBezTo>
                <a:cubicBezTo>
                  <a:pt x="3179404" y="429371"/>
                  <a:pt x="3173901" y="429242"/>
                  <a:pt x="3169311" y="426720"/>
                </a:cubicBezTo>
                <a:cubicBezTo>
                  <a:pt x="3167665" y="426340"/>
                  <a:pt x="3166486" y="425958"/>
                  <a:pt x="3165348" y="425805"/>
                </a:cubicBezTo>
                <a:cubicBezTo>
                  <a:pt x="3164431" y="425602"/>
                  <a:pt x="3163229" y="425524"/>
                  <a:pt x="3161995" y="425500"/>
                </a:cubicBezTo>
                <a:cubicBezTo>
                  <a:pt x="3157265" y="426041"/>
                  <a:pt x="3152820" y="427561"/>
                  <a:pt x="3151327" y="430987"/>
                </a:cubicBezTo>
                <a:cubicBezTo>
                  <a:pt x="3148749" y="433742"/>
                  <a:pt x="3147693" y="440130"/>
                  <a:pt x="3147975" y="445617"/>
                </a:cubicBezTo>
                <a:cubicBezTo>
                  <a:pt x="3147888" y="446568"/>
                  <a:pt x="3148097" y="447565"/>
                  <a:pt x="3148280" y="448665"/>
                </a:cubicBezTo>
                <a:cubicBezTo>
                  <a:pt x="3148463" y="449766"/>
                  <a:pt x="3148554" y="450875"/>
                  <a:pt x="3148584" y="451713"/>
                </a:cubicBezTo>
                <a:cubicBezTo>
                  <a:pt x="3149371" y="468659"/>
                  <a:pt x="3150631" y="485301"/>
                  <a:pt x="3151837" y="502920"/>
                </a:cubicBezTo>
                <a:cubicBezTo>
                  <a:pt x="3151727" y="519989"/>
                  <a:pt x="3152673" y="537764"/>
                  <a:pt x="3153461" y="554736"/>
                </a:cubicBezTo>
                <a:cubicBezTo>
                  <a:pt x="3154505" y="564386"/>
                  <a:pt x="3153992" y="578448"/>
                  <a:pt x="3152246" y="590397"/>
                </a:cubicBezTo>
                <a:cubicBezTo>
                  <a:pt x="3151711" y="602080"/>
                  <a:pt x="3151606" y="613762"/>
                  <a:pt x="3147993" y="627278"/>
                </a:cubicBezTo>
                <a:cubicBezTo>
                  <a:pt x="3144691" y="640851"/>
                  <a:pt x="3141667" y="650510"/>
                  <a:pt x="3138273" y="665073"/>
                </a:cubicBezTo>
                <a:cubicBezTo>
                  <a:pt x="3134501" y="675864"/>
                  <a:pt x="3128295" y="688209"/>
                  <a:pt x="3121262" y="699516"/>
                </a:cubicBezTo>
                <a:cubicBezTo>
                  <a:pt x="3112891" y="709922"/>
                  <a:pt x="3106221" y="718603"/>
                  <a:pt x="3096654" y="724814"/>
                </a:cubicBezTo>
                <a:cubicBezTo>
                  <a:pt x="3088595" y="732186"/>
                  <a:pt x="3077760" y="734505"/>
                  <a:pt x="3064145" y="734568"/>
                </a:cubicBezTo>
                <a:cubicBezTo>
                  <a:pt x="3061972" y="734291"/>
                  <a:pt x="3059684" y="734296"/>
                  <a:pt x="3056549" y="733958"/>
                </a:cubicBezTo>
                <a:cubicBezTo>
                  <a:pt x="3053931" y="732992"/>
                  <a:pt x="3051635" y="732709"/>
                  <a:pt x="3048352" y="732129"/>
                </a:cubicBezTo>
                <a:cubicBezTo>
                  <a:pt x="3039017" y="729649"/>
                  <a:pt x="3028259" y="725751"/>
                  <a:pt x="3020402" y="719328"/>
                </a:cubicBezTo>
                <a:cubicBezTo>
                  <a:pt x="3011911" y="713059"/>
                  <a:pt x="3005293" y="706018"/>
                  <a:pt x="2998832" y="697077"/>
                </a:cubicBezTo>
                <a:cubicBezTo>
                  <a:pt x="2992421" y="688473"/>
                  <a:pt x="2986499" y="677027"/>
                  <a:pt x="2983335" y="667817"/>
                </a:cubicBezTo>
                <a:cubicBezTo>
                  <a:pt x="2979296" y="658706"/>
                  <a:pt x="2976665" y="646135"/>
                  <a:pt x="2973620" y="634593"/>
                </a:cubicBezTo>
                <a:cubicBezTo>
                  <a:pt x="2972465" y="628454"/>
                  <a:pt x="2971174" y="620065"/>
                  <a:pt x="2970581" y="613867"/>
                </a:cubicBezTo>
                <a:cubicBezTo>
                  <a:pt x="2970034" y="607003"/>
                  <a:pt x="2969337" y="601770"/>
                  <a:pt x="2969972" y="594969"/>
                </a:cubicBezTo>
                <a:cubicBezTo>
                  <a:pt x="2970494" y="582658"/>
                  <a:pt x="2972255" y="568932"/>
                  <a:pt x="2973324" y="557479"/>
                </a:cubicBezTo>
                <a:cubicBezTo>
                  <a:pt x="2976995" y="547378"/>
                  <a:pt x="2977540" y="533620"/>
                  <a:pt x="2980335" y="522732"/>
                </a:cubicBezTo>
                <a:cubicBezTo>
                  <a:pt x="2983036" y="510065"/>
                  <a:pt x="2984834" y="498391"/>
                  <a:pt x="2987345" y="487070"/>
                </a:cubicBezTo>
                <a:cubicBezTo>
                  <a:pt x="2990072" y="476082"/>
                  <a:pt x="2991125" y="461841"/>
                  <a:pt x="2990698" y="448056"/>
                </a:cubicBezTo>
                <a:cubicBezTo>
                  <a:pt x="2990931" y="446211"/>
                  <a:pt x="2990881" y="443972"/>
                  <a:pt x="2990393" y="441960"/>
                </a:cubicBezTo>
                <a:cubicBezTo>
                  <a:pt x="2990206" y="440063"/>
                  <a:pt x="2990142" y="437783"/>
                  <a:pt x="2990088" y="435864"/>
                </a:cubicBezTo>
                <a:cubicBezTo>
                  <a:pt x="2989063" y="426377"/>
                  <a:pt x="2987020" y="419708"/>
                  <a:pt x="2983078" y="416661"/>
                </a:cubicBezTo>
                <a:cubicBezTo>
                  <a:pt x="2979040" y="414380"/>
                  <a:pt x="2974300" y="412170"/>
                  <a:pt x="2968752" y="412089"/>
                </a:cubicBezTo>
                <a:cubicBezTo>
                  <a:pt x="2964603" y="412152"/>
                  <a:pt x="2960674" y="412536"/>
                  <a:pt x="2955951" y="413308"/>
                </a:cubicBezTo>
                <a:cubicBezTo>
                  <a:pt x="2951634" y="413686"/>
                  <a:pt x="2946525" y="413842"/>
                  <a:pt x="2942539" y="414528"/>
                </a:cubicBezTo>
                <a:cubicBezTo>
                  <a:pt x="2940650" y="414914"/>
                  <a:pt x="2937195" y="413708"/>
                  <a:pt x="2933395" y="413308"/>
                </a:cubicBezTo>
                <a:cubicBezTo>
                  <a:pt x="2920724" y="410019"/>
                  <a:pt x="2909843" y="403348"/>
                  <a:pt x="2905354" y="392887"/>
                </a:cubicBezTo>
                <a:cubicBezTo>
                  <a:pt x="2897376" y="383670"/>
                  <a:pt x="2895756" y="369505"/>
                  <a:pt x="2895600" y="354787"/>
                </a:cubicBezTo>
                <a:cubicBezTo>
                  <a:pt x="2895665" y="353697"/>
                  <a:pt x="2895768" y="352195"/>
                  <a:pt x="2895905" y="350824"/>
                </a:cubicBezTo>
                <a:cubicBezTo>
                  <a:pt x="2895976" y="349515"/>
                  <a:pt x="2896119" y="348279"/>
                  <a:pt x="2896210" y="346862"/>
                </a:cubicBezTo>
                <a:cubicBezTo>
                  <a:pt x="2897365" y="341637"/>
                  <a:pt x="2896362" y="340147"/>
                  <a:pt x="2898427" y="334852"/>
                </a:cubicBezTo>
                <a:cubicBezTo>
                  <a:pt x="2898367" y="334997"/>
                  <a:pt x="2898324" y="335134"/>
                  <a:pt x="2898267" y="335280"/>
                </a:cubicBezTo>
                <a:cubicBezTo>
                  <a:pt x="2899263" y="345678"/>
                  <a:pt x="2895678" y="352724"/>
                  <a:pt x="2893086" y="362712"/>
                </a:cubicBezTo>
                <a:cubicBezTo>
                  <a:pt x="2889030" y="371906"/>
                  <a:pt x="2885501" y="379085"/>
                  <a:pt x="2878760" y="386486"/>
                </a:cubicBezTo>
                <a:cubicBezTo>
                  <a:pt x="2874384" y="392936"/>
                  <a:pt x="2864392" y="399563"/>
                  <a:pt x="2856814" y="403250"/>
                </a:cubicBezTo>
                <a:cubicBezTo>
                  <a:pt x="2848012" y="406836"/>
                  <a:pt x="2839234" y="409513"/>
                  <a:pt x="2829382" y="409651"/>
                </a:cubicBezTo>
                <a:cubicBezTo>
                  <a:pt x="2825540" y="409813"/>
                  <a:pt x="2822457" y="409443"/>
                  <a:pt x="2820239" y="409041"/>
                </a:cubicBezTo>
                <a:cubicBezTo>
                  <a:pt x="2816131" y="408730"/>
                  <a:pt x="2812598" y="407507"/>
                  <a:pt x="2808656" y="406908"/>
                </a:cubicBezTo>
                <a:cubicBezTo>
                  <a:pt x="2804364" y="406231"/>
                  <a:pt x="2800193" y="406055"/>
                  <a:pt x="2796464" y="405993"/>
                </a:cubicBezTo>
                <a:cubicBezTo>
                  <a:pt x="2791270" y="406135"/>
                  <a:pt x="2786924" y="407323"/>
                  <a:pt x="2783053" y="409651"/>
                </a:cubicBezTo>
                <a:cubicBezTo>
                  <a:pt x="2779164" y="412914"/>
                  <a:pt x="2776851" y="416251"/>
                  <a:pt x="2776957" y="421233"/>
                </a:cubicBezTo>
                <a:cubicBezTo>
                  <a:pt x="2776777" y="425241"/>
                  <a:pt x="2778622" y="427481"/>
                  <a:pt x="2781834" y="428853"/>
                </a:cubicBezTo>
                <a:cubicBezTo>
                  <a:pt x="2784659" y="430069"/>
                  <a:pt x="2789236" y="430767"/>
                  <a:pt x="2792806" y="430987"/>
                </a:cubicBezTo>
                <a:cubicBezTo>
                  <a:pt x="2795492" y="430854"/>
                  <a:pt x="2796532" y="431425"/>
                  <a:pt x="2798293" y="430987"/>
                </a:cubicBezTo>
                <a:cubicBezTo>
                  <a:pt x="2799945" y="430832"/>
                  <a:pt x="2801667" y="430699"/>
                  <a:pt x="2803779" y="430377"/>
                </a:cubicBezTo>
                <a:cubicBezTo>
                  <a:pt x="2807074" y="429922"/>
                  <a:pt x="2809729" y="429812"/>
                  <a:pt x="2812009" y="429463"/>
                </a:cubicBezTo>
                <a:cubicBezTo>
                  <a:pt x="2814818" y="429691"/>
                  <a:pt x="2817522" y="429496"/>
                  <a:pt x="2820848" y="429158"/>
                </a:cubicBezTo>
                <a:cubicBezTo>
                  <a:pt x="2824238" y="429729"/>
                  <a:pt x="2827700" y="428815"/>
                  <a:pt x="2831821" y="429463"/>
                </a:cubicBezTo>
                <a:cubicBezTo>
                  <a:pt x="2835577" y="430083"/>
                  <a:pt x="2839857" y="429916"/>
                  <a:pt x="2842794" y="430377"/>
                </a:cubicBezTo>
                <a:cubicBezTo>
                  <a:pt x="2869704" y="434014"/>
                  <a:pt x="2880742" y="444506"/>
                  <a:pt x="2891561" y="458419"/>
                </a:cubicBezTo>
                <a:cubicBezTo>
                  <a:pt x="2895696" y="467609"/>
                  <a:pt x="2898638" y="477273"/>
                  <a:pt x="2898877" y="486461"/>
                </a:cubicBezTo>
                <a:cubicBezTo>
                  <a:pt x="2898729" y="501069"/>
                  <a:pt x="2897089" y="510327"/>
                  <a:pt x="2891257" y="518465"/>
                </a:cubicBezTo>
                <a:cubicBezTo>
                  <a:pt x="2887395" y="526624"/>
                  <a:pt x="2879428" y="532266"/>
                  <a:pt x="2870530" y="535228"/>
                </a:cubicBezTo>
                <a:cubicBezTo>
                  <a:pt x="2862879" y="539516"/>
                  <a:pt x="2851076" y="540783"/>
                  <a:pt x="2838831" y="541629"/>
                </a:cubicBezTo>
                <a:cubicBezTo>
                  <a:pt x="2826277" y="542355"/>
                  <a:pt x="2813377" y="543353"/>
                  <a:pt x="2798293" y="542544"/>
                </a:cubicBezTo>
                <a:cubicBezTo>
                  <a:pt x="2796132" y="543045"/>
                  <a:pt x="2794397" y="542775"/>
                  <a:pt x="2792197" y="542544"/>
                </a:cubicBezTo>
                <a:cubicBezTo>
                  <a:pt x="2790260" y="542618"/>
                  <a:pt x="2788200" y="542812"/>
                  <a:pt x="2786101" y="543153"/>
                </a:cubicBezTo>
                <a:cubicBezTo>
                  <a:pt x="2778811" y="545265"/>
                  <a:pt x="2775850" y="548221"/>
                  <a:pt x="2775737" y="554736"/>
                </a:cubicBezTo>
                <a:cubicBezTo>
                  <a:pt x="2776013" y="560819"/>
                  <a:pt x="2778007" y="566110"/>
                  <a:pt x="2782139" y="568452"/>
                </a:cubicBezTo>
                <a:cubicBezTo>
                  <a:pt x="2786080" y="570189"/>
                  <a:pt x="2791144" y="571741"/>
                  <a:pt x="2797074" y="571805"/>
                </a:cubicBezTo>
                <a:cubicBezTo>
                  <a:pt x="2799643" y="571522"/>
                  <a:pt x="2801676" y="571861"/>
                  <a:pt x="2804084" y="571500"/>
                </a:cubicBezTo>
                <a:cubicBezTo>
                  <a:pt x="2806510" y="571372"/>
                  <a:pt x="2808898" y="570923"/>
                  <a:pt x="2811094" y="570585"/>
                </a:cubicBezTo>
                <a:cubicBezTo>
                  <a:pt x="2816941" y="569930"/>
                  <a:pt x="2822449" y="568313"/>
                  <a:pt x="2829382" y="568757"/>
                </a:cubicBezTo>
                <a:cubicBezTo>
                  <a:pt x="2848933" y="566578"/>
                  <a:pt x="2866306" y="573846"/>
                  <a:pt x="2877845" y="586130"/>
                </a:cubicBezTo>
                <a:cubicBezTo>
                  <a:pt x="2891220" y="598707"/>
                  <a:pt x="2895120" y="616359"/>
                  <a:pt x="2896439" y="635203"/>
                </a:cubicBezTo>
                <a:cubicBezTo>
                  <a:pt x="2896498" y="635980"/>
                  <a:pt x="2896262" y="636857"/>
                  <a:pt x="2896134" y="637641"/>
                </a:cubicBezTo>
                <a:cubicBezTo>
                  <a:pt x="2895869" y="638519"/>
                  <a:pt x="2895895" y="639382"/>
                  <a:pt x="2895829" y="640080"/>
                </a:cubicBezTo>
                <a:cubicBezTo>
                  <a:pt x="2894458" y="657242"/>
                  <a:pt x="2892221" y="671858"/>
                  <a:pt x="2883332" y="683666"/>
                </a:cubicBezTo>
                <a:cubicBezTo>
                  <a:pt x="2877100" y="695859"/>
                  <a:pt x="2865707" y="704219"/>
                  <a:pt x="2853461" y="712927"/>
                </a:cubicBezTo>
                <a:cubicBezTo>
                  <a:pt x="2840006" y="718059"/>
                  <a:pt x="2828649" y="728036"/>
                  <a:pt x="2811094" y="729386"/>
                </a:cubicBezTo>
                <a:cubicBezTo>
                  <a:pt x="2795398" y="732581"/>
                  <a:pt x="2781165" y="734202"/>
                  <a:pt x="2761107" y="734568"/>
                </a:cubicBezTo>
                <a:cubicBezTo>
                  <a:pt x="2751582" y="734023"/>
                  <a:pt x="2744551" y="733885"/>
                  <a:pt x="2736418" y="733349"/>
                </a:cubicBezTo>
                <a:cubicBezTo>
                  <a:pt x="2727489" y="732235"/>
                  <a:pt x="2719457" y="730750"/>
                  <a:pt x="2711730" y="730301"/>
                </a:cubicBezTo>
                <a:cubicBezTo>
                  <a:pt x="2698435" y="728754"/>
                  <a:pt x="2685864" y="724898"/>
                  <a:pt x="2671496" y="720242"/>
                </a:cubicBezTo>
                <a:cubicBezTo>
                  <a:pt x="2658778" y="715476"/>
                  <a:pt x="2646789" y="707565"/>
                  <a:pt x="2636139" y="699211"/>
                </a:cubicBezTo>
                <a:cubicBezTo>
                  <a:pt x="2624035" y="689229"/>
                  <a:pt x="2616123" y="675767"/>
                  <a:pt x="2607793" y="658977"/>
                </a:cubicBezTo>
                <a:cubicBezTo>
                  <a:pt x="2601318" y="642818"/>
                  <a:pt x="2592734" y="625212"/>
                  <a:pt x="2591334" y="605333"/>
                </a:cubicBezTo>
                <a:cubicBezTo>
                  <a:pt x="2587179" y="585871"/>
                  <a:pt x="2583614" y="565360"/>
                  <a:pt x="2583714" y="543153"/>
                </a:cubicBezTo>
                <a:cubicBezTo>
                  <a:pt x="2582070" y="520545"/>
                  <a:pt x="2580427" y="502769"/>
                  <a:pt x="2581885" y="477316"/>
                </a:cubicBezTo>
                <a:cubicBezTo>
                  <a:pt x="2582435" y="470510"/>
                  <a:pt x="2581913" y="463271"/>
                  <a:pt x="2582190" y="457505"/>
                </a:cubicBezTo>
                <a:cubicBezTo>
                  <a:pt x="2581996" y="451147"/>
                  <a:pt x="2582132" y="444473"/>
                  <a:pt x="2582494" y="438302"/>
                </a:cubicBezTo>
                <a:cubicBezTo>
                  <a:pt x="2583072" y="421069"/>
                  <a:pt x="2583992" y="404505"/>
                  <a:pt x="2585237" y="389534"/>
                </a:cubicBezTo>
                <a:cubicBezTo>
                  <a:pt x="2585195" y="376363"/>
                  <a:pt x="2588814" y="357863"/>
                  <a:pt x="2592858" y="346252"/>
                </a:cubicBezTo>
                <a:cubicBezTo>
                  <a:pt x="2596603" y="333055"/>
                  <a:pt x="2602823" y="320000"/>
                  <a:pt x="2608098" y="309372"/>
                </a:cubicBezTo>
                <a:cubicBezTo>
                  <a:pt x="2613251" y="298400"/>
                  <a:pt x="2622590" y="288644"/>
                  <a:pt x="2633701" y="280416"/>
                </a:cubicBezTo>
                <a:cubicBezTo>
                  <a:pt x="2647065" y="270271"/>
                  <a:pt x="2669199" y="260897"/>
                  <a:pt x="2688869" y="255117"/>
                </a:cubicBezTo>
                <a:cubicBezTo>
                  <a:pt x="2715470" y="249747"/>
                  <a:pt x="2735161" y="247174"/>
                  <a:pt x="2759888" y="247497"/>
                </a:cubicBezTo>
                <a:cubicBezTo>
                  <a:pt x="2776531" y="247271"/>
                  <a:pt x="2793341" y="250820"/>
                  <a:pt x="2811094" y="251155"/>
                </a:cubicBezTo>
                <a:cubicBezTo>
                  <a:pt x="2822253" y="253315"/>
                  <a:pt x="2831415" y="255669"/>
                  <a:pt x="2839136" y="256946"/>
                </a:cubicBezTo>
                <a:cubicBezTo>
                  <a:pt x="2848751" y="259636"/>
                  <a:pt x="2857412" y="263522"/>
                  <a:pt x="2865349" y="268833"/>
                </a:cubicBezTo>
                <a:cubicBezTo>
                  <a:pt x="2875358" y="276530"/>
                  <a:pt x="2884428" y="283633"/>
                  <a:pt x="2889733" y="295656"/>
                </a:cubicBezTo>
                <a:cubicBezTo>
                  <a:pt x="2895185" y="305914"/>
                  <a:pt x="2898091" y="319247"/>
                  <a:pt x="2899573" y="328649"/>
                </a:cubicBezTo>
                <a:cubicBezTo>
                  <a:pt x="2899536" y="326626"/>
                  <a:pt x="2900462" y="319037"/>
                  <a:pt x="2901620" y="317563"/>
                </a:cubicBezTo>
                <a:cubicBezTo>
                  <a:pt x="2911746" y="290726"/>
                  <a:pt x="2926809" y="270920"/>
                  <a:pt x="2953512" y="262128"/>
                </a:cubicBezTo>
                <a:cubicBezTo>
                  <a:pt x="2966957" y="259370"/>
                  <a:pt x="2985358" y="252992"/>
                  <a:pt x="3010205" y="248716"/>
                </a:cubicBezTo>
                <a:cubicBezTo>
                  <a:pt x="3035900" y="244160"/>
                  <a:pt x="3052533" y="244759"/>
                  <a:pt x="3079090" y="243840"/>
                </a:cubicBezTo>
                <a:close/>
                <a:moveTo>
                  <a:pt x="183490" y="243840"/>
                </a:moveTo>
                <a:cubicBezTo>
                  <a:pt x="208892" y="247905"/>
                  <a:pt x="233665" y="244628"/>
                  <a:pt x="255423" y="249936"/>
                </a:cubicBezTo>
                <a:cubicBezTo>
                  <a:pt x="276788" y="253842"/>
                  <a:pt x="294866" y="260252"/>
                  <a:pt x="306019" y="269443"/>
                </a:cubicBezTo>
                <a:cubicBezTo>
                  <a:pt x="318599" y="280306"/>
                  <a:pt x="326313" y="291570"/>
                  <a:pt x="333451" y="305409"/>
                </a:cubicBezTo>
                <a:cubicBezTo>
                  <a:pt x="339060" y="320610"/>
                  <a:pt x="339685" y="335656"/>
                  <a:pt x="341986" y="349910"/>
                </a:cubicBezTo>
                <a:cubicBezTo>
                  <a:pt x="341761" y="360124"/>
                  <a:pt x="341158" y="368503"/>
                  <a:pt x="338328" y="379476"/>
                </a:cubicBezTo>
                <a:cubicBezTo>
                  <a:pt x="336845" y="388103"/>
                  <a:pt x="333618" y="397884"/>
                  <a:pt x="327660" y="404774"/>
                </a:cubicBezTo>
                <a:cubicBezTo>
                  <a:pt x="323100" y="410878"/>
                  <a:pt x="317924" y="416990"/>
                  <a:pt x="310591" y="422453"/>
                </a:cubicBezTo>
                <a:cubicBezTo>
                  <a:pt x="303691" y="427186"/>
                  <a:pt x="295610" y="428644"/>
                  <a:pt x="288341" y="429158"/>
                </a:cubicBezTo>
                <a:cubicBezTo>
                  <a:pt x="283148" y="428717"/>
                  <a:pt x="278524" y="427700"/>
                  <a:pt x="273711" y="426720"/>
                </a:cubicBezTo>
                <a:cubicBezTo>
                  <a:pt x="271984" y="426488"/>
                  <a:pt x="270742" y="426105"/>
                  <a:pt x="269748" y="425805"/>
                </a:cubicBezTo>
                <a:cubicBezTo>
                  <a:pt x="268680" y="425584"/>
                  <a:pt x="267569" y="425449"/>
                  <a:pt x="266395" y="425500"/>
                </a:cubicBezTo>
                <a:cubicBezTo>
                  <a:pt x="261346" y="425241"/>
                  <a:pt x="258432" y="427605"/>
                  <a:pt x="255727" y="430987"/>
                </a:cubicBezTo>
                <a:cubicBezTo>
                  <a:pt x="253455" y="433895"/>
                  <a:pt x="252002" y="438870"/>
                  <a:pt x="252375" y="445617"/>
                </a:cubicBezTo>
                <a:cubicBezTo>
                  <a:pt x="252418" y="446390"/>
                  <a:pt x="252382" y="447551"/>
                  <a:pt x="252679" y="448665"/>
                </a:cubicBezTo>
                <a:cubicBezTo>
                  <a:pt x="252796" y="449973"/>
                  <a:pt x="253028" y="450956"/>
                  <a:pt x="252984" y="451713"/>
                </a:cubicBezTo>
                <a:cubicBezTo>
                  <a:pt x="254339" y="471052"/>
                  <a:pt x="254550" y="487119"/>
                  <a:pt x="256237" y="502920"/>
                </a:cubicBezTo>
                <a:cubicBezTo>
                  <a:pt x="254576" y="521568"/>
                  <a:pt x="256097" y="539650"/>
                  <a:pt x="257861" y="554736"/>
                </a:cubicBezTo>
                <a:cubicBezTo>
                  <a:pt x="259798" y="566846"/>
                  <a:pt x="256968" y="578166"/>
                  <a:pt x="256647" y="590397"/>
                </a:cubicBezTo>
                <a:cubicBezTo>
                  <a:pt x="253568" y="603193"/>
                  <a:pt x="255703" y="615887"/>
                  <a:pt x="252394" y="627278"/>
                </a:cubicBezTo>
                <a:cubicBezTo>
                  <a:pt x="251735" y="640534"/>
                  <a:pt x="246761" y="653245"/>
                  <a:pt x="242673" y="665073"/>
                </a:cubicBezTo>
                <a:cubicBezTo>
                  <a:pt x="237168" y="676674"/>
                  <a:pt x="232658" y="688292"/>
                  <a:pt x="225662" y="699516"/>
                </a:cubicBezTo>
                <a:cubicBezTo>
                  <a:pt x="218389" y="710232"/>
                  <a:pt x="209955" y="717915"/>
                  <a:pt x="201054" y="724814"/>
                </a:cubicBezTo>
                <a:cubicBezTo>
                  <a:pt x="191103" y="731582"/>
                  <a:pt x="180705" y="734826"/>
                  <a:pt x="168545" y="734568"/>
                </a:cubicBezTo>
                <a:cubicBezTo>
                  <a:pt x="165849" y="734732"/>
                  <a:pt x="163122" y="734399"/>
                  <a:pt x="160949" y="733958"/>
                </a:cubicBezTo>
                <a:cubicBezTo>
                  <a:pt x="157989" y="733202"/>
                  <a:pt x="156083" y="732925"/>
                  <a:pt x="152753" y="732129"/>
                </a:cubicBezTo>
                <a:cubicBezTo>
                  <a:pt x="142110" y="728930"/>
                  <a:pt x="132507" y="727208"/>
                  <a:pt x="124801" y="719328"/>
                </a:cubicBezTo>
                <a:cubicBezTo>
                  <a:pt x="117052" y="714249"/>
                  <a:pt x="109272" y="705355"/>
                  <a:pt x="103232" y="697077"/>
                </a:cubicBezTo>
                <a:cubicBezTo>
                  <a:pt x="96685" y="686641"/>
                  <a:pt x="90781" y="679027"/>
                  <a:pt x="87735" y="667817"/>
                </a:cubicBezTo>
                <a:cubicBezTo>
                  <a:pt x="85572" y="656911"/>
                  <a:pt x="78453" y="645950"/>
                  <a:pt x="78019" y="634593"/>
                </a:cubicBezTo>
                <a:cubicBezTo>
                  <a:pt x="77465" y="626806"/>
                  <a:pt x="75063" y="620352"/>
                  <a:pt x="74981" y="613867"/>
                </a:cubicBezTo>
                <a:cubicBezTo>
                  <a:pt x="74350" y="607125"/>
                  <a:pt x="74865" y="601029"/>
                  <a:pt x="74371" y="594969"/>
                </a:cubicBezTo>
                <a:cubicBezTo>
                  <a:pt x="73389" y="583428"/>
                  <a:pt x="75495" y="568819"/>
                  <a:pt x="77724" y="557479"/>
                </a:cubicBezTo>
                <a:cubicBezTo>
                  <a:pt x="80112" y="543932"/>
                  <a:pt x="81933" y="533657"/>
                  <a:pt x="84735" y="522732"/>
                </a:cubicBezTo>
                <a:cubicBezTo>
                  <a:pt x="86955" y="510918"/>
                  <a:pt x="88771" y="499118"/>
                  <a:pt x="91745" y="487070"/>
                </a:cubicBezTo>
                <a:cubicBezTo>
                  <a:pt x="95032" y="476544"/>
                  <a:pt x="95363" y="464057"/>
                  <a:pt x="95098" y="448056"/>
                </a:cubicBezTo>
                <a:cubicBezTo>
                  <a:pt x="95103" y="446263"/>
                  <a:pt x="95092" y="444042"/>
                  <a:pt x="94793" y="441960"/>
                </a:cubicBezTo>
                <a:cubicBezTo>
                  <a:pt x="94644" y="440075"/>
                  <a:pt x="94446" y="437843"/>
                  <a:pt x="94488" y="435864"/>
                </a:cubicBezTo>
                <a:cubicBezTo>
                  <a:pt x="93288" y="426068"/>
                  <a:pt x="90876" y="419141"/>
                  <a:pt x="87478" y="416661"/>
                </a:cubicBezTo>
                <a:cubicBezTo>
                  <a:pt x="83551" y="414385"/>
                  <a:pt x="79098" y="411668"/>
                  <a:pt x="73152" y="412089"/>
                </a:cubicBezTo>
                <a:cubicBezTo>
                  <a:pt x="69165" y="412209"/>
                  <a:pt x="64388" y="413031"/>
                  <a:pt x="60351" y="413308"/>
                </a:cubicBezTo>
                <a:cubicBezTo>
                  <a:pt x="55799" y="414133"/>
                  <a:pt x="51712" y="414154"/>
                  <a:pt x="46939" y="414528"/>
                </a:cubicBezTo>
                <a:cubicBezTo>
                  <a:pt x="45095" y="413966"/>
                  <a:pt x="42335" y="413936"/>
                  <a:pt x="37795" y="413308"/>
                </a:cubicBezTo>
                <a:cubicBezTo>
                  <a:pt x="25951" y="409990"/>
                  <a:pt x="14524" y="402193"/>
                  <a:pt x="9754" y="392887"/>
                </a:cubicBezTo>
                <a:cubicBezTo>
                  <a:pt x="4670" y="384547"/>
                  <a:pt x="365" y="369580"/>
                  <a:pt x="0" y="354787"/>
                </a:cubicBezTo>
                <a:cubicBezTo>
                  <a:pt x="-122" y="353712"/>
                  <a:pt x="-74" y="352115"/>
                  <a:pt x="305" y="350824"/>
                </a:cubicBezTo>
                <a:cubicBezTo>
                  <a:pt x="326" y="349361"/>
                  <a:pt x="762" y="348168"/>
                  <a:pt x="610" y="346862"/>
                </a:cubicBezTo>
                <a:cubicBezTo>
                  <a:pt x="2689" y="300077"/>
                  <a:pt x="22735" y="276332"/>
                  <a:pt x="57912" y="262128"/>
                </a:cubicBezTo>
                <a:cubicBezTo>
                  <a:pt x="70824" y="257087"/>
                  <a:pt x="89833" y="251816"/>
                  <a:pt x="114605" y="248716"/>
                </a:cubicBezTo>
                <a:cubicBezTo>
                  <a:pt x="136177" y="244407"/>
                  <a:pt x="160109" y="244290"/>
                  <a:pt x="183490" y="243840"/>
                </a:cubicBezTo>
                <a:close/>
                <a:moveTo>
                  <a:pt x="2747086" y="109728"/>
                </a:moveTo>
                <a:cubicBezTo>
                  <a:pt x="2747346" y="109932"/>
                  <a:pt x="2748625" y="109542"/>
                  <a:pt x="2749525" y="109728"/>
                </a:cubicBezTo>
                <a:cubicBezTo>
                  <a:pt x="2759449" y="111209"/>
                  <a:pt x="2772218" y="115421"/>
                  <a:pt x="2784882" y="121920"/>
                </a:cubicBezTo>
                <a:cubicBezTo>
                  <a:pt x="2798444" y="128215"/>
                  <a:pt x="2811698" y="141365"/>
                  <a:pt x="2822677" y="152400"/>
                </a:cubicBezTo>
                <a:cubicBezTo>
                  <a:pt x="2832624" y="166710"/>
                  <a:pt x="2841848" y="176703"/>
                  <a:pt x="2848280" y="191719"/>
                </a:cubicBezTo>
                <a:cubicBezTo>
                  <a:pt x="2852938" y="204812"/>
                  <a:pt x="2855269" y="218187"/>
                  <a:pt x="2847670" y="229819"/>
                </a:cubicBezTo>
                <a:cubicBezTo>
                  <a:pt x="2843755" y="236130"/>
                  <a:pt x="2840898" y="238694"/>
                  <a:pt x="2835478" y="242011"/>
                </a:cubicBezTo>
                <a:cubicBezTo>
                  <a:pt x="2829893" y="244222"/>
                  <a:pt x="2825542" y="246132"/>
                  <a:pt x="2821458" y="245668"/>
                </a:cubicBezTo>
                <a:cubicBezTo>
                  <a:pt x="2815297" y="244852"/>
                  <a:pt x="2809287" y="244146"/>
                  <a:pt x="2802560" y="241096"/>
                </a:cubicBezTo>
                <a:cubicBezTo>
                  <a:pt x="2795561" y="238097"/>
                  <a:pt x="2789419" y="234483"/>
                  <a:pt x="2783053" y="228600"/>
                </a:cubicBezTo>
                <a:cubicBezTo>
                  <a:pt x="2778145" y="223730"/>
                  <a:pt x="2770438" y="217297"/>
                  <a:pt x="2764460" y="210312"/>
                </a:cubicBezTo>
                <a:cubicBezTo>
                  <a:pt x="2757880" y="202162"/>
                  <a:pt x="2752791" y="194767"/>
                  <a:pt x="2748306" y="188976"/>
                </a:cubicBezTo>
                <a:cubicBezTo>
                  <a:pt x="2743244" y="196004"/>
                  <a:pt x="2738223" y="201796"/>
                  <a:pt x="2731847" y="210312"/>
                </a:cubicBezTo>
                <a:cubicBezTo>
                  <a:pt x="2724727" y="216153"/>
                  <a:pt x="2718022" y="223163"/>
                  <a:pt x="2712949" y="228600"/>
                </a:cubicBezTo>
                <a:cubicBezTo>
                  <a:pt x="2706595" y="234137"/>
                  <a:pt x="2700874" y="237459"/>
                  <a:pt x="2693442" y="241096"/>
                </a:cubicBezTo>
                <a:cubicBezTo>
                  <a:pt x="2685959" y="243487"/>
                  <a:pt x="2679567" y="245755"/>
                  <a:pt x="2674544" y="245668"/>
                </a:cubicBezTo>
                <a:cubicBezTo>
                  <a:pt x="2664622" y="246187"/>
                  <a:pt x="2654583" y="241073"/>
                  <a:pt x="2648941" y="230429"/>
                </a:cubicBezTo>
                <a:cubicBezTo>
                  <a:pt x="2644082" y="217377"/>
                  <a:pt x="2640330" y="205865"/>
                  <a:pt x="2647112" y="191719"/>
                </a:cubicBezTo>
                <a:cubicBezTo>
                  <a:pt x="2653216" y="176112"/>
                  <a:pt x="2661185" y="163850"/>
                  <a:pt x="2673020" y="152400"/>
                </a:cubicBezTo>
                <a:cubicBezTo>
                  <a:pt x="2685584" y="140190"/>
                  <a:pt x="2697022" y="128984"/>
                  <a:pt x="2711425" y="121920"/>
                </a:cubicBezTo>
                <a:cubicBezTo>
                  <a:pt x="2723778" y="113634"/>
                  <a:pt x="2737974" y="108508"/>
                  <a:pt x="2747086" y="109728"/>
                </a:cubicBezTo>
                <a:close/>
                <a:moveTo>
                  <a:pt x="708736" y="109728"/>
                </a:moveTo>
                <a:cubicBezTo>
                  <a:pt x="709707" y="109687"/>
                  <a:pt x="710327" y="109870"/>
                  <a:pt x="711175" y="109728"/>
                </a:cubicBezTo>
                <a:cubicBezTo>
                  <a:pt x="722425" y="110327"/>
                  <a:pt x="733199" y="114346"/>
                  <a:pt x="746532" y="121920"/>
                </a:cubicBezTo>
                <a:cubicBezTo>
                  <a:pt x="759963" y="128706"/>
                  <a:pt x="774776" y="142269"/>
                  <a:pt x="784327" y="152400"/>
                </a:cubicBezTo>
                <a:cubicBezTo>
                  <a:pt x="795370" y="164896"/>
                  <a:pt x="804284" y="177907"/>
                  <a:pt x="809930" y="191719"/>
                </a:cubicBezTo>
                <a:cubicBezTo>
                  <a:pt x="815264" y="205726"/>
                  <a:pt x="815573" y="216681"/>
                  <a:pt x="809320" y="229819"/>
                </a:cubicBezTo>
                <a:cubicBezTo>
                  <a:pt x="805663" y="235278"/>
                  <a:pt x="801702" y="239487"/>
                  <a:pt x="797128" y="242011"/>
                </a:cubicBezTo>
                <a:cubicBezTo>
                  <a:pt x="792279" y="244510"/>
                  <a:pt x="787970" y="246208"/>
                  <a:pt x="783108" y="245668"/>
                </a:cubicBezTo>
                <a:cubicBezTo>
                  <a:pt x="777204" y="245455"/>
                  <a:pt x="770489" y="243916"/>
                  <a:pt x="764210" y="241096"/>
                </a:cubicBezTo>
                <a:cubicBezTo>
                  <a:pt x="758699" y="238920"/>
                  <a:pt x="751862" y="233023"/>
                  <a:pt x="744703" y="228600"/>
                </a:cubicBezTo>
                <a:cubicBezTo>
                  <a:pt x="738707" y="223910"/>
                  <a:pt x="732417" y="216845"/>
                  <a:pt x="726110" y="210312"/>
                </a:cubicBezTo>
                <a:cubicBezTo>
                  <a:pt x="720105" y="204443"/>
                  <a:pt x="715868" y="196099"/>
                  <a:pt x="709956" y="188976"/>
                </a:cubicBezTo>
                <a:cubicBezTo>
                  <a:pt x="705423" y="198054"/>
                  <a:pt x="699680" y="204025"/>
                  <a:pt x="693496" y="210312"/>
                </a:cubicBezTo>
                <a:cubicBezTo>
                  <a:pt x="686495" y="217429"/>
                  <a:pt x="680470" y="222408"/>
                  <a:pt x="674599" y="228600"/>
                </a:cubicBezTo>
                <a:cubicBezTo>
                  <a:pt x="668063" y="233702"/>
                  <a:pt x="661548" y="236733"/>
                  <a:pt x="655092" y="241096"/>
                </a:cubicBezTo>
                <a:cubicBezTo>
                  <a:pt x="648292" y="244073"/>
                  <a:pt x="642266" y="244469"/>
                  <a:pt x="636194" y="245668"/>
                </a:cubicBezTo>
                <a:cubicBezTo>
                  <a:pt x="625431" y="245780"/>
                  <a:pt x="617584" y="239842"/>
                  <a:pt x="610591" y="230429"/>
                </a:cubicBezTo>
                <a:cubicBezTo>
                  <a:pt x="603075" y="216604"/>
                  <a:pt x="601911" y="203475"/>
                  <a:pt x="608762" y="191719"/>
                </a:cubicBezTo>
                <a:cubicBezTo>
                  <a:pt x="617257" y="178497"/>
                  <a:pt x="622832" y="164737"/>
                  <a:pt x="634670" y="152400"/>
                </a:cubicBezTo>
                <a:cubicBezTo>
                  <a:pt x="647015" y="137621"/>
                  <a:pt x="657829" y="130013"/>
                  <a:pt x="673075" y="121920"/>
                </a:cubicBezTo>
                <a:cubicBezTo>
                  <a:pt x="687597" y="114802"/>
                  <a:pt x="698163" y="109476"/>
                  <a:pt x="708736" y="109728"/>
                </a:cubicBezTo>
                <a:close/>
                <a:moveTo>
                  <a:pt x="872719" y="0"/>
                </a:moveTo>
                <a:cubicBezTo>
                  <a:pt x="877009" y="-769"/>
                  <a:pt x="880975" y="994"/>
                  <a:pt x="885520" y="3657"/>
                </a:cubicBezTo>
                <a:cubicBezTo>
                  <a:pt x="889858" y="7059"/>
                  <a:pt x="893634" y="11044"/>
                  <a:pt x="895884" y="15849"/>
                </a:cubicBezTo>
                <a:cubicBezTo>
                  <a:pt x="899474" y="21013"/>
                  <a:pt x="902027" y="26580"/>
                  <a:pt x="902284" y="32613"/>
                </a:cubicBezTo>
                <a:cubicBezTo>
                  <a:pt x="902998" y="38211"/>
                  <a:pt x="903671" y="43258"/>
                  <a:pt x="903808" y="48768"/>
                </a:cubicBezTo>
                <a:cubicBezTo>
                  <a:pt x="903475" y="62430"/>
                  <a:pt x="899643" y="73616"/>
                  <a:pt x="892531" y="88696"/>
                </a:cubicBezTo>
                <a:cubicBezTo>
                  <a:pt x="885586" y="100291"/>
                  <a:pt x="875806" y="109740"/>
                  <a:pt x="865404" y="121005"/>
                </a:cubicBezTo>
                <a:cubicBezTo>
                  <a:pt x="855550" y="129771"/>
                  <a:pt x="844267" y="137051"/>
                  <a:pt x="833095" y="142646"/>
                </a:cubicBezTo>
                <a:cubicBezTo>
                  <a:pt x="823004" y="148134"/>
                  <a:pt x="813844" y="150618"/>
                  <a:pt x="806882" y="150571"/>
                </a:cubicBezTo>
                <a:cubicBezTo>
                  <a:pt x="805960" y="150560"/>
                  <a:pt x="805392" y="150389"/>
                  <a:pt x="804444" y="150571"/>
                </a:cubicBezTo>
                <a:cubicBezTo>
                  <a:pt x="802612" y="149938"/>
                  <a:pt x="800519" y="149814"/>
                  <a:pt x="798957" y="149352"/>
                </a:cubicBezTo>
                <a:cubicBezTo>
                  <a:pt x="797397" y="148980"/>
                  <a:pt x="796081" y="147819"/>
                  <a:pt x="794690" y="146304"/>
                </a:cubicBezTo>
                <a:cubicBezTo>
                  <a:pt x="792524" y="144025"/>
                  <a:pt x="789987" y="140800"/>
                  <a:pt x="788899" y="135940"/>
                </a:cubicBezTo>
                <a:cubicBezTo>
                  <a:pt x="788380" y="131038"/>
                  <a:pt x="786383" y="125938"/>
                  <a:pt x="786765" y="119481"/>
                </a:cubicBezTo>
                <a:cubicBezTo>
                  <a:pt x="786963" y="105393"/>
                  <a:pt x="788612" y="96262"/>
                  <a:pt x="795300" y="80467"/>
                </a:cubicBezTo>
                <a:cubicBezTo>
                  <a:pt x="800712" y="67131"/>
                  <a:pt x="808352" y="52310"/>
                  <a:pt x="816636" y="41757"/>
                </a:cubicBezTo>
                <a:cubicBezTo>
                  <a:pt x="826016" y="30308"/>
                  <a:pt x="832891" y="18421"/>
                  <a:pt x="844372" y="11887"/>
                </a:cubicBezTo>
                <a:cubicBezTo>
                  <a:pt x="853047" y="4122"/>
                  <a:pt x="862524" y="-1146"/>
                  <a:pt x="872719" y="0"/>
                </a:cubicBezTo>
                <a:close/>
              </a:path>
              <a:path w="3237586" h="844905" stroke="0" extrusionOk="0">
                <a:moveTo>
                  <a:pt x="2741600" y="744931"/>
                </a:moveTo>
                <a:cubicBezTo>
                  <a:pt x="2745425" y="745984"/>
                  <a:pt x="2755555" y="747451"/>
                  <a:pt x="2762631" y="748893"/>
                </a:cubicBezTo>
                <a:cubicBezTo>
                  <a:pt x="2770600" y="751298"/>
                  <a:pt x="2776123" y="755183"/>
                  <a:pt x="2780614" y="759866"/>
                </a:cubicBezTo>
                <a:cubicBezTo>
                  <a:pt x="2786375" y="764594"/>
                  <a:pt x="2788910" y="769893"/>
                  <a:pt x="2793416" y="776325"/>
                </a:cubicBezTo>
                <a:cubicBezTo>
                  <a:pt x="2796704" y="782747"/>
                  <a:pt x="2798172" y="788968"/>
                  <a:pt x="2798293" y="796137"/>
                </a:cubicBezTo>
                <a:cubicBezTo>
                  <a:pt x="2798782" y="803740"/>
                  <a:pt x="2797052" y="812935"/>
                  <a:pt x="2792197" y="818388"/>
                </a:cubicBezTo>
                <a:cubicBezTo>
                  <a:pt x="2788230" y="824068"/>
                  <a:pt x="2784011" y="831101"/>
                  <a:pt x="2776957" y="835152"/>
                </a:cubicBezTo>
                <a:cubicBezTo>
                  <a:pt x="2772230" y="838408"/>
                  <a:pt x="2767000" y="841490"/>
                  <a:pt x="2761412" y="842467"/>
                </a:cubicBezTo>
                <a:cubicBezTo>
                  <a:pt x="2755074" y="843424"/>
                  <a:pt x="2750784" y="844430"/>
                  <a:pt x="2744648" y="844905"/>
                </a:cubicBezTo>
                <a:cubicBezTo>
                  <a:pt x="2725995" y="846930"/>
                  <a:pt x="2713542" y="838898"/>
                  <a:pt x="2703195" y="828446"/>
                </a:cubicBezTo>
                <a:cubicBezTo>
                  <a:pt x="2695136" y="820466"/>
                  <a:pt x="2688016" y="806443"/>
                  <a:pt x="2689174" y="794918"/>
                </a:cubicBezTo>
                <a:cubicBezTo>
                  <a:pt x="2690154" y="781696"/>
                  <a:pt x="2695862" y="769702"/>
                  <a:pt x="2706243" y="758342"/>
                </a:cubicBezTo>
                <a:cubicBezTo>
                  <a:pt x="2715159" y="749483"/>
                  <a:pt x="2730278" y="743965"/>
                  <a:pt x="2741600" y="744931"/>
                </a:cubicBezTo>
                <a:close/>
                <a:moveTo>
                  <a:pt x="1519809" y="246888"/>
                </a:moveTo>
                <a:cubicBezTo>
                  <a:pt x="1524063" y="246562"/>
                  <a:pt x="1527003" y="247386"/>
                  <a:pt x="1530782" y="246888"/>
                </a:cubicBezTo>
                <a:cubicBezTo>
                  <a:pt x="1547165" y="249071"/>
                  <a:pt x="1562453" y="245885"/>
                  <a:pt x="1577721" y="250850"/>
                </a:cubicBezTo>
                <a:cubicBezTo>
                  <a:pt x="1594312" y="251920"/>
                  <a:pt x="1608156" y="257064"/>
                  <a:pt x="1621612" y="260604"/>
                </a:cubicBezTo>
                <a:cubicBezTo>
                  <a:pt x="1635678" y="264685"/>
                  <a:pt x="1647208" y="271304"/>
                  <a:pt x="1658493" y="277063"/>
                </a:cubicBezTo>
                <a:cubicBezTo>
                  <a:pt x="1668837" y="283918"/>
                  <a:pt x="1678495" y="292176"/>
                  <a:pt x="1685011" y="301752"/>
                </a:cubicBezTo>
                <a:cubicBezTo>
                  <a:pt x="1689135" y="307463"/>
                  <a:pt x="1692763" y="315155"/>
                  <a:pt x="1694764" y="322173"/>
                </a:cubicBezTo>
                <a:cubicBezTo>
                  <a:pt x="1696235" y="329681"/>
                  <a:pt x="1698183" y="336590"/>
                  <a:pt x="1697812" y="343814"/>
                </a:cubicBezTo>
                <a:cubicBezTo>
                  <a:pt x="1695664" y="355411"/>
                  <a:pt x="1694398" y="365728"/>
                  <a:pt x="1690192" y="377342"/>
                </a:cubicBezTo>
                <a:cubicBezTo>
                  <a:pt x="1685237" y="390038"/>
                  <a:pt x="1677476" y="397336"/>
                  <a:pt x="1669161" y="402945"/>
                </a:cubicBezTo>
                <a:cubicBezTo>
                  <a:pt x="1662621" y="408649"/>
                  <a:pt x="1655585" y="410892"/>
                  <a:pt x="1648740" y="413004"/>
                </a:cubicBezTo>
                <a:cubicBezTo>
                  <a:pt x="1641459" y="414515"/>
                  <a:pt x="1634347" y="415276"/>
                  <a:pt x="1625270" y="416356"/>
                </a:cubicBezTo>
                <a:cubicBezTo>
                  <a:pt x="1624474" y="416756"/>
                  <a:pt x="1621721" y="416329"/>
                  <a:pt x="1619479" y="416356"/>
                </a:cubicBezTo>
                <a:cubicBezTo>
                  <a:pt x="1617300" y="416296"/>
                  <a:pt x="1615685" y="416261"/>
                  <a:pt x="1613688" y="415747"/>
                </a:cubicBezTo>
                <a:cubicBezTo>
                  <a:pt x="1604292" y="414445"/>
                  <a:pt x="1596467" y="412416"/>
                  <a:pt x="1587475" y="409041"/>
                </a:cubicBezTo>
                <a:cubicBezTo>
                  <a:pt x="1578852" y="405890"/>
                  <a:pt x="1569937" y="404202"/>
                  <a:pt x="1561262" y="402945"/>
                </a:cubicBezTo>
                <a:cubicBezTo>
                  <a:pt x="1559755" y="402503"/>
                  <a:pt x="1556091" y="402364"/>
                  <a:pt x="1552118" y="402336"/>
                </a:cubicBezTo>
                <a:cubicBezTo>
                  <a:pt x="1543246" y="401971"/>
                  <a:pt x="1534201" y="403523"/>
                  <a:pt x="1524991" y="407517"/>
                </a:cubicBezTo>
                <a:cubicBezTo>
                  <a:pt x="1517232" y="411904"/>
                  <a:pt x="1507586" y="415033"/>
                  <a:pt x="1501216" y="421233"/>
                </a:cubicBezTo>
                <a:cubicBezTo>
                  <a:pt x="1493851" y="426668"/>
                  <a:pt x="1486862" y="434107"/>
                  <a:pt x="1482928" y="440740"/>
                </a:cubicBezTo>
                <a:cubicBezTo>
                  <a:pt x="1477190" y="447865"/>
                  <a:pt x="1474733" y="456536"/>
                  <a:pt x="1471651" y="463296"/>
                </a:cubicBezTo>
                <a:cubicBezTo>
                  <a:pt x="1469724" y="472837"/>
                  <a:pt x="1466602" y="483349"/>
                  <a:pt x="1467384" y="492557"/>
                </a:cubicBezTo>
                <a:cubicBezTo>
                  <a:pt x="1468113" y="509739"/>
                  <a:pt x="1470728" y="524220"/>
                  <a:pt x="1478052" y="537667"/>
                </a:cubicBezTo>
                <a:cubicBezTo>
                  <a:pt x="1484921" y="552358"/>
                  <a:pt x="1492524" y="562965"/>
                  <a:pt x="1503960" y="568147"/>
                </a:cubicBezTo>
                <a:cubicBezTo>
                  <a:pt x="1506497" y="570466"/>
                  <a:pt x="1511981" y="571582"/>
                  <a:pt x="1518285" y="574243"/>
                </a:cubicBezTo>
                <a:cubicBezTo>
                  <a:pt x="1524535" y="576507"/>
                  <a:pt x="1530342" y="576574"/>
                  <a:pt x="1536878" y="577291"/>
                </a:cubicBezTo>
                <a:cubicBezTo>
                  <a:pt x="1541209" y="577528"/>
                  <a:pt x="1546054" y="576813"/>
                  <a:pt x="1549984" y="574548"/>
                </a:cubicBezTo>
                <a:cubicBezTo>
                  <a:pt x="1553372" y="572648"/>
                  <a:pt x="1555944" y="569559"/>
                  <a:pt x="1556995" y="565099"/>
                </a:cubicBezTo>
                <a:cubicBezTo>
                  <a:pt x="1556958" y="563819"/>
                  <a:pt x="1556960" y="562109"/>
                  <a:pt x="1556995" y="560832"/>
                </a:cubicBezTo>
                <a:cubicBezTo>
                  <a:pt x="1556713" y="557708"/>
                  <a:pt x="1555600" y="554444"/>
                  <a:pt x="1553947" y="551993"/>
                </a:cubicBezTo>
                <a:cubicBezTo>
                  <a:pt x="1551599" y="550217"/>
                  <a:pt x="1549863" y="548083"/>
                  <a:pt x="1546632" y="547116"/>
                </a:cubicBezTo>
                <a:cubicBezTo>
                  <a:pt x="1544159" y="546210"/>
                  <a:pt x="1541066" y="545174"/>
                  <a:pt x="1537488" y="544677"/>
                </a:cubicBezTo>
                <a:cubicBezTo>
                  <a:pt x="1534001" y="544184"/>
                  <a:pt x="1531438" y="543308"/>
                  <a:pt x="1528344" y="542544"/>
                </a:cubicBezTo>
                <a:cubicBezTo>
                  <a:pt x="1519682" y="540190"/>
                  <a:pt x="1514727" y="534240"/>
                  <a:pt x="1510056" y="527609"/>
                </a:cubicBezTo>
                <a:cubicBezTo>
                  <a:pt x="1505215" y="520543"/>
                  <a:pt x="1503427" y="512100"/>
                  <a:pt x="1503350" y="502310"/>
                </a:cubicBezTo>
                <a:cubicBezTo>
                  <a:pt x="1504164" y="495620"/>
                  <a:pt x="1504436" y="487625"/>
                  <a:pt x="1507008" y="481584"/>
                </a:cubicBezTo>
                <a:cubicBezTo>
                  <a:pt x="1509682" y="468715"/>
                  <a:pt x="1518640" y="460997"/>
                  <a:pt x="1527734" y="452018"/>
                </a:cubicBezTo>
                <a:cubicBezTo>
                  <a:pt x="1537822" y="444841"/>
                  <a:pt x="1547542" y="437827"/>
                  <a:pt x="1559433" y="434644"/>
                </a:cubicBezTo>
                <a:cubicBezTo>
                  <a:pt x="1565568" y="432485"/>
                  <a:pt x="1572703" y="432345"/>
                  <a:pt x="1578940" y="430682"/>
                </a:cubicBezTo>
                <a:cubicBezTo>
                  <a:pt x="1584807" y="429249"/>
                  <a:pt x="1591676" y="430575"/>
                  <a:pt x="1599057" y="429768"/>
                </a:cubicBezTo>
                <a:cubicBezTo>
                  <a:pt x="1604482" y="429761"/>
                  <a:pt x="1607673" y="430044"/>
                  <a:pt x="1610335" y="429768"/>
                </a:cubicBezTo>
                <a:cubicBezTo>
                  <a:pt x="1613628" y="429790"/>
                  <a:pt x="1617984" y="430085"/>
                  <a:pt x="1621612" y="430377"/>
                </a:cubicBezTo>
                <a:cubicBezTo>
                  <a:pt x="1659429" y="430797"/>
                  <a:pt x="1687360" y="446650"/>
                  <a:pt x="1710004" y="464515"/>
                </a:cubicBezTo>
                <a:cubicBezTo>
                  <a:pt x="1729083" y="486131"/>
                  <a:pt x="1741208" y="521628"/>
                  <a:pt x="1741094" y="559613"/>
                </a:cubicBezTo>
                <a:cubicBezTo>
                  <a:pt x="1742527" y="569795"/>
                  <a:pt x="1740464" y="579319"/>
                  <a:pt x="1738656" y="591007"/>
                </a:cubicBezTo>
                <a:cubicBezTo>
                  <a:pt x="1736540" y="601268"/>
                  <a:pt x="1733775" y="610454"/>
                  <a:pt x="1730731" y="621792"/>
                </a:cubicBezTo>
                <a:cubicBezTo>
                  <a:pt x="1725997" y="636593"/>
                  <a:pt x="1719522" y="650336"/>
                  <a:pt x="1709090" y="662330"/>
                </a:cubicBezTo>
                <a:cubicBezTo>
                  <a:pt x="1699565" y="675063"/>
                  <a:pt x="1689833" y="687123"/>
                  <a:pt x="1677696" y="695249"/>
                </a:cubicBezTo>
                <a:cubicBezTo>
                  <a:pt x="1663924" y="706451"/>
                  <a:pt x="1653288" y="713266"/>
                  <a:pt x="1639291" y="720242"/>
                </a:cubicBezTo>
                <a:cubicBezTo>
                  <a:pt x="1623823" y="729746"/>
                  <a:pt x="1609592" y="733140"/>
                  <a:pt x="1596009" y="737616"/>
                </a:cubicBezTo>
                <a:cubicBezTo>
                  <a:pt x="1566549" y="745550"/>
                  <a:pt x="1540590" y="751420"/>
                  <a:pt x="1514932" y="749198"/>
                </a:cubicBezTo>
                <a:cubicBezTo>
                  <a:pt x="1489254" y="749221"/>
                  <a:pt x="1463033" y="745852"/>
                  <a:pt x="1440866" y="738835"/>
                </a:cubicBezTo>
                <a:cubicBezTo>
                  <a:pt x="1419091" y="730832"/>
                  <a:pt x="1398488" y="721531"/>
                  <a:pt x="1376553" y="710793"/>
                </a:cubicBezTo>
                <a:cubicBezTo>
                  <a:pt x="1356706" y="699088"/>
                  <a:pt x="1340630" y="689360"/>
                  <a:pt x="1325347" y="669341"/>
                </a:cubicBezTo>
                <a:cubicBezTo>
                  <a:pt x="1311486" y="654091"/>
                  <a:pt x="1298585" y="637388"/>
                  <a:pt x="1289990" y="618134"/>
                </a:cubicBezTo>
                <a:cubicBezTo>
                  <a:pt x="1281442" y="601197"/>
                  <a:pt x="1275462" y="582834"/>
                  <a:pt x="1272616" y="566623"/>
                </a:cubicBezTo>
                <a:cubicBezTo>
                  <a:pt x="1266674" y="546571"/>
                  <a:pt x="1268696" y="527904"/>
                  <a:pt x="1267435" y="512673"/>
                </a:cubicBezTo>
                <a:cubicBezTo>
                  <a:pt x="1267741" y="490214"/>
                  <a:pt x="1267168" y="469068"/>
                  <a:pt x="1274140" y="448056"/>
                </a:cubicBezTo>
                <a:cubicBezTo>
                  <a:pt x="1285264" y="416405"/>
                  <a:pt x="1294625" y="389329"/>
                  <a:pt x="1303096" y="364540"/>
                </a:cubicBezTo>
                <a:cubicBezTo>
                  <a:pt x="1315239" y="344599"/>
                  <a:pt x="1334941" y="317834"/>
                  <a:pt x="1353693" y="301142"/>
                </a:cubicBezTo>
                <a:cubicBezTo>
                  <a:pt x="1374749" y="283252"/>
                  <a:pt x="1399083" y="270658"/>
                  <a:pt x="1425931" y="260908"/>
                </a:cubicBezTo>
                <a:cubicBezTo>
                  <a:pt x="1458315" y="251488"/>
                  <a:pt x="1484660" y="240843"/>
                  <a:pt x="1519809" y="246888"/>
                </a:cubicBezTo>
                <a:close/>
                <a:moveTo>
                  <a:pt x="1172147" y="246888"/>
                </a:moveTo>
                <a:cubicBezTo>
                  <a:pt x="1182871" y="246013"/>
                  <a:pt x="1195130" y="249770"/>
                  <a:pt x="1207975" y="255727"/>
                </a:cubicBezTo>
                <a:cubicBezTo>
                  <a:pt x="1219301" y="262060"/>
                  <a:pt x="1228731" y="267459"/>
                  <a:pt x="1236517" y="278587"/>
                </a:cubicBezTo>
                <a:cubicBezTo>
                  <a:pt x="1245776" y="291497"/>
                  <a:pt x="1250395" y="302969"/>
                  <a:pt x="1255033" y="319735"/>
                </a:cubicBezTo>
                <a:cubicBezTo>
                  <a:pt x="1257659" y="333164"/>
                  <a:pt x="1258758" y="350760"/>
                  <a:pt x="1259586" y="371246"/>
                </a:cubicBezTo>
                <a:cubicBezTo>
                  <a:pt x="1260187" y="372863"/>
                  <a:pt x="1259203" y="376750"/>
                  <a:pt x="1259586" y="378561"/>
                </a:cubicBezTo>
                <a:cubicBezTo>
                  <a:pt x="1257740" y="386230"/>
                  <a:pt x="1260701" y="411891"/>
                  <a:pt x="1259586" y="430072"/>
                </a:cubicBezTo>
                <a:cubicBezTo>
                  <a:pt x="1259442" y="447509"/>
                  <a:pt x="1257845" y="463929"/>
                  <a:pt x="1258367" y="481584"/>
                </a:cubicBezTo>
                <a:cubicBezTo>
                  <a:pt x="1255882" y="502877"/>
                  <a:pt x="1258038" y="521776"/>
                  <a:pt x="1255929" y="544068"/>
                </a:cubicBezTo>
                <a:cubicBezTo>
                  <a:pt x="1254169" y="566652"/>
                  <a:pt x="1255189" y="584617"/>
                  <a:pt x="1250442" y="605333"/>
                </a:cubicBezTo>
                <a:cubicBezTo>
                  <a:pt x="1248386" y="621729"/>
                  <a:pt x="1246009" y="640215"/>
                  <a:pt x="1241908" y="654101"/>
                </a:cubicBezTo>
                <a:cubicBezTo>
                  <a:pt x="1235667" y="670942"/>
                  <a:pt x="1233513" y="684927"/>
                  <a:pt x="1225753" y="696773"/>
                </a:cubicBezTo>
                <a:cubicBezTo>
                  <a:pt x="1218970" y="709098"/>
                  <a:pt x="1209027" y="719267"/>
                  <a:pt x="1197712" y="727253"/>
                </a:cubicBezTo>
                <a:cubicBezTo>
                  <a:pt x="1186888" y="736149"/>
                  <a:pt x="1169403" y="739646"/>
                  <a:pt x="1152906" y="738835"/>
                </a:cubicBezTo>
                <a:cubicBezTo>
                  <a:pt x="1138088" y="740584"/>
                  <a:pt x="1127106" y="736743"/>
                  <a:pt x="1115111" y="734263"/>
                </a:cubicBezTo>
                <a:cubicBezTo>
                  <a:pt x="1106504" y="731549"/>
                  <a:pt x="1095077" y="725461"/>
                  <a:pt x="1087984" y="719328"/>
                </a:cubicBezTo>
                <a:cubicBezTo>
                  <a:pt x="1080599" y="712228"/>
                  <a:pt x="1073716" y="703493"/>
                  <a:pt x="1068781" y="692505"/>
                </a:cubicBezTo>
                <a:cubicBezTo>
                  <a:pt x="1064951" y="679420"/>
                  <a:pt x="1058285" y="668257"/>
                  <a:pt x="1053541" y="652272"/>
                </a:cubicBezTo>
                <a:cubicBezTo>
                  <a:pt x="1052127" y="647138"/>
                  <a:pt x="1049113" y="641196"/>
                  <a:pt x="1048055" y="633374"/>
                </a:cubicBezTo>
                <a:cubicBezTo>
                  <a:pt x="1047521" y="625691"/>
                  <a:pt x="1043451" y="618463"/>
                  <a:pt x="1041045" y="609905"/>
                </a:cubicBezTo>
                <a:cubicBezTo>
                  <a:pt x="1038437" y="601877"/>
                  <a:pt x="1035742" y="594686"/>
                  <a:pt x="1032510" y="587654"/>
                </a:cubicBezTo>
                <a:cubicBezTo>
                  <a:pt x="1029819" y="580786"/>
                  <a:pt x="1026225" y="575454"/>
                  <a:pt x="1023061" y="571805"/>
                </a:cubicBezTo>
                <a:cubicBezTo>
                  <a:pt x="1021549" y="570040"/>
                  <a:pt x="1020282" y="569207"/>
                  <a:pt x="1018794" y="569366"/>
                </a:cubicBezTo>
                <a:cubicBezTo>
                  <a:pt x="1016575" y="569475"/>
                  <a:pt x="1015396" y="570941"/>
                  <a:pt x="1014222" y="574548"/>
                </a:cubicBezTo>
                <a:cubicBezTo>
                  <a:pt x="1013367" y="578171"/>
                  <a:pt x="1013117" y="581565"/>
                  <a:pt x="1012698" y="586435"/>
                </a:cubicBezTo>
                <a:cubicBezTo>
                  <a:pt x="1012805" y="590400"/>
                  <a:pt x="1012714" y="593523"/>
                  <a:pt x="1013003" y="597103"/>
                </a:cubicBezTo>
                <a:cubicBezTo>
                  <a:pt x="1013245" y="600641"/>
                  <a:pt x="1013745" y="604237"/>
                  <a:pt x="1013308" y="607771"/>
                </a:cubicBezTo>
                <a:cubicBezTo>
                  <a:pt x="1013134" y="607725"/>
                  <a:pt x="1012810" y="607777"/>
                  <a:pt x="1012698" y="607771"/>
                </a:cubicBezTo>
                <a:cubicBezTo>
                  <a:pt x="1012930" y="619072"/>
                  <a:pt x="1013177" y="631884"/>
                  <a:pt x="1012093" y="642518"/>
                </a:cubicBezTo>
                <a:cubicBezTo>
                  <a:pt x="1013211" y="654539"/>
                  <a:pt x="1010040" y="665182"/>
                  <a:pt x="1008450" y="675437"/>
                </a:cubicBezTo>
                <a:cubicBezTo>
                  <a:pt x="1005559" y="694109"/>
                  <a:pt x="999508" y="706986"/>
                  <a:pt x="987805" y="719328"/>
                </a:cubicBezTo>
                <a:cubicBezTo>
                  <a:pt x="974921" y="730880"/>
                  <a:pt x="963422" y="737716"/>
                  <a:pt x="942870" y="736397"/>
                </a:cubicBezTo>
                <a:cubicBezTo>
                  <a:pt x="919631" y="734959"/>
                  <a:pt x="902098" y="729428"/>
                  <a:pt x="888521" y="715365"/>
                </a:cubicBezTo>
                <a:cubicBezTo>
                  <a:pt x="875660" y="700574"/>
                  <a:pt x="869174" y="681530"/>
                  <a:pt x="863327" y="661416"/>
                </a:cubicBezTo>
                <a:cubicBezTo>
                  <a:pt x="863089" y="644273"/>
                  <a:pt x="856513" y="624223"/>
                  <a:pt x="858160" y="605637"/>
                </a:cubicBezTo>
                <a:cubicBezTo>
                  <a:pt x="856292" y="586535"/>
                  <a:pt x="857230" y="565704"/>
                  <a:pt x="857250" y="546201"/>
                </a:cubicBezTo>
                <a:cubicBezTo>
                  <a:pt x="856450" y="534976"/>
                  <a:pt x="858641" y="526781"/>
                  <a:pt x="857250" y="520598"/>
                </a:cubicBezTo>
                <a:cubicBezTo>
                  <a:pt x="856153" y="515975"/>
                  <a:pt x="857427" y="509977"/>
                  <a:pt x="857250" y="508098"/>
                </a:cubicBezTo>
                <a:cubicBezTo>
                  <a:pt x="855899" y="512898"/>
                  <a:pt x="854725" y="516615"/>
                  <a:pt x="852907" y="518465"/>
                </a:cubicBezTo>
                <a:cubicBezTo>
                  <a:pt x="846255" y="525193"/>
                  <a:pt x="841392" y="530314"/>
                  <a:pt x="832180" y="535228"/>
                </a:cubicBezTo>
                <a:cubicBezTo>
                  <a:pt x="823376" y="538290"/>
                  <a:pt x="813862" y="540703"/>
                  <a:pt x="800481" y="541629"/>
                </a:cubicBezTo>
                <a:cubicBezTo>
                  <a:pt x="787577" y="541903"/>
                  <a:pt x="773783" y="544068"/>
                  <a:pt x="759943" y="542544"/>
                </a:cubicBezTo>
                <a:cubicBezTo>
                  <a:pt x="758205" y="542855"/>
                  <a:pt x="755657" y="542733"/>
                  <a:pt x="753847" y="542544"/>
                </a:cubicBezTo>
                <a:cubicBezTo>
                  <a:pt x="751658" y="542357"/>
                  <a:pt x="749930" y="542801"/>
                  <a:pt x="747751" y="543153"/>
                </a:cubicBezTo>
                <a:cubicBezTo>
                  <a:pt x="741329" y="543948"/>
                  <a:pt x="737134" y="547871"/>
                  <a:pt x="737388" y="554736"/>
                </a:cubicBezTo>
                <a:cubicBezTo>
                  <a:pt x="737344" y="561585"/>
                  <a:pt x="740180" y="566729"/>
                  <a:pt x="743788" y="568452"/>
                </a:cubicBezTo>
                <a:cubicBezTo>
                  <a:pt x="747851" y="571668"/>
                  <a:pt x="752602" y="572018"/>
                  <a:pt x="758724" y="571805"/>
                </a:cubicBezTo>
                <a:cubicBezTo>
                  <a:pt x="761143" y="571930"/>
                  <a:pt x="763278" y="572046"/>
                  <a:pt x="765734" y="571500"/>
                </a:cubicBezTo>
                <a:cubicBezTo>
                  <a:pt x="768003" y="571290"/>
                  <a:pt x="769951" y="570719"/>
                  <a:pt x="772744" y="570585"/>
                </a:cubicBezTo>
                <a:cubicBezTo>
                  <a:pt x="778536" y="568738"/>
                  <a:pt x="784826" y="568879"/>
                  <a:pt x="791032" y="568757"/>
                </a:cubicBezTo>
                <a:cubicBezTo>
                  <a:pt x="813324" y="567049"/>
                  <a:pt x="826410" y="573562"/>
                  <a:pt x="839496" y="586130"/>
                </a:cubicBezTo>
                <a:cubicBezTo>
                  <a:pt x="849229" y="596329"/>
                  <a:pt x="855211" y="613392"/>
                  <a:pt x="858088" y="635203"/>
                </a:cubicBezTo>
                <a:cubicBezTo>
                  <a:pt x="858099" y="636102"/>
                  <a:pt x="858042" y="636963"/>
                  <a:pt x="857784" y="637641"/>
                </a:cubicBezTo>
                <a:cubicBezTo>
                  <a:pt x="857483" y="638487"/>
                  <a:pt x="857475" y="639219"/>
                  <a:pt x="857479" y="640080"/>
                </a:cubicBezTo>
                <a:cubicBezTo>
                  <a:pt x="858722" y="657060"/>
                  <a:pt x="854008" y="670846"/>
                  <a:pt x="844982" y="683666"/>
                </a:cubicBezTo>
                <a:cubicBezTo>
                  <a:pt x="837762" y="697883"/>
                  <a:pt x="828176" y="703702"/>
                  <a:pt x="815112" y="712927"/>
                </a:cubicBezTo>
                <a:cubicBezTo>
                  <a:pt x="803779" y="721121"/>
                  <a:pt x="790378" y="726857"/>
                  <a:pt x="772744" y="729386"/>
                </a:cubicBezTo>
                <a:cubicBezTo>
                  <a:pt x="755046" y="731228"/>
                  <a:pt x="740853" y="734310"/>
                  <a:pt x="722757" y="734568"/>
                </a:cubicBezTo>
                <a:cubicBezTo>
                  <a:pt x="714763" y="734071"/>
                  <a:pt x="705918" y="734812"/>
                  <a:pt x="698068" y="733349"/>
                </a:cubicBezTo>
                <a:cubicBezTo>
                  <a:pt x="690072" y="732322"/>
                  <a:pt x="681370" y="732285"/>
                  <a:pt x="673380" y="730301"/>
                </a:cubicBezTo>
                <a:cubicBezTo>
                  <a:pt x="659848" y="728705"/>
                  <a:pt x="646017" y="723645"/>
                  <a:pt x="633146" y="720242"/>
                </a:cubicBezTo>
                <a:cubicBezTo>
                  <a:pt x="622874" y="715519"/>
                  <a:pt x="607642" y="709225"/>
                  <a:pt x="597789" y="699211"/>
                </a:cubicBezTo>
                <a:cubicBezTo>
                  <a:pt x="586046" y="688925"/>
                  <a:pt x="577781" y="673812"/>
                  <a:pt x="569443" y="658977"/>
                </a:cubicBezTo>
                <a:cubicBezTo>
                  <a:pt x="560617" y="645102"/>
                  <a:pt x="557198" y="621931"/>
                  <a:pt x="552984" y="605333"/>
                </a:cubicBezTo>
                <a:cubicBezTo>
                  <a:pt x="547917" y="584177"/>
                  <a:pt x="543965" y="561899"/>
                  <a:pt x="545364" y="543153"/>
                </a:cubicBezTo>
                <a:cubicBezTo>
                  <a:pt x="545529" y="518578"/>
                  <a:pt x="542401" y="499063"/>
                  <a:pt x="543535" y="477316"/>
                </a:cubicBezTo>
                <a:cubicBezTo>
                  <a:pt x="543521" y="470820"/>
                  <a:pt x="542882" y="464095"/>
                  <a:pt x="543840" y="457505"/>
                </a:cubicBezTo>
                <a:cubicBezTo>
                  <a:pt x="544063" y="451446"/>
                  <a:pt x="544168" y="444336"/>
                  <a:pt x="544144" y="438302"/>
                </a:cubicBezTo>
                <a:cubicBezTo>
                  <a:pt x="544802" y="421160"/>
                  <a:pt x="544699" y="405276"/>
                  <a:pt x="546888" y="389534"/>
                </a:cubicBezTo>
                <a:cubicBezTo>
                  <a:pt x="549326" y="374801"/>
                  <a:pt x="552496" y="357629"/>
                  <a:pt x="554508" y="346252"/>
                </a:cubicBezTo>
                <a:cubicBezTo>
                  <a:pt x="558455" y="331070"/>
                  <a:pt x="564785" y="318630"/>
                  <a:pt x="569748" y="309372"/>
                </a:cubicBezTo>
                <a:cubicBezTo>
                  <a:pt x="576289" y="297262"/>
                  <a:pt x="585549" y="287969"/>
                  <a:pt x="595351" y="280416"/>
                </a:cubicBezTo>
                <a:cubicBezTo>
                  <a:pt x="609093" y="271904"/>
                  <a:pt x="625855" y="259750"/>
                  <a:pt x="650520" y="255117"/>
                </a:cubicBezTo>
                <a:cubicBezTo>
                  <a:pt x="674367" y="254368"/>
                  <a:pt x="699141" y="247373"/>
                  <a:pt x="721538" y="247497"/>
                </a:cubicBezTo>
                <a:cubicBezTo>
                  <a:pt x="737287" y="247374"/>
                  <a:pt x="757258" y="250246"/>
                  <a:pt x="772744" y="251155"/>
                </a:cubicBezTo>
                <a:cubicBezTo>
                  <a:pt x="782919" y="252986"/>
                  <a:pt x="793155" y="254816"/>
                  <a:pt x="800786" y="256946"/>
                </a:cubicBezTo>
                <a:cubicBezTo>
                  <a:pt x="810478" y="258239"/>
                  <a:pt x="820377" y="262365"/>
                  <a:pt x="826999" y="268833"/>
                </a:cubicBezTo>
                <a:cubicBezTo>
                  <a:pt x="837939" y="277047"/>
                  <a:pt x="844638" y="286103"/>
                  <a:pt x="851383" y="295656"/>
                </a:cubicBezTo>
                <a:cubicBezTo>
                  <a:pt x="858795" y="306495"/>
                  <a:pt x="862363" y="319430"/>
                  <a:pt x="861746" y="330403"/>
                </a:cubicBezTo>
                <a:cubicBezTo>
                  <a:pt x="861348" y="332081"/>
                  <a:pt x="860039" y="334509"/>
                  <a:pt x="859917" y="335280"/>
                </a:cubicBezTo>
                <a:cubicBezTo>
                  <a:pt x="859470" y="344429"/>
                  <a:pt x="857810" y="354191"/>
                  <a:pt x="854736" y="362712"/>
                </a:cubicBezTo>
                <a:cubicBezTo>
                  <a:pt x="851932" y="371416"/>
                  <a:pt x="846674" y="378655"/>
                  <a:pt x="840410" y="386486"/>
                </a:cubicBezTo>
                <a:cubicBezTo>
                  <a:pt x="833952" y="393081"/>
                  <a:pt x="826483" y="398434"/>
                  <a:pt x="818464" y="403250"/>
                </a:cubicBezTo>
                <a:cubicBezTo>
                  <a:pt x="810223" y="408947"/>
                  <a:pt x="801381" y="409155"/>
                  <a:pt x="791032" y="409651"/>
                </a:cubicBezTo>
                <a:cubicBezTo>
                  <a:pt x="786961" y="409696"/>
                  <a:pt x="783782" y="409562"/>
                  <a:pt x="781888" y="409041"/>
                </a:cubicBezTo>
                <a:cubicBezTo>
                  <a:pt x="778068" y="408824"/>
                  <a:pt x="775067" y="407682"/>
                  <a:pt x="770306" y="406908"/>
                </a:cubicBezTo>
                <a:cubicBezTo>
                  <a:pt x="766086" y="406299"/>
                  <a:pt x="762299" y="406197"/>
                  <a:pt x="758114" y="405993"/>
                </a:cubicBezTo>
                <a:cubicBezTo>
                  <a:pt x="753090" y="405516"/>
                  <a:pt x="748497" y="407616"/>
                  <a:pt x="744703" y="409651"/>
                </a:cubicBezTo>
                <a:cubicBezTo>
                  <a:pt x="740196" y="411961"/>
                  <a:pt x="738861" y="416434"/>
                  <a:pt x="738607" y="421233"/>
                </a:cubicBezTo>
                <a:cubicBezTo>
                  <a:pt x="738384" y="424590"/>
                  <a:pt x="740204" y="427518"/>
                  <a:pt x="743484" y="428853"/>
                </a:cubicBezTo>
                <a:cubicBezTo>
                  <a:pt x="747188" y="430435"/>
                  <a:pt x="750473" y="431331"/>
                  <a:pt x="754456" y="430987"/>
                </a:cubicBezTo>
                <a:cubicBezTo>
                  <a:pt x="755905" y="430780"/>
                  <a:pt x="759363" y="431157"/>
                  <a:pt x="759943" y="430987"/>
                </a:cubicBezTo>
                <a:cubicBezTo>
                  <a:pt x="761316" y="431016"/>
                  <a:pt x="763331" y="430962"/>
                  <a:pt x="765429" y="430377"/>
                </a:cubicBezTo>
                <a:cubicBezTo>
                  <a:pt x="768375" y="430241"/>
                  <a:pt x="771243" y="429584"/>
                  <a:pt x="773659" y="429463"/>
                </a:cubicBezTo>
                <a:cubicBezTo>
                  <a:pt x="776494" y="429619"/>
                  <a:pt x="779282" y="429280"/>
                  <a:pt x="782498" y="429158"/>
                </a:cubicBezTo>
                <a:cubicBezTo>
                  <a:pt x="786434" y="429092"/>
                  <a:pt x="789292" y="429292"/>
                  <a:pt x="793471" y="429463"/>
                </a:cubicBezTo>
                <a:cubicBezTo>
                  <a:pt x="797544" y="429549"/>
                  <a:pt x="800555" y="430064"/>
                  <a:pt x="804444" y="430377"/>
                </a:cubicBezTo>
                <a:cubicBezTo>
                  <a:pt x="827202" y="430168"/>
                  <a:pt x="844045" y="442430"/>
                  <a:pt x="853212" y="458419"/>
                </a:cubicBezTo>
                <a:cubicBezTo>
                  <a:pt x="855485" y="466269"/>
                  <a:pt x="856992" y="471170"/>
                  <a:pt x="857395" y="474456"/>
                </a:cubicBezTo>
                <a:cubicBezTo>
                  <a:pt x="860170" y="468867"/>
                  <a:pt x="857979" y="453328"/>
                  <a:pt x="857860" y="434035"/>
                </a:cubicBezTo>
                <a:cubicBezTo>
                  <a:pt x="858551" y="417232"/>
                  <a:pt x="859063" y="395900"/>
                  <a:pt x="861198" y="381000"/>
                </a:cubicBezTo>
                <a:cubicBezTo>
                  <a:pt x="860688" y="365660"/>
                  <a:pt x="864669" y="345103"/>
                  <a:pt x="869699" y="332536"/>
                </a:cubicBezTo>
                <a:cubicBezTo>
                  <a:pt x="872927" y="318307"/>
                  <a:pt x="879419" y="303753"/>
                  <a:pt x="886097" y="292608"/>
                </a:cubicBezTo>
                <a:cubicBezTo>
                  <a:pt x="892753" y="281075"/>
                  <a:pt x="901647" y="272448"/>
                  <a:pt x="912814" y="265480"/>
                </a:cubicBezTo>
                <a:cubicBezTo>
                  <a:pt x="922297" y="256435"/>
                  <a:pt x="936687" y="254941"/>
                  <a:pt x="951976" y="255422"/>
                </a:cubicBezTo>
                <a:cubicBezTo>
                  <a:pt x="965316" y="255161"/>
                  <a:pt x="977463" y="257501"/>
                  <a:pt x="987200" y="261213"/>
                </a:cubicBezTo>
                <a:cubicBezTo>
                  <a:pt x="995505" y="266667"/>
                  <a:pt x="1006772" y="269782"/>
                  <a:pt x="1014527" y="279196"/>
                </a:cubicBezTo>
                <a:cubicBezTo>
                  <a:pt x="1024026" y="287612"/>
                  <a:pt x="1034226" y="298563"/>
                  <a:pt x="1039692" y="315468"/>
                </a:cubicBezTo>
                <a:cubicBezTo>
                  <a:pt x="1046412" y="328586"/>
                  <a:pt x="1052176" y="345834"/>
                  <a:pt x="1056266" y="359968"/>
                </a:cubicBezTo>
                <a:cubicBezTo>
                  <a:pt x="1062889" y="375385"/>
                  <a:pt x="1066687" y="392555"/>
                  <a:pt x="1071915" y="404469"/>
                </a:cubicBezTo>
                <a:cubicBezTo>
                  <a:pt x="1076127" y="417761"/>
                  <a:pt x="1086476" y="432250"/>
                  <a:pt x="1094318" y="441350"/>
                </a:cubicBezTo>
                <a:cubicBezTo>
                  <a:pt x="1095109" y="442110"/>
                  <a:pt x="1095759" y="442584"/>
                  <a:pt x="1096166" y="442569"/>
                </a:cubicBezTo>
                <a:cubicBezTo>
                  <a:pt x="1097948" y="442867"/>
                  <a:pt x="1098927" y="441552"/>
                  <a:pt x="1100152" y="439521"/>
                </a:cubicBezTo>
                <a:cubicBezTo>
                  <a:pt x="1101182" y="437415"/>
                  <a:pt x="1101845" y="435028"/>
                  <a:pt x="1102305" y="432206"/>
                </a:cubicBezTo>
                <a:cubicBezTo>
                  <a:pt x="1102727" y="429399"/>
                  <a:pt x="1102774" y="426221"/>
                  <a:pt x="1103224" y="423367"/>
                </a:cubicBezTo>
                <a:cubicBezTo>
                  <a:pt x="1103162" y="420046"/>
                  <a:pt x="1103433" y="417985"/>
                  <a:pt x="1103529" y="415747"/>
                </a:cubicBezTo>
                <a:cubicBezTo>
                  <a:pt x="1102991" y="412648"/>
                  <a:pt x="1103109" y="411773"/>
                  <a:pt x="1103529" y="409041"/>
                </a:cubicBezTo>
                <a:cubicBezTo>
                  <a:pt x="1104160" y="398157"/>
                  <a:pt x="1101620" y="386757"/>
                  <a:pt x="1103833" y="376732"/>
                </a:cubicBezTo>
                <a:cubicBezTo>
                  <a:pt x="1104484" y="367390"/>
                  <a:pt x="1104490" y="355410"/>
                  <a:pt x="1104138" y="344424"/>
                </a:cubicBezTo>
                <a:cubicBezTo>
                  <a:pt x="1104084" y="326352"/>
                  <a:pt x="1103709" y="310453"/>
                  <a:pt x="1108996" y="298399"/>
                </a:cubicBezTo>
                <a:cubicBezTo>
                  <a:pt x="1112987" y="284964"/>
                  <a:pt x="1117578" y="275493"/>
                  <a:pt x="1127817" y="265176"/>
                </a:cubicBezTo>
                <a:cubicBezTo>
                  <a:pt x="1139878" y="251768"/>
                  <a:pt x="1154305" y="246424"/>
                  <a:pt x="1172147" y="246888"/>
                </a:cubicBezTo>
                <a:close/>
                <a:moveTo>
                  <a:pt x="2302917" y="246278"/>
                </a:moveTo>
                <a:cubicBezTo>
                  <a:pt x="2319942" y="245346"/>
                  <a:pt x="2331272" y="251822"/>
                  <a:pt x="2341626" y="258165"/>
                </a:cubicBezTo>
                <a:cubicBezTo>
                  <a:pt x="2353958" y="264264"/>
                  <a:pt x="2362829" y="277374"/>
                  <a:pt x="2369972" y="290169"/>
                </a:cubicBezTo>
                <a:cubicBezTo>
                  <a:pt x="2377057" y="305997"/>
                  <a:pt x="2385649" y="333345"/>
                  <a:pt x="2384603" y="362712"/>
                </a:cubicBezTo>
                <a:cubicBezTo>
                  <a:pt x="2382548" y="385715"/>
                  <a:pt x="2382413" y="416392"/>
                  <a:pt x="2376678" y="439216"/>
                </a:cubicBezTo>
                <a:cubicBezTo>
                  <a:pt x="2375205" y="465762"/>
                  <a:pt x="2365095" y="494147"/>
                  <a:pt x="2354123" y="522732"/>
                </a:cubicBezTo>
                <a:cubicBezTo>
                  <a:pt x="2346427" y="552535"/>
                  <a:pt x="2335389" y="575645"/>
                  <a:pt x="2319681" y="603809"/>
                </a:cubicBezTo>
                <a:cubicBezTo>
                  <a:pt x="2309558" y="626549"/>
                  <a:pt x="2292099" y="652461"/>
                  <a:pt x="2275789" y="673608"/>
                </a:cubicBezTo>
                <a:cubicBezTo>
                  <a:pt x="2261581" y="694967"/>
                  <a:pt x="2238676" y="709503"/>
                  <a:pt x="2224583" y="722376"/>
                </a:cubicBezTo>
                <a:cubicBezTo>
                  <a:pt x="2209083" y="734683"/>
                  <a:pt x="2187900" y="740317"/>
                  <a:pt x="2168805" y="740664"/>
                </a:cubicBezTo>
                <a:cubicBezTo>
                  <a:pt x="2151743" y="742628"/>
                  <a:pt x="2135332" y="733352"/>
                  <a:pt x="2116379" y="723900"/>
                </a:cubicBezTo>
                <a:cubicBezTo>
                  <a:pt x="2098857" y="713462"/>
                  <a:pt x="2083644" y="698125"/>
                  <a:pt x="2067916" y="679094"/>
                </a:cubicBezTo>
                <a:cubicBezTo>
                  <a:pt x="2052860" y="655728"/>
                  <a:pt x="2037340" y="638834"/>
                  <a:pt x="2025549" y="614172"/>
                </a:cubicBezTo>
                <a:cubicBezTo>
                  <a:pt x="2012776" y="590296"/>
                  <a:pt x="2001497" y="565259"/>
                  <a:pt x="1992325" y="537057"/>
                </a:cubicBezTo>
                <a:cubicBezTo>
                  <a:pt x="1986786" y="508012"/>
                  <a:pt x="1977771" y="483165"/>
                  <a:pt x="1970685" y="455676"/>
                </a:cubicBezTo>
                <a:cubicBezTo>
                  <a:pt x="1962313" y="427250"/>
                  <a:pt x="1965069" y="398173"/>
                  <a:pt x="1962760" y="377952"/>
                </a:cubicBezTo>
                <a:cubicBezTo>
                  <a:pt x="1961091" y="359103"/>
                  <a:pt x="1964361" y="343002"/>
                  <a:pt x="1967332" y="328269"/>
                </a:cubicBezTo>
                <a:cubicBezTo>
                  <a:pt x="1971211" y="311436"/>
                  <a:pt x="1974737" y="297430"/>
                  <a:pt x="1981657" y="287731"/>
                </a:cubicBezTo>
                <a:cubicBezTo>
                  <a:pt x="1990427" y="275282"/>
                  <a:pt x="1998566" y="261711"/>
                  <a:pt x="2012442" y="257556"/>
                </a:cubicBezTo>
                <a:cubicBezTo>
                  <a:pt x="2026615" y="252713"/>
                  <a:pt x="2038364" y="247609"/>
                  <a:pt x="2052981" y="247497"/>
                </a:cubicBezTo>
                <a:cubicBezTo>
                  <a:pt x="2067271" y="246039"/>
                  <a:pt x="2082054" y="248913"/>
                  <a:pt x="2096262" y="257860"/>
                </a:cubicBezTo>
                <a:cubicBezTo>
                  <a:pt x="2106218" y="262677"/>
                  <a:pt x="2112863" y="269273"/>
                  <a:pt x="2120037" y="280111"/>
                </a:cubicBezTo>
                <a:cubicBezTo>
                  <a:pt x="2126338" y="290042"/>
                  <a:pt x="2132708" y="301886"/>
                  <a:pt x="2136496" y="315772"/>
                </a:cubicBezTo>
                <a:cubicBezTo>
                  <a:pt x="2143334" y="328762"/>
                  <a:pt x="2143737" y="345741"/>
                  <a:pt x="2147773" y="358444"/>
                </a:cubicBezTo>
                <a:cubicBezTo>
                  <a:pt x="2150367" y="373538"/>
                  <a:pt x="2154516" y="388391"/>
                  <a:pt x="2155698" y="402031"/>
                </a:cubicBezTo>
                <a:cubicBezTo>
                  <a:pt x="2159136" y="417370"/>
                  <a:pt x="2158986" y="428635"/>
                  <a:pt x="2161794" y="439826"/>
                </a:cubicBezTo>
                <a:cubicBezTo>
                  <a:pt x="2164145" y="450654"/>
                  <a:pt x="2166083" y="459088"/>
                  <a:pt x="2168805" y="465734"/>
                </a:cubicBezTo>
                <a:cubicBezTo>
                  <a:pt x="2170938" y="459238"/>
                  <a:pt x="2174652" y="451315"/>
                  <a:pt x="2177034" y="440131"/>
                </a:cubicBezTo>
                <a:cubicBezTo>
                  <a:pt x="2181013" y="430649"/>
                  <a:pt x="2183481" y="417286"/>
                  <a:pt x="2185569" y="403555"/>
                </a:cubicBezTo>
                <a:cubicBezTo>
                  <a:pt x="2191279" y="390834"/>
                  <a:pt x="2189465" y="376974"/>
                  <a:pt x="2196237" y="361492"/>
                </a:cubicBezTo>
                <a:cubicBezTo>
                  <a:pt x="2200225" y="346375"/>
                  <a:pt x="2205081" y="333301"/>
                  <a:pt x="2210562" y="319735"/>
                </a:cubicBezTo>
                <a:cubicBezTo>
                  <a:pt x="2215990" y="306244"/>
                  <a:pt x="2222491" y="293968"/>
                  <a:pt x="2229155" y="284378"/>
                </a:cubicBezTo>
                <a:cubicBezTo>
                  <a:pt x="2235373" y="274255"/>
                  <a:pt x="2243161" y="265802"/>
                  <a:pt x="2252929" y="260908"/>
                </a:cubicBezTo>
                <a:cubicBezTo>
                  <a:pt x="2263688" y="256030"/>
                  <a:pt x="2271235" y="251646"/>
                  <a:pt x="2279142" y="249631"/>
                </a:cubicBezTo>
                <a:cubicBezTo>
                  <a:pt x="2287207" y="247619"/>
                  <a:pt x="2295567" y="247707"/>
                  <a:pt x="2302917" y="246278"/>
                </a:cubicBezTo>
                <a:close/>
                <a:moveTo>
                  <a:pt x="2482129" y="245059"/>
                </a:moveTo>
                <a:cubicBezTo>
                  <a:pt x="2494263" y="243367"/>
                  <a:pt x="2503640" y="249000"/>
                  <a:pt x="2514029" y="251460"/>
                </a:cubicBezTo>
                <a:cubicBezTo>
                  <a:pt x="2525811" y="255169"/>
                  <a:pt x="2534892" y="260909"/>
                  <a:pt x="2541680" y="270662"/>
                </a:cubicBezTo>
                <a:cubicBezTo>
                  <a:pt x="2554931" y="281645"/>
                  <a:pt x="2562735" y="299699"/>
                  <a:pt x="2566283" y="321259"/>
                </a:cubicBezTo>
                <a:cubicBezTo>
                  <a:pt x="2570678" y="339764"/>
                  <a:pt x="2573340" y="364577"/>
                  <a:pt x="2573274" y="388925"/>
                </a:cubicBezTo>
                <a:cubicBezTo>
                  <a:pt x="2574325" y="419688"/>
                  <a:pt x="2573294" y="456409"/>
                  <a:pt x="2575103" y="486461"/>
                </a:cubicBezTo>
                <a:cubicBezTo>
                  <a:pt x="2575702" y="508665"/>
                  <a:pt x="2574021" y="529832"/>
                  <a:pt x="2573888" y="551383"/>
                </a:cubicBezTo>
                <a:cubicBezTo>
                  <a:pt x="2570226" y="574538"/>
                  <a:pt x="2572901" y="595084"/>
                  <a:pt x="2570245" y="615696"/>
                </a:cubicBezTo>
                <a:cubicBezTo>
                  <a:pt x="2571533" y="626642"/>
                  <a:pt x="2568528" y="637425"/>
                  <a:pt x="2566897" y="648614"/>
                </a:cubicBezTo>
                <a:cubicBezTo>
                  <a:pt x="2565294" y="660201"/>
                  <a:pt x="2562534" y="670427"/>
                  <a:pt x="2558091" y="680313"/>
                </a:cubicBezTo>
                <a:cubicBezTo>
                  <a:pt x="2549866" y="695829"/>
                  <a:pt x="2542654" y="708296"/>
                  <a:pt x="2528921" y="718109"/>
                </a:cubicBezTo>
                <a:cubicBezTo>
                  <a:pt x="2516940" y="730008"/>
                  <a:pt x="2499178" y="734777"/>
                  <a:pt x="2482129" y="734568"/>
                </a:cubicBezTo>
                <a:cubicBezTo>
                  <a:pt x="2478057" y="734675"/>
                  <a:pt x="2474725" y="734374"/>
                  <a:pt x="2473014" y="733958"/>
                </a:cubicBezTo>
                <a:cubicBezTo>
                  <a:pt x="2456182" y="734263"/>
                  <a:pt x="2442090" y="727812"/>
                  <a:pt x="2430475" y="714756"/>
                </a:cubicBezTo>
                <a:cubicBezTo>
                  <a:pt x="2420099" y="701731"/>
                  <a:pt x="2410395" y="693995"/>
                  <a:pt x="2402529" y="678485"/>
                </a:cubicBezTo>
                <a:cubicBezTo>
                  <a:pt x="2391457" y="659954"/>
                  <a:pt x="2387013" y="640648"/>
                  <a:pt x="2386727" y="619353"/>
                </a:cubicBezTo>
                <a:cubicBezTo>
                  <a:pt x="2385455" y="595811"/>
                  <a:pt x="2380101" y="570517"/>
                  <a:pt x="2383079" y="549249"/>
                </a:cubicBezTo>
                <a:cubicBezTo>
                  <a:pt x="2384071" y="537381"/>
                  <a:pt x="2383228" y="523515"/>
                  <a:pt x="2383384" y="510540"/>
                </a:cubicBezTo>
                <a:cubicBezTo>
                  <a:pt x="2382841" y="497848"/>
                  <a:pt x="2385354" y="485391"/>
                  <a:pt x="2384298" y="472440"/>
                </a:cubicBezTo>
                <a:cubicBezTo>
                  <a:pt x="2382522" y="450900"/>
                  <a:pt x="2384952" y="431609"/>
                  <a:pt x="2385817" y="413308"/>
                </a:cubicBezTo>
                <a:cubicBezTo>
                  <a:pt x="2386250" y="391711"/>
                  <a:pt x="2389273" y="371234"/>
                  <a:pt x="2390375" y="356311"/>
                </a:cubicBezTo>
                <a:cubicBezTo>
                  <a:pt x="2392239" y="338721"/>
                  <a:pt x="2395962" y="321787"/>
                  <a:pt x="2401919" y="306324"/>
                </a:cubicBezTo>
                <a:cubicBezTo>
                  <a:pt x="2405185" y="290165"/>
                  <a:pt x="2414955" y="278581"/>
                  <a:pt x="2425618" y="268224"/>
                </a:cubicBezTo>
                <a:cubicBezTo>
                  <a:pt x="2433785" y="259994"/>
                  <a:pt x="2442108" y="255295"/>
                  <a:pt x="2451745" y="250850"/>
                </a:cubicBezTo>
                <a:cubicBezTo>
                  <a:pt x="2459903" y="246601"/>
                  <a:pt x="2472804" y="243858"/>
                  <a:pt x="2482129" y="245059"/>
                </a:cubicBezTo>
                <a:close/>
                <a:moveTo>
                  <a:pt x="443779" y="245059"/>
                </a:moveTo>
                <a:cubicBezTo>
                  <a:pt x="453908" y="246976"/>
                  <a:pt x="466639" y="246580"/>
                  <a:pt x="475679" y="251460"/>
                </a:cubicBezTo>
                <a:cubicBezTo>
                  <a:pt x="486438" y="255139"/>
                  <a:pt x="496357" y="260542"/>
                  <a:pt x="503330" y="270662"/>
                </a:cubicBezTo>
                <a:cubicBezTo>
                  <a:pt x="518157" y="283703"/>
                  <a:pt x="522652" y="301557"/>
                  <a:pt x="527933" y="321259"/>
                </a:cubicBezTo>
                <a:cubicBezTo>
                  <a:pt x="533297" y="342005"/>
                  <a:pt x="532713" y="364473"/>
                  <a:pt x="534924" y="388925"/>
                </a:cubicBezTo>
                <a:cubicBezTo>
                  <a:pt x="536747" y="419699"/>
                  <a:pt x="539824" y="448320"/>
                  <a:pt x="536753" y="486461"/>
                </a:cubicBezTo>
                <a:cubicBezTo>
                  <a:pt x="537238" y="506606"/>
                  <a:pt x="533879" y="526921"/>
                  <a:pt x="535539" y="551383"/>
                </a:cubicBezTo>
                <a:cubicBezTo>
                  <a:pt x="537507" y="569949"/>
                  <a:pt x="533522" y="597884"/>
                  <a:pt x="531895" y="615696"/>
                </a:cubicBezTo>
                <a:cubicBezTo>
                  <a:pt x="530329" y="627603"/>
                  <a:pt x="530051" y="636450"/>
                  <a:pt x="528547" y="648614"/>
                </a:cubicBezTo>
                <a:cubicBezTo>
                  <a:pt x="527872" y="659665"/>
                  <a:pt x="524212" y="670711"/>
                  <a:pt x="519741" y="680313"/>
                </a:cubicBezTo>
                <a:cubicBezTo>
                  <a:pt x="511298" y="693672"/>
                  <a:pt x="505204" y="705675"/>
                  <a:pt x="490571" y="718109"/>
                </a:cubicBezTo>
                <a:cubicBezTo>
                  <a:pt x="476389" y="729481"/>
                  <a:pt x="461684" y="734751"/>
                  <a:pt x="443779" y="734568"/>
                </a:cubicBezTo>
                <a:cubicBezTo>
                  <a:pt x="439521" y="734587"/>
                  <a:pt x="436771" y="734469"/>
                  <a:pt x="434664" y="733958"/>
                </a:cubicBezTo>
                <a:cubicBezTo>
                  <a:pt x="415923" y="729712"/>
                  <a:pt x="403605" y="724997"/>
                  <a:pt x="392125" y="714756"/>
                </a:cubicBezTo>
                <a:cubicBezTo>
                  <a:pt x="378340" y="705880"/>
                  <a:pt x="372658" y="689982"/>
                  <a:pt x="364179" y="678485"/>
                </a:cubicBezTo>
                <a:cubicBezTo>
                  <a:pt x="355872" y="660425"/>
                  <a:pt x="348967" y="640207"/>
                  <a:pt x="348377" y="619353"/>
                </a:cubicBezTo>
                <a:cubicBezTo>
                  <a:pt x="341742" y="598683"/>
                  <a:pt x="341275" y="574682"/>
                  <a:pt x="344729" y="549249"/>
                </a:cubicBezTo>
                <a:cubicBezTo>
                  <a:pt x="345117" y="536275"/>
                  <a:pt x="345576" y="521321"/>
                  <a:pt x="345034" y="510540"/>
                </a:cubicBezTo>
                <a:cubicBezTo>
                  <a:pt x="345001" y="498933"/>
                  <a:pt x="345359" y="484308"/>
                  <a:pt x="345948" y="472440"/>
                </a:cubicBezTo>
                <a:cubicBezTo>
                  <a:pt x="347846" y="453837"/>
                  <a:pt x="349039" y="433705"/>
                  <a:pt x="347467" y="413308"/>
                </a:cubicBezTo>
                <a:cubicBezTo>
                  <a:pt x="348548" y="392896"/>
                  <a:pt x="351491" y="372607"/>
                  <a:pt x="352025" y="356311"/>
                </a:cubicBezTo>
                <a:cubicBezTo>
                  <a:pt x="353647" y="338553"/>
                  <a:pt x="358705" y="322885"/>
                  <a:pt x="363569" y="306324"/>
                </a:cubicBezTo>
                <a:cubicBezTo>
                  <a:pt x="368257" y="291553"/>
                  <a:pt x="376561" y="278112"/>
                  <a:pt x="387268" y="268224"/>
                </a:cubicBezTo>
                <a:cubicBezTo>
                  <a:pt x="396994" y="260379"/>
                  <a:pt x="402740" y="254570"/>
                  <a:pt x="413395" y="250850"/>
                </a:cubicBezTo>
                <a:cubicBezTo>
                  <a:pt x="422719" y="246899"/>
                  <a:pt x="433562" y="244778"/>
                  <a:pt x="443779" y="245059"/>
                </a:cubicBezTo>
                <a:close/>
                <a:moveTo>
                  <a:pt x="3079090" y="243840"/>
                </a:moveTo>
                <a:cubicBezTo>
                  <a:pt x="3105009" y="243915"/>
                  <a:pt x="3128810" y="242845"/>
                  <a:pt x="3151023" y="249936"/>
                </a:cubicBezTo>
                <a:cubicBezTo>
                  <a:pt x="3175185" y="254740"/>
                  <a:pt x="3191394" y="259963"/>
                  <a:pt x="3201619" y="269443"/>
                </a:cubicBezTo>
                <a:cubicBezTo>
                  <a:pt x="3214909" y="280814"/>
                  <a:pt x="3222373" y="290975"/>
                  <a:pt x="3229051" y="305409"/>
                </a:cubicBezTo>
                <a:cubicBezTo>
                  <a:pt x="3235535" y="320740"/>
                  <a:pt x="3237539" y="336276"/>
                  <a:pt x="3237586" y="349910"/>
                </a:cubicBezTo>
                <a:cubicBezTo>
                  <a:pt x="3237363" y="360019"/>
                  <a:pt x="3236869" y="370278"/>
                  <a:pt x="3233928" y="379476"/>
                </a:cubicBezTo>
                <a:cubicBezTo>
                  <a:pt x="3231531" y="390309"/>
                  <a:pt x="3228835" y="396774"/>
                  <a:pt x="3223260" y="404774"/>
                </a:cubicBezTo>
                <a:cubicBezTo>
                  <a:pt x="3218190" y="411704"/>
                  <a:pt x="3212578" y="418329"/>
                  <a:pt x="3206191" y="422453"/>
                </a:cubicBezTo>
                <a:cubicBezTo>
                  <a:pt x="3199889" y="427151"/>
                  <a:pt x="3193212" y="428193"/>
                  <a:pt x="3183941" y="429158"/>
                </a:cubicBezTo>
                <a:cubicBezTo>
                  <a:pt x="3178305" y="429925"/>
                  <a:pt x="3173572" y="428268"/>
                  <a:pt x="3169311" y="426720"/>
                </a:cubicBezTo>
                <a:cubicBezTo>
                  <a:pt x="3167652" y="426292"/>
                  <a:pt x="3166367" y="426055"/>
                  <a:pt x="3165348" y="425805"/>
                </a:cubicBezTo>
                <a:cubicBezTo>
                  <a:pt x="3164270" y="425545"/>
                  <a:pt x="3163401" y="425467"/>
                  <a:pt x="3161995" y="425500"/>
                </a:cubicBezTo>
                <a:cubicBezTo>
                  <a:pt x="3157330" y="425182"/>
                  <a:pt x="3153251" y="427150"/>
                  <a:pt x="3151327" y="430987"/>
                </a:cubicBezTo>
                <a:cubicBezTo>
                  <a:pt x="3148273" y="434629"/>
                  <a:pt x="3148051" y="439265"/>
                  <a:pt x="3147975" y="445617"/>
                </a:cubicBezTo>
                <a:cubicBezTo>
                  <a:pt x="3147888" y="446549"/>
                  <a:pt x="3148002" y="447621"/>
                  <a:pt x="3148280" y="448665"/>
                </a:cubicBezTo>
                <a:cubicBezTo>
                  <a:pt x="3148449" y="449835"/>
                  <a:pt x="3148571" y="450925"/>
                  <a:pt x="3148584" y="451713"/>
                </a:cubicBezTo>
                <a:cubicBezTo>
                  <a:pt x="3149584" y="469202"/>
                  <a:pt x="3147824" y="486200"/>
                  <a:pt x="3151837" y="502920"/>
                </a:cubicBezTo>
                <a:cubicBezTo>
                  <a:pt x="3153770" y="522694"/>
                  <a:pt x="3155015" y="538554"/>
                  <a:pt x="3153461" y="554736"/>
                </a:cubicBezTo>
                <a:cubicBezTo>
                  <a:pt x="3153872" y="567428"/>
                  <a:pt x="3152553" y="578532"/>
                  <a:pt x="3152246" y="590397"/>
                </a:cubicBezTo>
                <a:cubicBezTo>
                  <a:pt x="3150901" y="601594"/>
                  <a:pt x="3149519" y="614336"/>
                  <a:pt x="3147993" y="627278"/>
                </a:cubicBezTo>
                <a:cubicBezTo>
                  <a:pt x="3147910" y="640853"/>
                  <a:pt x="3142789" y="653055"/>
                  <a:pt x="3138273" y="665073"/>
                </a:cubicBezTo>
                <a:cubicBezTo>
                  <a:pt x="3133474" y="678001"/>
                  <a:pt x="3128280" y="689467"/>
                  <a:pt x="3121262" y="699516"/>
                </a:cubicBezTo>
                <a:cubicBezTo>
                  <a:pt x="3115716" y="711275"/>
                  <a:pt x="3105892" y="718852"/>
                  <a:pt x="3096654" y="724814"/>
                </a:cubicBezTo>
                <a:cubicBezTo>
                  <a:pt x="3087147" y="733062"/>
                  <a:pt x="3075690" y="736611"/>
                  <a:pt x="3064145" y="734568"/>
                </a:cubicBezTo>
                <a:cubicBezTo>
                  <a:pt x="3061831" y="734573"/>
                  <a:pt x="3058769" y="734233"/>
                  <a:pt x="3056549" y="733958"/>
                </a:cubicBezTo>
                <a:cubicBezTo>
                  <a:pt x="3053401" y="733658"/>
                  <a:pt x="3050861" y="732707"/>
                  <a:pt x="3048352" y="732129"/>
                </a:cubicBezTo>
                <a:cubicBezTo>
                  <a:pt x="3037039" y="728829"/>
                  <a:pt x="3028190" y="725544"/>
                  <a:pt x="3020402" y="719328"/>
                </a:cubicBezTo>
                <a:cubicBezTo>
                  <a:pt x="3013582" y="711952"/>
                  <a:pt x="3004778" y="705265"/>
                  <a:pt x="2998832" y="697077"/>
                </a:cubicBezTo>
                <a:cubicBezTo>
                  <a:pt x="2991382" y="689076"/>
                  <a:pt x="2987967" y="678507"/>
                  <a:pt x="2983335" y="667817"/>
                </a:cubicBezTo>
                <a:cubicBezTo>
                  <a:pt x="2978953" y="656481"/>
                  <a:pt x="2977072" y="644852"/>
                  <a:pt x="2973620" y="634593"/>
                </a:cubicBezTo>
                <a:cubicBezTo>
                  <a:pt x="2970957" y="626962"/>
                  <a:pt x="2971595" y="619503"/>
                  <a:pt x="2970581" y="613867"/>
                </a:cubicBezTo>
                <a:cubicBezTo>
                  <a:pt x="2970190" y="606231"/>
                  <a:pt x="2969926" y="600345"/>
                  <a:pt x="2969972" y="594969"/>
                </a:cubicBezTo>
                <a:cubicBezTo>
                  <a:pt x="2969962" y="580726"/>
                  <a:pt x="2972298" y="570154"/>
                  <a:pt x="2973324" y="557479"/>
                </a:cubicBezTo>
                <a:cubicBezTo>
                  <a:pt x="2977286" y="545288"/>
                  <a:pt x="2977122" y="532529"/>
                  <a:pt x="2980335" y="522732"/>
                </a:cubicBezTo>
                <a:cubicBezTo>
                  <a:pt x="2983947" y="510317"/>
                  <a:pt x="2984981" y="499637"/>
                  <a:pt x="2987345" y="487070"/>
                </a:cubicBezTo>
                <a:cubicBezTo>
                  <a:pt x="2991011" y="476289"/>
                  <a:pt x="2989321" y="461531"/>
                  <a:pt x="2990698" y="448056"/>
                </a:cubicBezTo>
                <a:cubicBezTo>
                  <a:pt x="2990911" y="446307"/>
                  <a:pt x="2990769" y="444079"/>
                  <a:pt x="2990393" y="441960"/>
                </a:cubicBezTo>
                <a:cubicBezTo>
                  <a:pt x="2990184" y="439969"/>
                  <a:pt x="2990022" y="437882"/>
                  <a:pt x="2990088" y="435864"/>
                </a:cubicBezTo>
                <a:cubicBezTo>
                  <a:pt x="2989791" y="425472"/>
                  <a:pt x="2987066" y="419721"/>
                  <a:pt x="2983078" y="416661"/>
                </a:cubicBezTo>
                <a:cubicBezTo>
                  <a:pt x="2979439" y="413014"/>
                  <a:pt x="2974733" y="412172"/>
                  <a:pt x="2968752" y="412089"/>
                </a:cubicBezTo>
                <a:cubicBezTo>
                  <a:pt x="2965057" y="412121"/>
                  <a:pt x="2959959" y="412548"/>
                  <a:pt x="2955951" y="413308"/>
                </a:cubicBezTo>
                <a:cubicBezTo>
                  <a:pt x="2951670" y="414460"/>
                  <a:pt x="2947030" y="414583"/>
                  <a:pt x="2942539" y="414528"/>
                </a:cubicBezTo>
                <a:cubicBezTo>
                  <a:pt x="2940247" y="414599"/>
                  <a:pt x="2937529" y="413978"/>
                  <a:pt x="2933395" y="413308"/>
                </a:cubicBezTo>
                <a:cubicBezTo>
                  <a:pt x="2920781" y="409992"/>
                  <a:pt x="2910860" y="401408"/>
                  <a:pt x="2905354" y="392887"/>
                </a:cubicBezTo>
                <a:cubicBezTo>
                  <a:pt x="2899732" y="383914"/>
                  <a:pt x="2897834" y="368895"/>
                  <a:pt x="2895600" y="354787"/>
                </a:cubicBezTo>
                <a:cubicBezTo>
                  <a:pt x="2895527" y="353631"/>
                  <a:pt x="2895696" y="352162"/>
                  <a:pt x="2895905" y="350824"/>
                </a:cubicBezTo>
                <a:cubicBezTo>
                  <a:pt x="2895983" y="349459"/>
                  <a:pt x="2896204" y="348106"/>
                  <a:pt x="2896210" y="346862"/>
                </a:cubicBezTo>
                <a:cubicBezTo>
                  <a:pt x="2896668" y="345702"/>
                  <a:pt x="2897021" y="338687"/>
                  <a:pt x="2898427" y="334852"/>
                </a:cubicBezTo>
                <a:cubicBezTo>
                  <a:pt x="2898364" y="334983"/>
                  <a:pt x="2898327" y="335131"/>
                  <a:pt x="2898267" y="335280"/>
                </a:cubicBezTo>
                <a:cubicBezTo>
                  <a:pt x="2897487" y="344551"/>
                  <a:pt x="2895824" y="352614"/>
                  <a:pt x="2893086" y="362712"/>
                </a:cubicBezTo>
                <a:cubicBezTo>
                  <a:pt x="2888918" y="371031"/>
                  <a:pt x="2884469" y="380086"/>
                  <a:pt x="2878760" y="386486"/>
                </a:cubicBezTo>
                <a:cubicBezTo>
                  <a:pt x="2872146" y="393316"/>
                  <a:pt x="2866421" y="399902"/>
                  <a:pt x="2856814" y="403250"/>
                </a:cubicBezTo>
                <a:cubicBezTo>
                  <a:pt x="2848438" y="407448"/>
                  <a:pt x="2839250" y="409489"/>
                  <a:pt x="2829382" y="409651"/>
                </a:cubicBezTo>
                <a:cubicBezTo>
                  <a:pt x="2825293" y="409607"/>
                  <a:pt x="2822349" y="409447"/>
                  <a:pt x="2820239" y="409041"/>
                </a:cubicBezTo>
                <a:cubicBezTo>
                  <a:pt x="2816834" y="408207"/>
                  <a:pt x="2812596" y="407228"/>
                  <a:pt x="2808656" y="406908"/>
                </a:cubicBezTo>
                <a:cubicBezTo>
                  <a:pt x="2804189" y="406223"/>
                  <a:pt x="2800670" y="405933"/>
                  <a:pt x="2796464" y="405993"/>
                </a:cubicBezTo>
                <a:cubicBezTo>
                  <a:pt x="2791901" y="405778"/>
                  <a:pt x="2785943" y="407501"/>
                  <a:pt x="2783053" y="409651"/>
                </a:cubicBezTo>
                <a:cubicBezTo>
                  <a:pt x="2778946" y="412419"/>
                  <a:pt x="2777440" y="416337"/>
                  <a:pt x="2776957" y="421233"/>
                </a:cubicBezTo>
                <a:cubicBezTo>
                  <a:pt x="2777166" y="425271"/>
                  <a:pt x="2778581" y="427496"/>
                  <a:pt x="2781834" y="428853"/>
                </a:cubicBezTo>
                <a:cubicBezTo>
                  <a:pt x="2785013" y="430955"/>
                  <a:pt x="2788736" y="430441"/>
                  <a:pt x="2792806" y="430987"/>
                </a:cubicBezTo>
                <a:cubicBezTo>
                  <a:pt x="2795523" y="431045"/>
                  <a:pt x="2797237" y="431143"/>
                  <a:pt x="2798293" y="430987"/>
                </a:cubicBezTo>
                <a:cubicBezTo>
                  <a:pt x="2799872" y="431000"/>
                  <a:pt x="2801731" y="430759"/>
                  <a:pt x="2803779" y="430377"/>
                </a:cubicBezTo>
                <a:cubicBezTo>
                  <a:pt x="2806960" y="430131"/>
                  <a:pt x="2809554" y="429517"/>
                  <a:pt x="2812009" y="429463"/>
                </a:cubicBezTo>
                <a:cubicBezTo>
                  <a:pt x="2814422" y="429287"/>
                  <a:pt x="2817623" y="429100"/>
                  <a:pt x="2820848" y="429158"/>
                </a:cubicBezTo>
                <a:cubicBezTo>
                  <a:pt x="2824618" y="429099"/>
                  <a:pt x="2828167" y="428952"/>
                  <a:pt x="2831821" y="429463"/>
                </a:cubicBezTo>
                <a:cubicBezTo>
                  <a:pt x="2835643" y="429496"/>
                  <a:pt x="2839068" y="429952"/>
                  <a:pt x="2842794" y="430377"/>
                </a:cubicBezTo>
                <a:cubicBezTo>
                  <a:pt x="2867617" y="430259"/>
                  <a:pt x="2883228" y="444338"/>
                  <a:pt x="2891561" y="458419"/>
                </a:cubicBezTo>
                <a:cubicBezTo>
                  <a:pt x="2896161" y="468714"/>
                  <a:pt x="2898041" y="476050"/>
                  <a:pt x="2898877" y="486461"/>
                </a:cubicBezTo>
                <a:cubicBezTo>
                  <a:pt x="2898516" y="501216"/>
                  <a:pt x="2897966" y="511072"/>
                  <a:pt x="2891257" y="518465"/>
                </a:cubicBezTo>
                <a:cubicBezTo>
                  <a:pt x="2886463" y="527217"/>
                  <a:pt x="2878257" y="531263"/>
                  <a:pt x="2870530" y="535228"/>
                </a:cubicBezTo>
                <a:cubicBezTo>
                  <a:pt x="2861202" y="538531"/>
                  <a:pt x="2851957" y="541286"/>
                  <a:pt x="2838831" y="541629"/>
                </a:cubicBezTo>
                <a:cubicBezTo>
                  <a:pt x="2825884" y="543257"/>
                  <a:pt x="2813232" y="542664"/>
                  <a:pt x="2798293" y="542544"/>
                </a:cubicBezTo>
                <a:cubicBezTo>
                  <a:pt x="2795338" y="542321"/>
                  <a:pt x="2793471" y="542215"/>
                  <a:pt x="2792197" y="542544"/>
                </a:cubicBezTo>
                <a:cubicBezTo>
                  <a:pt x="2790137" y="542552"/>
                  <a:pt x="2788180" y="542685"/>
                  <a:pt x="2786101" y="543153"/>
                </a:cubicBezTo>
                <a:cubicBezTo>
                  <a:pt x="2779595" y="544037"/>
                  <a:pt x="2775706" y="548158"/>
                  <a:pt x="2775737" y="554736"/>
                </a:cubicBezTo>
                <a:cubicBezTo>
                  <a:pt x="2776348" y="561727"/>
                  <a:pt x="2777778" y="566158"/>
                  <a:pt x="2782139" y="568452"/>
                </a:cubicBezTo>
                <a:cubicBezTo>
                  <a:pt x="2786778" y="571561"/>
                  <a:pt x="2791363" y="572082"/>
                  <a:pt x="2797074" y="571805"/>
                </a:cubicBezTo>
                <a:cubicBezTo>
                  <a:pt x="2799638" y="571808"/>
                  <a:pt x="2801613" y="571874"/>
                  <a:pt x="2804084" y="571500"/>
                </a:cubicBezTo>
                <a:cubicBezTo>
                  <a:pt x="2806468" y="571297"/>
                  <a:pt x="2808729" y="570893"/>
                  <a:pt x="2811094" y="570585"/>
                </a:cubicBezTo>
                <a:cubicBezTo>
                  <a:pt x="2817299" y="569334"/>
                  <a:pt x="2822971" y="568790"/>
                  <a:pt x="2829382" y="568757"/>
                </a:cubicBezTo>
                <a:cubicBezTo>
                  <a:pt x="2849637" y="567932"/>
                  <a:pt x="2866159" y="572614"/>
                  <a:pt x="2877845" y="586130"/>
                </a:cubicBezTo>
                <a:cubicBezTo>
                  <a:pt x="2888630" y="597675"/>
                  <a:pt x="2897128" y="613803"/>
                  <a:pt x="2896439" y="635203"/>
                </a:cubicBezTo>
                <a:cubicBezTo>
                  <a:pt x="2896480" y="635876"/>
                  <a:pt x="2896327" y="636769"/>
                  <a:pt x="2896134" y="637641"/>
                </a:cubicBezTo>
                <a:cubicBezTo>
                  <a:pt x="2895881" y="638474"/>
                  <a:pt x="2895915" y="639301"/>
                  <a:pt x="2895829" y="640080"/>
                </a:cubicBezTo>
                <a:cubicBezTo>
                  <a:pt x="2895611" y="654689"/>
                  <a:pt x="2890410" y="670152"/>
                  <a:pt x="2883332" y="683666"/>
                </a:cubicBezTo>
                <a:cubicBezTo>
                  <a:pt x="2876089" y="695166"/>
                  <a:pt x="2864029" y="704418"/>
                  <a:pt x="2853461" y="712927"/>
                </a:cubicBezTo>
                <a:cubicBezTo>
                  <a:pt x="2841507" y="722183"/>
                  <a:pt x="2826815" y="728452"/>
                  <a:pt x="2811094" y="729386"/>
                </a:cubicBezTo>
                <a:cubicBezTo>
                  <a:pt x="2795942" y="733486"/>
                  <a:pt x="2778950" y="734794"/>
                  <a:pt x="2761107" y="734568"/>
                </a:cubicBezTo>
                <a:cubicBezTo>
                  <a:pt x="2753185" y="734452"/>
                  <a:pt x="2744668" y="733363"/>
                  <a:pt x="2736418" y="733349"/>
                </a:cubicBezTo>
                <a:cubicBezTo>
                  <a:pt x="2728581" y="732198"/>
                  <a:pt x="2719961" y="731024"/>
                  <a:pt x="2711730" y="730301"/>
                </a:cubicBezTo>
                <a:cubicBezTo>
                  <a:pt x="2697920" y="726815"/>
                  <a:pt x="2684625" y="725360"/>
                  <a:pt x="2671496" y="720242"/>
                </a:cubicBezTo>
                <a:cubicBezTo>
                  <a:pt x="2658730" y="717481"/>
                  <a:pt x="2644403" y="708760"/>
                  <a:pt x="2636139" y="699211"/>
                </a:cubicBezTo>
                <a:cubicBezTo>
                  <a:pt x="2624877" y="690305"/>
                  <a:pt x="2615814" y="675657"/>
                  <a:pt x="2607793" y="658977"/>
                </a:cubicBezTo>
                <a:cubicBezTo>
                  <a:pt x="2600010" y="642760"/>
                  <a:pt x="2595206" y="622422"/>
                  <a:pt x="2591334" y="605333"/>
                </a:cubicBezTo>
                <a:cubicBezTo>
                  <a:pt x="2585789" y="586847"/>
                  <a:pt x="2584036" y="565657"/>
                  <a:pt x="2583714" y="543153"/>
                </a:cubicBezTo>
                <a:cubicBezTo>
                  <a:pt x="2580421" y="522180"/>
                  <a:pt x="2580822" y="498593"/>
                  <a:pt x="2581885" y="477316"/>
                </a:cubicBezTo>
                <a:cubicBezTo>
                  <a:pt x="2581481" y="469899"/>
                  <a:pt x="2581731" y="464177"/>
                  <a:pt x="2582190" y="457505"/>
                </a:cubicBezTo>
                <a:cubicBezTo>
                  <a:pt x="2581687" y="451341"/>
                  <a:pt x="2581741" y="445074"/>
                  <a:pt x="2582494" y="438302"/>
                </a:cubicBezTo>
                <a:cubicBezTo>
                  <a:pt x="2583261" y="420750"/>
                  <a:pt x="2580788" y="405562"/>
                  <a:pt x="2585237" y="389534"/>
                </a:cubicBezTo>
                <a:cubicBezTo>
                  <a:pt x="2588099" y="374959"/>
                  <a:pt x="2589849" y="359758"/>
                  <a:pt x="2592858" y="346252"/>
                </a:cubicBezTo>
                <a:cubicBezTo>
                  <a:pt x="2596433" y="333072"/>
                  <a:pt x="2602051" y="318942"/>
                  <a:pt x="2608098" y="309372"/>
                </a:cubicBezTo>
                <a:cubicBezTo>
                  <a:pt x="2614163" y="298711"/>
                  <a:pt x="2623547" y="290539"/>
                  <a:pt x="2633701" y="280416"/>
                </a:cubicBezTo>
                <a:cubicBezTo>
                  <a:pt x="2644336" y="268924"/>
                  <a:pt x="2670134" y="260973"/>
                  <a:pt x="2688869" y="255117"/>
                </a:cubicBezTo>
                <a:cubicBezTo>
                  <a:pt x="2710923" y="250149"/>
                  <a:pt x="2739223" y="248834"/>
                  <a:pt x="2759888" y="247497"/>
                </a:cubicBezTo>
                <a:cubicBezTo>
                  <a:pt x="2778526" y="247235"/>
                  <a:pt x="2793674" y="248288"/>
                  <a:pt x="2811094" y="251155"/>
                </a:cubicBezTo>
                <a:cubicBezTo>
                  <a:pt x="2818873" y="252818"/>
                  <a:pt x="2829485" y="254744"/>
                  <a:pt x="2839136" y="256946"/>
                </a:cubicBezTo>
                <a:cubicBezTo>
                  <a:pt x="2850019" y="258250"/>
                  <a:pt x="2857066" y="262550"/>
                  <a:pt x="2865349" y="268833"/>
                </a:cubicBezTo>
                <a:cubicBezTo>
                  <a:pt x="2874180" y="276123"/>
                  <a:pt x="2883521" y="283257"/>
                  <a:pt x="2889733" y="295656"/>
                </a:cubicBezTo>
                <a:cubicBezTo>
                  <a:pt x="2891596" y="304802"/>
                  <a:pt x="2895508" y="321562"/>
                  <a:pt x="2899573" y="328649"/>
                </a:cubicBezTo>
                <a:cubicBezTo>
                  <a:pt x="2900727" y="325226"/>
                  <a:pt x="2901047" y="320045"/>
                  <a:pt x="2901620" y="317563"/>
                </a:cubicBezTo>
                <a:cubicBezTo>
                  <a:pt x="2910575" y="290592"/>
                  <a:pt x="2926740" y="272838"/>
                  <a:pt x="2953512" y="262128"/>
                </a:cubicBezTo>
                <a:cubicBezTo>
                  <a:pt x="2969016" y="254333"/>
                  <a:pt x="2987693" y="252927"/>
                  <a:pt x="3010205" y="248716"/>
                </a:cubicBezTo>
                <a:cubicBezTo>
                  <a:pt x="3033880" y="243386"/>
                  <a:pt x="3058837" y="241240"/>
                  <a:pt x="3079090" y="243840"/>
                </a:cubicBezTo>
                <a:close/>
                <a:moveTo>
                  <a:pt x="183490" y="243840"/>
                </a:moveTo>
                <a:cubicBezTo>
                  <a:pt x="210285" y="244865"/>
                  <a:pt x="231289" y="249949"/>
                  <a:pt x="255423" y="249936"/>
                </a:cubicBezTo>
                <a:cubicBezTo>
                  <a:pt x="277063" y="253932"/>
                  <a:pt x="294144" y="259120"/>
                  <a:pt x="306019" y="269443"/>
                </a:cubicBezTo>
                <a:cubicBezTo>
                  <a:pt x="318416" y="276765"/>
                  <a:pt x="327721" y="291018"/>
                  <a:pt x="333451" y="305409"/>
                </a:cubicBezTo>
                <a:cubicBezTo>
                  <a:pt x="338214" y="321772"/>
                  <a:pt x="342338" y="335113"/>
                  <a:pt x="341986" y="349910"/>
                </a:cubicBezTo>
                <a:cubicBezTo>
                  <a:pt x="341854" y="361893"/>
                  <a:pt x="340631" y="370506"/>
                  <a:pt x="338328" y="379476"/>
                </a:cubicBezTo>
                <a:cubicBezTo>
                  <a:pt x="336527" y="388937"/>
                  <a:pt x="330757" y="397998"/>
                  <a:pt x="327660" y="404774"/>
                </a:cubicBezTo>
                <a:cubicBezTo>
                  <a:pt x="322572" y="411308"/>
                  <a:pt x="317394" y="417620"/>
                  <a:pt x="310591" y="422453"/>
                </a:cubicBezTo>
                <a:cubicBezTo>
                  <a:pt x="303556" y="427694"/>
                  <a:pt x="295117" y="428702"/>
                  <a:pt x="288341" y="429158"/>
                </a:cubicBezTo>
                <a:cubicBezTo>
                  <a:pt x="282339" y="429277"/>
                  <a:pt x="278157" y="427935"/>
                  <a:pt x="273711" y="426720"/>
                </a:cubicBezTo>
                <a:cubicBezTo>
                  <a:pt x="272204" y="426344"/>
                  <a:pt x="270659" y="425872"/>
                  <a:pt x="269748" y="425805"/>
                </a:cubicBezTo>
                <a:cubicBezTo>
                  <a:pt x="268798" y="425421"/>
                  <a:pt x="267624" y="425510"/>
                  <a:pt x="266395" y="425500"/>
                </a:cubicBezTo>
                <a:cubicBezTo>
                  <a:pt x="261304" y="425057"/>
                  <a:pt x="257907" y="427385"/>
                  <a:pt x="255727" y="430987"/>
                </a:cubicBezTo>
                <a:cubicBezTo>
                  <a:pt x="253329" y="435493"/>
                  <a:pt x="251536" y="438991"/>
                  <a:pt x="252375" y="445617"/>
                </a:cubicBezTo>
                <a:cubicBezTo>
                  <a:pt x="252178" y="446469"/>
                  <a:pt x="252438" y="447457"/>
                  <a:pt x="252679" y="448665"/>
                </a:cubicBezTo>
                <a:cubicBezTo>
                  <a:pt x="252928" y="449909"/>
                  <a:pt x="252836" y="450850"/>
                  <a:pt x="252984" y="451713"/>
                </a:cubicBezTo>
                <a:cubicBezTo>
                  <a:pt x="252749" y="467632"/>
                  <a:pt x="252451" y="484937"/>
                  <a:pt x="256237" y="502920"/>
                </a:cubicBezTo>
                <a:cubicBezTo>
                  <a:pt x="255728" y="520672"/>
                  <a:pt x="258543" y="537458"/>
                  <a:pt x="257861" y="554736"/>
                </a:cubicBezTo>
                <a:cubicBezTo>
                  <a:pt x="257284" y="567111"/>
                  <a:pt x="257387" y="578096"/>
                  <a:pt x="256647" y="590397"/>
                </a:cubicBezTo>
                <a:cubicBezTo>
                  <a:pt x="257805" y="601147"/>
                  <a:pt x="253728" y="616561"/>
                  <a:pt x="252394" y="627278"/>
                </a:cubicBezTo>
                <a:cubicBezTo>
                  <a:pt x="251923" y="639753"/>
                  <a:pt x="246681" y="651107"/>
                  <a:pt x="242673" y="665073"/>
                </a:cubicBezTo>
                <a:cubicBezTo>
                  <a:pt x="238869" y="679005"/>
                  <a:pt x="232787" y="689009"/>
                  <a:pt x="225662" y="699516"/>
                </a:cubicBezTo>
                <a:cubicBezTo>
                  <a:pt x="219979" y="710635"/>
                  <a:pt x="210753" y="718763"/>
                  <a:pt x="201054" y="724814"/>
                </a:cubicBezTo>
                <a:cubicBezTo>
                  <a:pt x="190524" y="732155"/>
                  <a:pt x="181009" y="733943"/>
                  <a:pt x="168545" y="734568"/>
                </a:cubicBezTo>
                <a:cubicBezTo>
                  <a:pt x="165918" y="734285"/>
                  <a:pt x="163635" y="734479"/>
                  <a:pt x="160949" y="733958"/>
                </a:cubicBezTo>
                <a:cubicBezTo>
                  <a:pt x="157876" y="733508"/>
                  <a:pt x="155602" y="732855"/>
                  <a:pt x="152753" y="732129"/>
                </a:cubicBezTo>
                <a:cubicBezTo>
                  <a:pt x="143760" y="728964"/>
                  <a:pt x="132368" y="725831"/>
                  <a:pt x="124801" y="719328"/>
                </a:cubicBezTo>
                <a:cubicBezTo>
                  <a:pt x="117935" y="713637"/>
                  <a:pt x="108504" y="706397"/>
                  <a:pt x="103232" y="697077"/>
                </a:cubicBezTo>
                <a:cubicBezTo>
                  <a:pt x="95570" y="689021"/>
                  <a:pt x="91087" y="679414"/>
                  <a:pt x="87735" y="667817"/>
                </a:cubicBezTo>
                <a:cubicBezTo>
                  <a:pt x="85828" y="656466"/>
                  <a:pt x="80951" y="646158"/>
                  <a:pt x="78019" y="634593"/>
                </a:cubicBezTo>
                <a:cubicBezTo>
                  <a:pt x="76561" y="628273"/>
                  <a:pt x="74848" y="620795"/>
                  <a:pt x="74981" y="613867"/>
                </a:cubicBezTo>
                <a:cubicBezTo>
                  <a:pt x="74261" y="607338"/>
                  <a:pt x="73442" y="601775"/>
                  <a:pt x="74371" y="594969"/>
                </a:cubicBezTo>
                <a:cubicBezTo>
                  <a:pt x="73886" y="581425"/>
                  <a:pt x="76148" y="570179"/>
                  <a:pt x="77724" y="557479"/>
                </a:cubicBezTo>
                <a:cubicBezTo>
                  <a:pt x="79080" y="544187"/>
                  <a:pt x="82700" y="534986"/>
                  <a:pt x="84735" y="522732"/>
                </a:cubicBezTo>
                <a:cubicBezTo>
                  <a:pt x="87556" y="511869"/>
                  <a:pt x="88995" y="499800"/>
                  <a:pt x="91745" y="487070"/>
                </a:cubicBezTo>
                <a:cubicBezTo>
                  <a:pt x="94192" y="476310"/>
                  <a:pt x="94965" y="462543"/>
                  <a:pt x="95098" y="448056"/>
                </a:cubicBezTo>
                <a:cubicBezTo>
                  <a:pt x="95048" y="445963"/>
                  <a:pt x="95165" y="444031"/>
                  <a:pt x="94793" y="441960"/>
                </a:cubicBezTo>
                <a:cubicBezTo>
                  <a:pt x="94868" y="439857"/>
                  <a:pt x="94563" y="437809"/>
                  <a:pt x="94488" y="435864"/>
                </a:cubicBezTo>
                <a:cubicBezTo>
                  <a:pt x="94102" y="425926"/>
                  <a:pt x="90630" y="420304"/>
                  <a:pt x="87478" y="416661"/>
                </a:cubicBezTo>
                <a:cubicBezTo>
                  <a:pt x="84023" y="414525"/>
                  <a:pt x="78598" y="412207"/>
                  <a:pt x="73152" y="412089"/>
                </a:cubicBezTo>
                <a:cubicBezTo>
                  <a:pt x="68803" y="411339"/>
                  <a:pt x="64422" y="412234"/>
                  <a:pt x="60351" y="413308"/>
                </a:cubicBezTo>
                <a:cubicBezTo>
                  <a:pt x="55027" y="414092"/>
                  <a:pt x="51195" y="413918"/>
                  <a:pt x="46939" y="414528"/>
                </a:cubicBezTo>
                <a:cubicBezTo>
                  <a:pt x="45088" y="414491"/>
                  <a:pt x="42081" y="413900"/>
                  <a:pt x="37795" y="413308"/>
                </a:cubicBezTo>
                <a:cubicBezTo>
                  <a:pt x="24816" y="410738"/>
                  <a:pt x="15991" y="403954"/>
                  <a:pt x="9754" y="392887"/>
                </a:cubicBezTo>
                <a:cubicBezTo>
                  <a:pt x="3414" y="383831"/>
                  <a:pt x="78" y="369280"/>
                  <a:pt x="0" y="354787"/>
                </a:cubicBezTo>
                <a:cubicBezTo>
                  <a:pt x="227" y="353664"/>
                  <a:pt x="51" y="352206"/>
                  <a:pt x="305" y="350824"/>
                </a:cubicBezTo>
                <a:cubicBezTo>
                  <a:pt x="653" y="349443"/>
                  <a:pt x="634" y="347931"/>
                  <a:pt x="610" y="346862"/>
                </a:cubicBezTo>
                <a:cubicBezTo>
                  <a:pt x="2465" y="301300"/>
                  <a:pt x="19279" y="280600"/>
                  <a:pt x="57912" y="262128"/>
                </a:cubicBezTo>
                <a:cubicBezTo>
                  <a:pt x="72620" y="258163"/>
                  <a:pt x="94929" y="253889"/>
                  <a:pt x="114605" y="248716"/>
                </a:cubicBezTo>
                <a:cubicBezTo>
                  <a:pt x="138243" y="247247"/>
                  <a:pt x="157011" y="244621"/>
                  <a:pt x="183490" y="243840"/>
                </a:cubicBezTo>
                <a:close/>
                <a:moveTo>
                  <a:pt x="2747086" y="109728"/>
                </a:moveTo>
                <a:cubicBezTo>
                  <a:pt x="2747570" y="109597"/>
                  <a:pt x="2749195" y="109751"/>
                  <a:pt x="2749525" y="109728"/>
                </a:cubicBezTo>
                <a:cubicBezTo>
                  <a:pt x="2757206" y="109827"/>
                  <a:pt x="2769367" y="114083"/>
                  <a:pt x="2784882" y="121920"/>
                </a:cubicBezTo>
                <a:cubicBezTo>
                  <a:pt x="2795963" y="129082"/>
                  <a:pt x="2811470" y="139460"/>
                  <a:pt x="2822677" y="152400"/>
                </a:cubicBezTo>
                <a:cubicBezTo>
                  <a:pt x="2835997" y="164357"/>
                  <a:pt x="2841965" y="176992"/>
                  <a:pt x="2848280" y="191719"/>
                </a:cubicBezTo>
                <a:cubicBezTo>
                  <a:pt x="2855070" y="205049"/>
                  <a:pt x="2853107" y="217917"/>
                  <a:pt x="2847670" y="229819"/>
                </a:cubicBezTo>
                <a:cubicBezTo>
                  <a:pt x="2844092" y="235552"/>
                  <a:pt x="2839585" y="239407"/>
                  <a:pt x="2835478" y="242011"/>
                </a:cubicBezTo>
                <a:cubicBezTo>
                  <a:pt x="2830424" y="244413"/>
                  <a:pt x="2826241" y="245263"/>
                  <a:pt x="2821458" y="245668"/>
                </a:cubicBezTo>
                <a:cubicBezTo>
                  <a:pt x="2815269" y="245218"/>
                  <a:pt x="2809353" y="244277"/>
                  <a:pt x="2802560" y="241096"/>
                </a:cubicBezTo>
                <a:cubicBezTo>
                  <a:pt x="2796602" y="239214"/>
                  <a:pt x="2789614" y="235337"/>
                  <a:pt x="2783053" y="228600"/>
                </a:cubicBezTo>
                <a:cubicBezTo>
                  <a:pt x="2776820" y="223607"/>
                  <a:pt x="2769294" y="217715"/>
                  <a:pt x="2764460" y="210312"/>
                </a:cubicBezTo>
                <a:cubicBezTo>
                  <a:pt x="2760154" y="203891"/>
                  <a:pt x="2753664" y="195371"/>
                  <a:pt x="2748306" y="188976"/>
                </a:cubicBezTo>
                <a:cubicBezTo>
                  <a:pt x="2744819" y="196099"/>
                  <a:pt x="2737929" y="203141"/>
                  <a:pt x="2731847" y="210312"/>
                </a:cubicBezTo>
                <a:cubicBezTo>
                  <a:pt x="2726676" y="216947"/>
                  <a:pt x="2719335" y="223389"/>
                  <a:pt x="2712949" y="228600"/>
                </a:cubicBezTo>
                <a:cubicBezTo>
                  <a:pt x="2706024" y="235216"/>
                  <a:pt x="2699078" y="238543"/>
                  <a:pt x="2693442" y="241096"/>
                </a:cubicBezTo>
                <a:cubicBezTo>
                  <a:pt x="2687781" y="243430"/>
                  <a:pt x="2679754" y="246483"/>
                  <a:pt x="2674544" y="245668"/>
                </a:cubicBezTo>
                <a:cubicBezTo>
                  <a:pt x="2663687" y="246597"/>
                  <a:pt x="2657115" y="239667"/>
                  <a:pt x="2648941" y="230429"/>
                </a:cubicBezTo>
                <a:cubicBezTo>
                  <a:pt x="2643776" y="220170"/>
                  <a:pt x="2641194" y="203903"/>
                  <a:pt x="2647112" y="191719"/>
                </a:cubicBezTo>
                <a:cubicBezTo>
                  <a:pt x="2653618" y="178662"/>
                  <a:pt x="2661322" y="165465"/>
                  <a:pt x="2673020" y="152400"/>
                </a:cubicBezTo>
                <a:cubicBezTo>
                  <a:pt x="2683363" y="139148"/>
                  <a:pt x="2697639" y="129862"/>
                  <a:pt x="2711425" y="121920"/>
                </a:cubicBezTo>
                <a:cubicBezTo>
                  <a:pt x="2726146" y="114991"/>
                  <a:pt x="2738714" y="109134"/>
                  <a:pt x="2747086" y="109728"/>
                </a:cubicBezTo>
                <a:close/>
                <a:moveTo>
                  <a:pt x="708736" y="109728"/>
                </a:moveTo>
                <a:cubicBezTo>
                  <a:pt x="709907" y="109565"/>
                  <a:pt x="710455" y="109575"/>
                  <a:pt x="711175" y="109728"/>
                </a:cubicBezTo>
                <a:cubicBezTo>
                  <a:pt x="719485" y="111110"/>
                  <a:pt x="731123" y="115545"/>
                  <a:pt x="746532" y="121920"/>
                </a:cubicBezTo>
                <a:cubicBezTo>
                  <a:pt x="759203" y="127071"/>
                  <a:pt x="774045" y="137750"/>
                  <a:pt x="784327" y="152400"/>
                </a:cubicBezTo>
                <a:cubicBezTo>
                  <a:pt x="795239" y="164398"/>
                  <a:pt x="804587" y="176040"/>
                  <a:pt x="809930" y="191719"/>
                </a:cubicBezTo>
                <a:cubicBezTo>
                  <a:pt x="815322" y="206971"/>
                  <a:pt x="816591" y="217258"/>
                  <a:pt x="809320" y="229819"/>
                </a:cubicBezTo>
                <a:cubicBezTo>
                  <a:pt x="805715" y="234706"/>
                  <a:pt x="802181" y="239534"/>
                  <a:pt x="797128" y="242011"/>
                </a:cubicBezTo>
                <a:cubicBezTo>
                  <a:pt x="792695" y="244380"/>
                  <a:pt x="787718" y="245359"/>
                  <a:pt x="783108" y="245668"/>
                </a:cubicBezTo>
                <a:cubicBezTo>
                  <a:pt x="777663" y="244882"/>
                  <a:pt x="770231" y="244576"/>
                  <a:pt x="764210" y="241096"/>
                </a:cubicBezTo>
                <a:cubicBezTo>
                  <a:pt x="758042" y="237137"/>
                  <a:pt x="750757" y="233461"/>
                  <a:pt x="744703" y="228600"/>
                </a:cubicBezTo>
                <a:cubicBezTo>
                  <a:pt x="736637" y="222919"/>
                  <a:pt x="733298" y="216879"/>
                  <a:pt x="726110" y="210312"/>
                </a:cubicBezTo>
                <a:cubicBezTo>
                  <a:pt x="721918" y="203804"/>
                  <a:pt x="714386" y="196283"/>
                  <a:pt x="709956" y="188976"/>
                </a:cubicBezTo>
                <a:cubicBezTo>
                  <a:pt x="704923" y="195017"/>
                  <a:pt x="699197" y="201808"/>
                  <a:pt x="693496" y="210312"/>
                </a:cubicBezTo>
                <a:cubicBezTo>
                  <a:pt x="687168" y="217095"/>
                  <a:pt x="681408" y="224277"/>
                  <a:pt x="674599" y="228600"/>
                </a:cubicBezTo>
                <a:cubicBezTo>
                  <a:pt x="668235" y="233925"/>
                  <a:pt x="662843" y="237498"/>
                  <a:pt x="655092" y="241096"/>
                </a:cubicBezTo>
                <a:cubicBezTo>
                  <a:pt x="648136" y="244763"/>
                  <a:pt x="642105" y="245225"/>
                  <a:pt x="636194" y="245668"/>
                </a:cubicBezTo>
                <a:cubicBezTo>
                  <a:pt x="626588" y="246339"/>
                  <a:pt x="616746" y="240169"/>
                  <a:pt x="610591" y="230429"/>
                </a:cubicBezTo>
                <a:cubicBezTo>
                  <a:pt x="602788" y="218960"/>
                  <a:pt x="603691" y="205354"/>
                  <a:pt x="608762" y="191719"/>
                </a:cubicBezTo>
                <a:cubicBezTo>
                  <a:pt x="614474" y="177460"/>
                  <a:pt x="622041" y="165108"/>
                  <a:pt x="634670" y="152400"/>
                </a:cubicBezTo>
                <a:cubicBezTo>
                  <a:pt x="645205" y="141297"/>
                  <a:pt x="659440" y="130327"/>
                  <a:pt x="673075" y="121920"/>
                </a:cubicBezTo>
                <a:cubicBezTo>
                  <a:pt x="685744" y="114085"/>
                  <a:pt x="698890" y="110257"/>
                  <a:pt x="708736" y="109728"/>
                </a:cubicBezTo>
                <a:close/>
                <a:moveTo>
                  <a:pt x="872719" y="0"/>
                </a:moveTo>
                <a:cubicBezTo>
                  <a:pt x="876844" y="606"/>
                  <a:pt x="881635" y="1707"/>
                  <a:pt x="885520" y="3657"/>
                </a:cubicBezTo>
                <a:cubicBezTo>
                  <a:pt x="889231" y="6097"/>
                  <a:pt x="892842" y="10137"/>
                  <a:pt x="895884" y="15849"/>
                </a:cubicBezTo>
                <a:cubicBezTo>
                  <a:pt x="899582" y="21751"/>
                  <a:pt x="900963" y="27247"/>
                  <a:pt x="902284" y="32613"/>
                </a:cubicBezTo>
                <a:cubicBezTo>
                  <a:pt x="903378" y="38083"/>
                  <a:pt x="903703" y="42515"/>
                  <a:pt x="903808" y="48768"/>
                </a:cubicBezTo>
                <a:cubicBezTo>
                  <a:pt x="903635" y="62982"/>
                  <a:pt x="901484" y="75828"/>
                  <a:pt x="892531" y="88696"/>
                </a:cubicBezTo>
                <a:cubicBezTo>
                  <a:pt x="885262" y="101631"/>
                  <a:pt x="876721" y="112056"/>
                  <a:pt x="865404" y="121005"/>
                </a:cubicBezTo>
                <a:cubicBezTo>
                  <a:pt x="855521" y="130107"/>
                  <a:pt x="844154" y="136851"/>
                  <a:pt x="833095" y="142646"/>
                </a:cubicBezTo>
                <a:cubicBezTo>
                  <a:pt x="821466" y="148781"/>
                  <a:pt x="812897" y="150440"/>
                  <a:pt x="806882" y="150571"/>
                </a:cubicBezTo>
                <a:cubicBezTo>
                  <a:pt x="806570" y="150525"/>
                  <a:pt x="805431" y="150547"/>
                  <a:pt x="804444" y="150571"/>
                </a:cubicBezTo>
                <a:cubicBezTo>
                  <a:pt x="802207" y="150335"/>
                  <a:pt x="800630" y="149755"/>
                  <a:pt x="798957" y="149352"/>
                </a:cubicBezTo>
                <a:cubicBezTo>
                  <a:pt x="797319" y="148724"/>
                  <a:pt x="796066" y="147954"/>
                  <a:pt x="794690" y="146304"/>
                </a:cubicBezTo>
                <a:cubicBezTo>
                  <a:pt x="792208" y="144820"/>
                  <a:pt x="790743" y="141100"/>
                  <a:pt x="788899" y="135940"/>
                </a:cubicBezTo>
                <a:cubicBezTo>
                  <a:pt x="787380" y="130298"/>
                  <a:pt x="786274" y="124768"/>
                  <a:pt x="786765" y="119481"/>
                </a:cubicBezTo>
                <a:cubicBezTo>
                  <a:pt x="787100" y="107565"/>
                  <a:pt x="790139" y="93765"/>
                  <a:pt x="795300" y="80467"/>
                </a:cubicBezTo>
                <a:cubicBezTo>
                  <a:pt x="801231" y="66115"/>
                  <a:pt x="808061" y="56074"/>
                  <a:pt x="816636" y="41757"/>
                </a:cubicBezTo>
                <a:cubicBezTo>
                  <a:pt x="823185" y="30632"/>
                  <a:pt x="835116" y="19950"/>
                  <a:pt x="844372" y="11887"/>
                </a:cubicBezTo>
                <a:cubicBezTo>
                  <a:pt x="855443" y="2920"/>
                  <a:pt x="864179" y="317"/>
                  <a:pt x="872719" y="0"/>
                </a:cubicBezTo>
                <a:close/>
              </a:path>
            </a:pathLst>
          </a:custGeom>
          <a:ln w="28575">
            <a:solidFill>
              <a:srgbClr val="FF0066"/>
            </a:solidFill>
            <a:extLst>
              <a:ext uri="{C807C97D-BFC1-408E-A445-0C87EB9F89A2}">
                <ask:lineSketchStyleProps xmlns:ask="http://schemas.microsoft.com/office/drawing/2018/sketchyshapes" xmlns="" sd="3087539843">
                  <a:custGeom>
                    <a:avLst/>
                    <a:gdLst/>
                    <a:ahLst/>
                    <a:cxnLst/>
                    <a:rect l="l" t="t" r="r" b="b"/>
                    <a:pathLst>
                      <a:path w="3237586" h="844905">
                        <a:moveTo>
                          <a:pt x="2741600" y="744931"/>
                        </a:moveTo>
                        <a:cubicBezTo>
                          <a:pt x="2748915" y="744931"/>
                          <a:pt x="2755926" y="746252"/>
                          <a:pt x="2762631" y="748893"/>
                        </a:cubicBezTo>
                        <a:cubicBezTo>
                          <a:pt x="2769337" y="751535"/>
                          <a:pt x="2775331" y="755193"/>
                          <a:pt x="2780614" y="759866"/>
                        </a:cubicBezTo>
                        <a:cubicBezTo>
                          <a:pt x="2785898" y="764540"/>
                          <a:pt x="2790165" y="770026"/>
                          <a:pt x="2793416" y="776325"/>
                        </a:cubicBezTo>
                        <a:cubicBezTo>
                          <a:pt x="2796667" y="782625"/>
                          <a:pt x="2798293" y="789229"/>
                          <a:pt x="2798293" y="796137"/>
                        </a:cubicBezTo>
                        <a:cubicBezTo>
                          <a:pt x="2798293" y="804265"/>
                          <a:pt x="2796261" y="811682"/>
                          <a:pt x="2792197" y="818388"/>
                        </a:cubicBezTo>
                        <a:cubicBezTo>
                          <a:pt x="2788133" y="825093"/>
                          <a:pt x="2783053" y="830681"/>
                          <a:pt x="2776957" y="835152"/>
                        </a:cubicBezTo>
                        <a:cubicBezTo>
                          <a:pt x="2772080" y="838403"/>
                          <a:pt x="2766898" y="840841"/>
                          <a:pt x="2761412" y="842467"/>
                        </a:cubicBezTo>
                        <a:cubicBezTo>
                          <a:pt x="2755926" y="844093"/>
                          <a:pt x="2750338" y="844905"/>
                          <a:pt x="2744648" y="844905"/>
                        </a:cubicBezTo>
                        <a:cubicBezTo>
                          <a:pt x="2727985" y="844905"/>
                          <a:pt x="2714168" y="839419"/>
                          <a:pt x="2703195" y="828446"/>
                        </a:cubicBezTo>
                        <a:cubicBezTo>
                          <a:pt x="2693848" y="819099"/>
                          <a:pt x="2689174" y="807923"/>
                          <a:pt x="2689174" y="794918"/>
                        </a:cubicBezTo>
                        <a:cubicBezTo>
                          <a:pt x="2689174" y="780694"/>
                          <a:pt x="2694864" y="768502"/>
                          <a:pt x="2706243" y="758342"/>
                        </a:cubicBezTo>
                        <a:cubicBezTo>
                          <a:pt x="2716810" y="749401"/>
                          <a:pt x="2728595" y="744931"/>
                          <a:pt x="2741600" y="744931"/>
                        </a:cubicBezTo>
                        <a:close/>
                        <a:moveTo>
                          <a:pt x="1519809" y="246888"/>
                        </a:moveTo>
                        <a:lnTo>
                          <a:pt x="1530782" y="246888"/>
                        </a:lnTo>
                        <a:cubicBezTo>
                          <a:pt x="1546632" y="247294"/>
                          <a:pt x="1562278" y="248615"/>
                          <a:pt x="1577721" y="250850"/>
                        </a:cubicBezTo>
                        <a:cubicBezTo>
                          <a:pt x="1593164" y="253085"/>
                          <a:pt x="1607795" y="256336"/>
                          <a:pt x="1621612" y="260604"/>
                        </a:cubicBezTo>
                        <a:cubicBezTo>
                          <a:pt x="1635430" y="264871"/>
                          <a:pt x="1647724" y="270357"/>
                          <a:pt x="1658493" y="277063"/>
                        </a:cubicBezTo>
                        <a:cubicBezTo>
                          <a:pt x="1669263" y="283768"/>
                          <a:pt x="1678102" y="291998"/>
                          <a:pt x="1685011" y="301752"/>
                        </a:cubicBezTo>
                        <a:cubicBezTo>
                          <a:pt x="1689481" y="308254"/>
                          <a:pt x="1692733" y="315061"/>
                          <a:pt x="1694764" y="322173"/>
                        </a:cubicBezTo>
                        <a:cubicBezTo>
                          <a:pt x="1696796" y="329285"/>
                          <a:pt x="1697812" y="336499"/>
                          <a:pt x="1697812" y="343814"/>
                        </a:cubicBezTo>
                        <a:cubicBezTo>
                          <a:pt x="1697812" y="355600"/>
                          <a:pt x="1695272" y="366776"/>
                          <a:pt x="1690192" y="377342"/>
                        </a:cubicBezTo>
                        <a:cubicBezTo>
                          <a:pt x="1685113" y="387908"/>
                          <a:pt x="1678102" y="396443"/>
                          <a:pt x="1669161" y="402945"/>
                        </a:cubicBezTo>
                        <a:cubicBezTo>
                          <a:pt x="1663065" y="407416"/>
                          <a:pt x="1656258" y="410768"/>
                          <a:pt x="1648740" y="413004"/>
                        </a:cubicBezTo>
                        <a:cubicBezTo>
                          <a:pt x="1641221" y="415239"/>
                          <a:pt x="1633398" y="416356"/>
                          <a:pt x="1625270" y="416356"/>
                        </a:cubicBezTo>
                        <a:cubicBezTo>
                          <a:pt x="1623238" y="416356"/>
                          <a:pt x="1621308" y="416356"/>
                          <a:pt x="1619479" y="416356"/>
                        </a:cubicBezTo>
                        <a:cubicBezTo>
                          <a:pt x="1617650" y="416356"/>
                          <a:pt x="1615720" y="416153"/>
                          <a:pt x="1613688" y="415747"/>
                        </a:cubicBezTo>
                        <a:cubicBezTo>
                          <a:pt x="1604747" y="414528"/>
                          <a:pt x="1596009" y="412292"/>
                          <a:pt x="1587475" y="409041"/>
                        </a:cubicBezTo>
                        <a:cubicBezTo>
                          <a:pt x="1578940" y="405790"/>
                          <a:pt x="1570203" y="403758"/>
                          <a:pt x="1561262" y="402945"/>
                        </a:cubicBezTo>
                        <a:cubicBezTo>
                          <a:pt x="1559230" y="402539"/>
                          <a:pt x="1556182" y="402336"/>
                          <a:pt x="1552118" y="402336"/>
                        </a:cubicBezTo>
                        <a:cubicBezTo>
                          <a:pt x="1542771" y="402336"/>
                          <a:pt x="1533728" y="404063"/>
                          <a:pt x="1524991" y="407517"/>
                        </a:cubicBezTo>
                        <a:cubicBezTo>
                          <a:pt x="1516253" y="410972"/>
                          <a:pt x="1508329" y="415544"/>
                          <a:pt x="1501216" y="421233"/>
                        </a:cubicBezTo>
                        <a:cubicBezTo>
                          <a:pt x="1494104" y="426923"/>
                          <a:pt x="1488008" y="433425"/>
                          <a:pt x="1482928" y="440740"/>
                        </a:cubicBezTo>
                        <a:cubicBezTo>
                          <a:pt x="1477849" y="448056"/>
                          <a:pt x="1474089" y="455574"/>
                          <a:pt x="1471651" y="463296"/>
                        </a:cubicBezTo>
                        <a:cubicBezTo>
                          <a:pt x="1468806" y="472236"/>
                          <a:pt x="1467384" y="481990"/>
                          <a:pt x="1467384" y="492557"/>
                        </a:cubicBezTo>
                        <a:cubicBezTo>
                          <a:pt x="1467384" y="509219"/>
                          <a:pt x="1470940" y="524256"/>
                          <a:pt x="1478052" y="537667"/>
                        </a:cubicBezTo>
                        <a:cubicBezTo>
                          <a:pt x="1485164" y="551078"/>
                          <a:pt x="1493800" y="561238"/>
                          <a:pt x="1503960" y="568147"/>
                        </a:cubicBezTo>
                        <a:cubicBezTo>
                          <a:pt x="1507211" y="570179"/>
                          <a:pt x="1511986" y="572211"/>
                          <a:pt x="1518285" y="574243"/>
                        </a:cubicBezTo>
                        <a:cubicBezTo>
                          <a:pt x="1524584" y="576275"/>
                          <a:pt x="1530782" y="577291"/>
                          <a:pt x="1536878" y="577291"/>
                        </a:cubicBezTo>
                        <a:cubicBezTo>
                          <a:pt x="1541755" y="577291"/>
                          <a:pt x="1546124" y="576377"/>
                          <a:pt x="1549984" y="574548"/>
                        </a:cubicBezTo>
                        <a:cubicBezTo>
                          <a:pt x="1553845" y="572719"/>
                          <a:pt x="1556182" y="569569"/>
                          <a:pt x="1556995" y="565099"/>
                        </a:cubicBezTo>
                        <a:lnTo>
                          <a:pt x="1556995" y="560832"/>
                        </a:lnTo>
                        <a:cubicBezTo>
                          <a:pt x="1556995" y="557174"/>
                          <a:pt x="1555979" y="554228"/>
                          <a:pt x="1553947" y="551993"/>
                        </a:cubicBezTo>
                        <a:cubicBezTo>
                          <a:pt x="1551915" y="549757"/>
                          <a:pt x="1549476" y="548132"/>
                          <a:pt x="1546632" y="547116"/>
                        </a:cubicBezTo>
                        <a:cubicBezTo>
                          <a:pt x="1543787" y="546100"/>
                          <a:pt x="1540739" y="545287"/>
                          <a:pt x="1537488" y="544677"/>
                        </a:cubicBezTo>
                        <a:cubicBezTo>
                          <a:pt x="1534237" y="544068"/>
                          <a:pt x="1531188" y="543357"/>
                          <a:pt x="1528344" y="542544"/>
                        </a:cubicBezTo>
                        <a:cubicBezTo>
                          <a:pt x="1520622" y="540105"/>
                          <a:pt x="1514526" y="535127"/>
                          <a:pt x="1510056" y="527609"/>
                        </a:cubicBezTo>
                        <a:cubicBezTo>
                          <a:pt x="1505585" y="520090"/>
                          <a:pt x="1503350" y="511657"/>
                          <a:pt x="1503350" y="502310"/>
                        </a:cubicBezTo>
                        <a:cubicBezTo>
                          <a:pt x="1503350" y="495401"/>
                          <a:pt x="1504569" y="488493"/>
                          <a:pt x="1507008" y="481584"/>
                        </a:cubicBezTo>
                        <a:cubicBezTo>
                          <a:pt x="1511478" y="469798"/>
                          <a:pt x="1518387" y="459943"/>
                          <a:pt x="1527734" y="452018"/>
                        </a:cubicBezTo>
                        <a:cubicBezTo>
                          <a:pt x="1537081" y="444093"/>
                          <a:pt x="1547648" y="438302"/>
                          <a:pt x="1559433" y="434644"/>
                        </a:cubicBezTo>
                        <a:cubicBezTo>
                          <a:pt x="1565936" y="432612"/>
                          <a:pt x="1572438" y="431292"/>
                          <a:pt x="1578940" y="430682"/>
                        </a:cubicBezTo>
                        <a:cubicBezTo>
                          <a:pt x="1585443" y="430072"/>
                          <a:pt x="1592149" y="429768"/>
                          <a:pt x="1599057" y="429768"/>
                        </a:cubicBezTo>
                        <a:cubicBezTo>
                          <a:pt x="1602715" y="429768"/>
                          <a:pt x="1606474" y="429768"/>
                          <a:pt x="1610335" y="429768"/>
                        </a:cubicBezTo>
                        <a:cubicBezTo>
                          <a:pt x="1614196" y="429768"/>
                          <a:pt x="1617955" y="429971"/>
                          <a:pt x="1621612" y="430377"/>
                        </a:cubicBezTo>
                        <a:cubicBezTo>
                          <a:pt x="1659814" y="432409"/>
                          <a:pt x="1689278" y="443788"/>
                          <a:pt x="1710004" y="464515"/>
                        </a:cubicBezTo>
                        <a:cubicBezTo>
                          <a:pt x="1730731" y="485241"/>
                          <a:pt x="1741094" y="516940"/>
                          <a:pt x="1741094" y="559613"/>
                        </a:cubicBezTo>
                        <a:cubicBezTo>
                          <a:pt x="1741094" y="570179"/>
                          <a:pt x="1740281" y="580644"/>
                          <a:pt x="1738656" y="591007"/>
                        </a:cubicBezTo>
                        <a:cubicBezTo>
                          <a:pt x="1737030" y="601370"/>
                          <a:pt x="1734388" y="611632"/>
                          <a:pt x="1730731" y="621792"/>
                        </a:cubicBezTo>
                        <a:cubicBezTo>
                          <a:pt x="1725448" y="636422"/>
                          <a:pt x="1718234" y="649935"/>
                          <a:pt x="1709090" y="662330"/>
                        </a:cubicBezTo>
                        <a:cubicBezTo>
                          <a:pt x="1699946" y="674725"/>
                          <a:pt x="1689481" y="685698"/>
                          <a:pt x="1677696" y="695249"/>
                        </a:cubicBezTo>
                        <a:cubicBezTo>
                          <a:pt x="1665910" y="704799"/>
                          <a:pt x="1653108" y="713130"/>
                          <a:pt x="1639291" y="720242"/>
                        </a:cubicBezTo>
                        <a:cubicBezTo>
                          <a:pt x="1625473" y="727354"/>
                          <a:pt x="1611046" y="733145"/>
                          <a:pt x="1596009" y="737616"/>
                        </a:cubicBezTo>
                        <a:cubicBezTo>
                          <a:pt x="1568780" y="745337"/>
                          <a:pt x="1541755" y="749198"/>
                          <a:pt x="1514932" y="749198"/>
                        </a:cubicBezTo>
                        <a:cubicBezTo>
                          <a:pt x="1488923" y="749198"/>
                          <a:pt x="1464234" y="745744"/>
                          <a:pt x="1440866" y="738835"/>
                        </a:cubicBezTo>
                        <a:cubicBezTo>
                          <a:pt x="1417498" y="731926"/>
                          <a:pt x="1396060" y="722579"/>
                          <a:pt x="1376553" y="710793"/>
                        </a:cubicBezTo>
                        <a:cubicBezTo>
                          <a:pt x="1357046" y="699008"/>
                          <a:pt x="1339977" y="685190"/>
                          <a:pt x="1325347" y="669341"/>
                        </a:cubicBezTo>
                        <a:cubicBezTo>
                          <a:pt x="1310716" y="653491"/>
                          <a:pt x="1298931" y="636422"/>
                          <a:pt x="1289990" y="618134"/>
                        </a:cubicBezTo>
                        <a:cubicBezTo>
                          <a:pt x="1281862" y="601472"/>
                          <a:pt x="1276071" y="584301"/>
                          <a:pt x="1272616" y="566623"/>
                        </a:cubicBezTo>
                        <a:cubicBezTo>
                          <a:pt x="1269162" y="548945"/>
                          <a:pt x="1267435" y="530961"/>
                          <a:pt x="1267435" y="512673"/>
                        </a:cubicBezTo>
                        <a:cubicBezTo>
                          <a:pt x="1267435" y="491947"/>
                          <a:pt x="1269670" y="470408"/>
                          <a:pt x="1274140" y="448056"/>
                        </a:cubicBezTo>
                        <a:cubicBezTo>
                          <a:pt x="1280236" y="417169"/>
                          <a:pt x="1289888" y="389331"/>
                          <a:pt x="1303096" y="364540"/>
                        </a:cubicBezTo>
                        <a:cubicBezTo>
                          <a:pt x="1316304" y="339750"/>
                          <a:pt x="1333170" y="318617"/>
                          <a:pt x="1353693" y="301142"/>
                        </a:cubicBezTo>
                        <a:cubicBezTo>
                          <a:pt x="1374217" y="283667"/>
                          <a:pt x="1398296" y="270256"/>
                          <a:pt x="1425931" y="260908"/>
                        </a:cubicBezTo>
                        <a:cubicBezTo>
                          <a:pt x="1453566" y="251561"/>
                          <a:pt x="1484859" y="246888"/>
                          <a:pt x="1519809" y="246888"/>
                        </a:cubicBezTo>
                        <a:close/>
                        <a:moveTo>
                          <a:pt x="1172147" y="246888"/>
                        </a:moveTo>
                        <a:cubicBezTo>
                          <a:pt x="1183888" y="246888"/>
                          <a:pt x="1195831" y="249834"/>
                          <a:pt x="1207975" y="255727"/>
                        </a:cubicBezTo>
                        <a:cubicBezTo>
                          <a:pt x="1220119" y="261620"/>
                          <a:pt x="1229633" y="269240"/>
                          <a:pt x="1236517" y="278587"/>
                        </a:cubicBezTo>
                        <a:cubicBezTo>
                          <a:pt x="1245826" y="291185"/>
                          <a:pt x="1251998" y="304901"/>
                          <a:pt x="1255033" y="319735"/>
                        </a:cubicBezTo>
                        <a:cubicBezTo>
                          <a:pt x="1258069" y="334568"/>
                          <a:pt x="1259586" y="351739"/>
                          <a:pt x="1259586" y="371246"/>
                        </a:cubicBezTo>
                        <a:lnTo>
                          <a:pt x="1259586" y="378561"/>
                        </a:lnTo>
                        <a:cubicBezTo>
                          <a:pt x="1259586" y="395630"/>
                          <a:pt x="1259586" y="412801"/>
                          <a:pt x="1259586" y="430072"/>
                        </a:cubicBezTo>
                        <a:cubicBezTo>
                          <a:pt x="1259586" y="447345"/>
                          <a:pt x="1259180" y="464515"/>
                          <a:pt x="1258367" y="481584"/>
                        </a:cubicBezTo>
                        <a:cubicBezTo>
                          <a:pt x="1257554" y="503123"/>
                          <a:pt x="1256741" y="523951"/>
                          <a:pt x="1255929" y="544068"/>
                        </a:cubicBezTo>
                        <a:cubicBezTo>
                          <a:pt x="1255116" y="564185"/>
                          <a:pt x="1253287" y="584606"/>
                          <a:pt x="1250442" y="605333"/>
                        </a:cubicBezTo>
                        <a:cubicBezTo>
                          <a:pt x="1248410" y="621995"/>
                          <a:pt x="1245565" y="638251"/>
                          <a:pt x="1241908" y="654101"/>
                        </a:cubicBezTo>
                        <a:cubicBezTo>
                          <a:pt x="1238250" y="669950"/>
                          <a:pt x="1232865" y="684174"/>
                          <a:pt x="1225753" y="696773"/>
                        </a:cubicBezTo>
                        <a:cubicBezTo>
                          <a:pt x="1218642" y="709371"/>
                          <a:pt x="1209294" y="719531"/>
                          <a:pt x="1197712" y="727253"/>
                        </a:cubicBezTo>
                        <a:cubicBezTo>
                          <a:pt x="1186129" y="734974"/>
                          <a:pt x="1171194" y="738835"/>
                          <a:pt x="1152906" y="738835"/>
                        </a:cubicBezTo>
                        <a:cubicBezTo>
                          <a:pt x="1138276" y="738835"/>
                          <a:pt x="1125677" y="737311"/>
                          <a:pt x="1115111" y="734263"/>
                        </a:cubicBezTo>
                        <a:cubicBezTo>
                          <a:pt x="1104545" y="731215"/>
                          <a:pt x="1095502" y="726237"/>
                          <a:pt x="1087984" y="719328"/>
                        </a:cubicBezTo>
                        <a:cubicBezTo>
                          <a:pt x="1080465" y="712419"/>
                          <a:pt x="1074065" y="703478"/>
                          <a:pt x="1068781" y="692505"/>
                        </a:cubicBezTo>
                        <a:cubicBezTo>
                          <a:pt x="1063498" y="681533"/>
                          <a:pt x="1058418" y="668121"/>
                          <a:pt x="1053541" y="652272"/>
                        </a:cubicBezTo>
                        <a:cubicBezTo>
                          <a:pt x="1051916" y="647395"/>
                          <a:pt x="1050087" y="641096"/>
                          <a:pt x="1048055" y="633374"/>
                        </a:cubicBezTo>
                        <a:cubicBezTo>
                          <a:pt x="1046023" y="625653"/>
                          <a:pt x="1043686" y="617829"/>
                          <a:pt x="1041045" y="609905"/>
                        </a:cubicBezTo>
                        <a:cubicBezTo>
                          <a:pt x="1038403" y="601980"/>
                          <a:pt x="1035558" y="594563"/>
                          <a:pt x="1032510" y="587654"/>
                        </a:cubicBezTo>
                        <a:cubicBezTo>
                          <a:pt x="1029462" y="580745"/>
                          <a:pt x="1026313" y="575462"/>
                          <a:pt x="1023061" y="571805"/>
                        </a:cubicBezTo>
                        <a:cubicBezTo>
                          <a:pt x="1021842" y="570179"/>
                          <a:pt x="1020420" y="569366"/>
                          <a:pt x="1018794" y="569366"/>
                        </a:cubicBezTo>
                        <a:cubicBezTo>
                          <a:pt x="1016762" y="569366"/>
                          <a:pt x="1015238" y="571093"/>
                          <a:pt x="1014222" y="574548"/>
                        </a:cubicBezTo>
                        <a:cubicBezTo>
                          <a:pt x="1013206" y="578002"/>
                          <a:pt x="1012698" y="581965"/>
                          <a:pt x="1012698" y="586435"/>
                        </a:cubicBezTo>
                        <a:cubicBezTo>
                          <a:pt x="1012698" y="590093"/>
                          <a:pt x="1012800" y="593649"/>
                          <a:pt x="1013003" y="597103"/>
                        </a:cubicBezTo>
                        <a:cubicBezTo>
                          <a:pt x="1013206" y="600557"/>
                          <a:pt x="1013308" y="604113"/>
                          <a:pt x="1013308" y="607771"/>
                        </a:cubicBezTo>
                        <a:lnTo>
                          <a:pt x="1012698" y="607771"/>
                        </a:lnTo>
                        <a:cubicBezTo>
                          <a:pt x="1012698" y="619557"/>
                          <a:pt x="1012497" y="631139"/>
                          <a:pt x="1012093" y="642518"/>
                        </a:cubicBezTo>
                        <a:cubicBezTo>
                          <a:pt x="1011690" y="653897"/>
                          <a:pt x="1010476" y="664870"/>
                          <a:pt x="1008450" y="675437"/>
                        </a:cubicBezTo>
                        <a:cubicBezTo>
                          <a:pt x="1005212" y="693318"/>
                          <a:pt x="998330" y="707949"/>
                          <a:pt x="987805" y="719328"/>
                        </a:cubicBezTo>
                        <a:cubicBezTo>
                          <a:pt x="977280" y="730707"/>
                          <a:pt x="962301" y="736397"/>
                          <a:pt x="942870" y="736397"/>
                        </a:cubicBezTo>
                        <a:cubicBezTo>
                          <a:pt x="919795" y="736397"/>
                          <a:pt x="901678" y="729386"/>
                          <a:pt x="888521" y="715365"/>
                        </a:cubicBezTo>
                        <a:cubicBezTo>
                          <a:pt x="875363" y="701345"/>
                          <a:pt x="866966" y="683361"/>
                          <a:pt x="863327" y="661416"/>
                        </a:cubicBezTo>
                        <a:cubicBezTo>
                          <a:pt x="860489" y="643534"/>
                          <a:pt x="858766" y="624941"/>
                          <a:pt x="858160" y="605637"/>
                        </a:cubicBezTo>
                        <a:cubicBezTo>
                          <a:pt x="857553" y="586333"/>
                          <a:pt x="857250" y="566521"/>
                          <a:pt x="857250" y="546201"/>
                        </a:cubicBezTo>
                        <a:lnTo>
                          <a:pt x="857250" y="520598"/>
                        </a:lnTo>
                        <a:lnTo>
                          <a:pt x="857250" y="508098"/>
                        </a:lnTo>
                        <a:lnTo>
                          <a:pt x="852907" y="518465"/>
                        </a:lnTo>
                        <a:cubicBezTo>
                          <a:pt x="847827" y="525983"/>
                          <a:pt x="840918" y="531571"/>
                          <a:pt x="832180" y="535228"/>
                        </a:cubicBezTo>
                        <a:cubicBezTo>
                          <a:pt x="823443" y="538886"/>
                          <a:pt x="812876" y="541020"/>
                          <a:pt x="800481" y="541629"/>
                        </a:cubicBezTo>
                        <a:cubicBezTo>
                          <a:pt x="788086" y="542239"/>
                          <a:pt x="774573" y="542544"/>
                          <a:pt x="759943" y="542544"/>
                        </a:cubicBezTo>
                        <a:cubicBezTo>
                          <a:pt x="757911" y="542544"/>
                          <a:pt x="755879" y="542544"/>
                          <a:pt x="753847" y="542544"/>
                        </a:cubicBezTo>
                        <a:cubicBezTo>
                          <a:pt x="751815" y="542544"/>
                          <a:pt x="749783" y="542747"/>
                          <a:pt x="747751" y="543153"/>
                        </a:cubicBezTo>
                        <a:cubicBezTo>
                          <a:pt x="740842" y="544373"/>
                          <a:pt x="737388" y="548233"/>
                          <a:pt x="737388" y="554736"/>
                        </a:cubicBezTo>
                        <a:cubicBezTo>
                          <a:pt x="737388" y="561645"/>
                          <a:pt x="739521" y="566217"/>
                          <a:pt x="743788" y="568452"/>
                        </a:cubicBezTo>
                        <a:cubicBezTo>
                          <a:pt x="748056" y="570687"/>
                          <a:pt x="753034" y="571805"/>
                          <a:pt x="758724" y="571805"/>
                        </a:cubicBezTo>
                        <a:cubicBezTo>
                          <a:pt x="761162" y="571805"/>
                          <a:pt x="763499" y="571703"/>
                          <a:pt x="765734" y="571500"/>
                        </a:cubicBezTo>
                        <a:cubicBezTo>
                          <a:pt x="767969" y="571297"/>
                          <a:pt x="770306" y="570992"/>
                          <a:pt x="772744" y="570585"/>
                        </a:cubicBezTo>
                        <a:cubicBezTo>
                          <a:pt x="778840" y="569366"/>
                          <a:pt x="784936" y="568757"/>
                          <a:pt x="791032" y="568757"/>
                        </a:cubicBezTo>
                        <a:cubicBezTo>
                          <a:pt x="810946" y="568757"/>
                          <a:pt x="827100" y="574548"/>
                          <a:pt x="839496" y="586130"/>
                        </a:cubicBezTo>
                        <a:cubicBezTo>
                          <a:pt x="851891" y="597713"/>
                          <a:pt x="858088" y="614070"/>
                          <a:pt x="858088" y="635203"/>
                        </a:cubicBezTo>
                        <a:cubicBezTo>
                          <a:pt x="858088" y="636016"/>
                          <a:pt x="857987" y="636829"/>
                          <a:pt x="857784" y="637641"/>
                        </a:cubicBezTo>
                        <a:cubicBezTo>
                          <a:pt x="857580" y="638454"/>
                          <a:pt x="857479" y="639267"/>
                          <a:pt x="857479" y="640080"/>
                        </a:cubicBezTo>
                        <a:cubicBezTo>
                          <a:pt x="856666" y="657149"/>
                          <a:pt x="852500" y="671677"/>
                          <a:pt x="844982" y="683666"/>
                        </a:cubicBezTo>
                        <a:cubicBezTo>
                          <a:pt x="837464" y="695655"/>
                          <a:pt x="827507" y="705409"/>
                          <a:pt x="815112" y="712927"/>
                        </a:cubicBezTo>
                        <a:cubicBezTo>
                          <a:pt x="802716" y="720445"/>
                          <a:pt x="788594" y="725932"/>
                          <a:pt x="772744" y="729386"/>
                        </a:cubicBezTo>
                        <a:cubicBezTo>
                          <a:pt x="756895" y="732841"/>
                          <a:pt x="740232" y="734568"/>
                          <a:pt x="722757" y="734568"/>
                        </a:cubicBezTo>
                        <a:cubicBezTo>
                          <a:pt x="714629" y="734568"/>
                          <a:pt x="706400" y="734161"/>
                          <a:pt x="698068" y="733349"/>
                        </a:cubicBezTo>
                        <a:cubicBezTo>
                          <a:pt x="689737" y="732536"/>
                          <a:pt x="681508" y="731520"/>
                          <a:pt x="673380" y="730301"/>
                        </a:cubicBezTo>
                        <a:cubicBezTo>
                          <a:pt x="659562" y="728269"/>
                          <a:pt x="646151" y="724916"/>
                          <a:pt x="633146" y="720242"/>
                        </a:cubicBezTo>
                        <a:cubicBezTo>
                          <a:pt x="620141" y="715569"/>
                          <a:pt x="608356" y="708558"/>
                          <a:pt x="597789" y="699211"/>
                        </a:cubicBezTo>
                        <a:cubicBezTo>
                          <a:pt x="586004" y="688645"/>
                          <a:pt x="576555" y="675233"/>
                          <a:pt x="569443" y="658977"/>
                        </a:cubicBezTo>
                        <a:cubicBezTo>
                          <a:pt x="562331" y="642721"/>
                          <a:pt x="556844" y="624840"/>
                          <a:pt x="552984" y="605333"/>
                        </a:cubicBezTo>
                        <a:cubicBezTo>
                          <a:pt x="549123" y="585825"/>
                          <a:pt x="546583" y="565099"/>
                          <a:pt x="545364" y="543153"/>
                        </a:cubicBezTo>
                        <a:cubicBezTo>
                          <a:pt x="544144" y="521208"/>
                          <a:pt x="543535" y="499262"/>
                          <a:pt x="543535" y="477316"/>
                        </a:cubicBezTo>
                        <a:cubicBezTo>
                          <a:pt x="543535" y="470408"/>
                          <a:pt x="543636" y="463804"/>
                          <a:pt x="543840" y="457505"/>
                        </a:cubicBezTo>
                        <a:cubicBezTo>
                          <a:pt x="544043" y="451205"/>
                          <a:pt x="544144" y="444804"/>
                          <a:pt x="544144" y="438302"/>
                        </a:cubicBezTo>
                        <a:cubicBezTo>
                          <a:pt x="544551" y="421233"/>
                          <a:pt x="545465" y="404977"/>
                          <a:pt x="546888" y="389534"/>
                        </a:cubicBezTo>
                        <a:cubicBezTo>
                          <a:pt x="548310" y="374091"/>
                          <a:pt x="550850" y="359664"/>
                          <a:pt x="554508" y="346252"/>
                        </a:cubicBezTo>
                        <a:cubicBezTo>
                          <a:pt x="558165" y="332841"/>
                          <a:pt x="563245" y="320548"/>
                          <a:pt x="569748" y="309372"/>
                        </a:cubicBezTo>
                        <a:cubicBezTo>
                          <a:pt x="576250" y="298196"/>
                          <a:pt x="584784" y="288544"/>
                          <a:pt x="595351" y="280416"/>
                        </a:cubicBezTo>
                        <a:cubicBezTo>
                          <a:pt x="609575" y="268630"/>
                          <a:pt x="627964" y="260197"/>
                          <a:pt x="650520" y="255117"/>
                        </a:cubicBezTo>
                        <a:cubicBezTo>
                          <a:pt x="673075" y="250037"/>
                          <a:pt x="696748" y="247497"/>
                          <a:pt x="721538" y="247497"/>
                        </a:cubicBezTo>
                        <a:cubicBezTo>
                          <a:pt x="738607" y="247497"/>
                          <a:pt x="755676" y="248716"/>
                          <a:pt x="772744" y="251155"/>
                        </a:cubicBezTo>
                        <a:cubicBezTo>
                          <a:pt x="782092" y="252781"/>
                          <a:pt x="791439" y="254711"/>
                          <a:pt x="800786" y="256946"/>
                        </a:cubicBezTo>
                        <a:cubicBezTo>
                          <a:pt x="810133" y="259181"/>
                          <a:pt x="818871" y="263144"/>
                          <a:pt x="826999" y="268833"/>
                        </a:cubicBezTo>
                        <a:cubicBezTo>
                          <a:pt x="837159" y="275742"/>
                          <a:pt x="845287" y="284683"/>
                          <a:pt x="851383" y="295656"/>
                        </a:cubicBezTo>
                        <a:cubicBezTo>
                          <a:pt x="857479" y="306628"/>
                          <a:pt x="860933" y="318211"/>
                          <a:pt x="861746" y="330403"/>
                        </a:cubicBezTo>
                        <a:lnTo>
                          <a:pt x="859917" y="335280"/>
                        </a:lnTo>
                        <a:cubicBezTo>
                          <a:pt x="859917" y="344627"/>
                          <a:pt x="858190" y="353771"/>
                          <a:pt x="854736" y="362712"/>
                        </a:cubicBezTo>
                        <a:cubicBezTo>
                          <a:pt x="851281" y="371652"/>
                          <a:pt x="846506" y="379577"/>
                          <a:pt x="840410" y="386486"/>
                        </a:cubicBezTo>
                        <a:cubicBezTo>
                          <a:pt x="834314" y="393395"/>
                          <a:pt x="826999" y="398983"/>
                          <a:pt x="818464" y="403250"/>
                        </a:cubicBezTo>
                        <a:cubicBezTo>
                          <a:pt x="809930" y="407517"/>
                          <a:pt x="800786" y="409651"/>
                          <a:pt x="791032" y="409651"/>
                        </a:cubicBezTo>
                        <a:cubicBezTo>
                          <a:pt x="786968" y="409651"/>
                          <a:pt x="783920" y="409448"/>
                          <a:pt x="781888" y="409041"/>
                        </a:cubicBezTo>
                        <a:cubicBezTo>
                          <a:pt x="778231" y="408229"/>
                          <a:pt x="774370" y="407517"/>
                          <a:pt x="770306" y="406908"/>
                        </a:cubicBezTo>
                        <a:cubicBezTo>
                          <a:pt x="766242" y="406298"/>
                          <a:pt x="762178" y="405993"/>
                          <a:pt x="758114" y="405993"/>
                        </a:cubicBezTo>
                        <a:cubicBezTo>
                          <a:pt x="752831" y="405993"/>
                          <a:pt x="748360" y="407212"/>
                          <a:pt x="744703" y="409651"/>
                        </a:cubicBezTo>
                        <a:cubicBezTo>
                          <a:pt x="740639" y="412496"/>
                          <a:pt x="738607" y="416356"/>
                          <a:pt x="738607" y="421233"/>
                        </a:cubicBezTo>
                        <a:cubicBezTo>
                          <a:pt x="738607" y="424891"/>
                          <a:pt x="740232" y="427431"/>
                          <a:pt x="743484" y="428853"/>
                        </a:cubicBezTo>
                        <a:cubicBezTo>
                          <a:pt x="746735" y="430276"/>
                          <a:pt x="750392" y="430987"/>
                          <a:pt x="754456" y="430987"/>
                        </a:cubicBezTo>
                        <a:cubicBezTo>
                          <a:pt x="756488" y="430987"/>
                          <a:pt x="758317" y="430987"/>
                          <a:pt x="759943" y="430987"/>
                        </a:cubicBezTo>
                        <a:cubicBezTo>
                          <a:pt x="761568" y="430987"/>
                          <a:pt x="763397" y="430784"/>
                          <a:pt x="765429" y="430377"/>
                        </a:cubicBezTo>
                        <a:cubicBezTo>
                          <a:pt x="768274" y="429971"/>
                          <a:pt x="771017" y="429666"/>
                          <a:pt x="773659" y="429463"/>
                        </a:cubicBezTo>
                        <a:cubicBezTo>
                          <a:pt x="776300" y="429260"/>
                          <a:pt x="779247" y="429158"/>
                          <a:pt x="782498" y="429158"/>
                        </a:cubicBezTo>
                        <a:cubicBezTo>
                          <a:pt x="786156" y="429158"/>
                          <a:pt x="789813" y="429260"/>
                          <a:pt x="793471" y="429463"/>
                        </a:cubicBezTo>
                        <a:cubicBezTo>
                          <a:pt x="797128" y="429666"/>
                          <a:pt x="800786" y="429971"/>
                          <a:pt x="804444" y="430377"/>
                        </a:cubicBezTo>
                        <a:cubicBezTo>
                          <a:pt x="828015" y="432816"/>
                          <a:pt x="844271" y="442163"/>
                          <a:pt x="853212" y="458419"/>
                        </a:cubicBezTo>
                        <a:lnTo>
                          <a:pt x="857395" y="474456"/>
                        </a:lnTo>
                        <a:lnTo>
                          <a:pt x="857860" y="434035"/>
                        </a:lnTo>
                        <a:cubicBezTo>
                          <a:pt x="858266" y="415747"/>
                          <a:pt x="859379" y="398068"/>
                          <a:pt x="861198" y="381000"/>
                        </a:cubicBezTo>
                        <a:cubicBezTo>
                          <a:pt x="863018" y="363931"/>
                          <a:pt x="865851" y="347776"/>
                          <a:pt x="869699" y="332536"/>
                        </a:cubicBezTo>
                        <a:cubicBezTo>
                          <a:pt x="873547" y="317296"/>
                          <a:pt x="879013" y="303987"/>
                          <a:pt x="886097" y="292608"/>
                        </a:cubicBezTo>
                        <a:cubicBezTo>
                          <a:pt x="893180" y="281228"/>
                          <a:pt x="902086" y="272186"/>
                          <a:pt x="912814" y="265480"/>
                        </a:cubicBezTo>
                        <a:cubicBezTo>
                          <a:pt x="923543" y="258775"/>
                          <a:pt x="936597" y="255422"/>
                          <a:pt x="951976" y="255422"/>
                        </a:cubicBezTo>
                        <a:cubicBezTo>
                          <a:pt x="966150" y="255422"/>
                          <a:pt x="977891" y="257352"/>
                          <a:pt x="987200" y="261213"/>
                        </a:cubicBezTo>
                        <a:cubicBezTo>
                          <a:pt x="996509" y="265074"/>
                          <a:pt x="1005618" y="271068"/>
                          <a:pt x="1014527" y="279196"/>
                        </a:cubicBezTo>
                        <a:cubicBezTo>
                          <a:pt x="1025163" y="288950"/>
                          <a:pt x="1033552" y="301040"/>
                          <a:pt x="1039692" y="315468"/>
                        </a:cubicBezTo>
                        <a:cubicBezTo>
                          <a:pt x="1045832" y="329895"/>
                          <a:pt x="1051357" y="344728"/>
                          <a:pt x="1056266" y="359968"/>
                        </a:cubicBezTo>
                        <a:cubicBezTo>
                          <a:pt x="1061174" y="375208"/>
                          <a:pt x="1066391" y="390042"/>
                          <a:pt x="1071915" y="404469"/>
                        </a:cubicBezTo>
                        <a:cubicBezTo>
                          <a:pt x="1077440" y="418897"/>
                          <a:pt x="1084907" y="431190"/>
                          <a:pt x="1094318" y="441350"/>
                        </a:cubicBezTo>
                        <a:cubicBezTo>
                          <a:pt x="1095137" y="442163"/>
                          <a:pt x="1095753" y="442569"/>
                          <a:pt x="1096166" y="442569"/>
                        </a:cubicBezTo>
                        <a:cubicBezTo>
                          <a:pt x="1097798" y="442569"/>
                          <a:pt x="1099127" y="441553"/>
                          <a:pt x="1100152" y="439521"/>
                        </a:cubicBezTo>
                        <a:cubicBezTo>
                          <a:pt x="1101177" y="437489"/>
                          <a:pt x="1101895" y="435051"/>
                          <a:pt x="1102305" y="432206"/>
                        </a:cubicBezTo>
                        <a:cubicBezTo>
                          <a:pt x="1102714" y="429361"/>
                          <a:pt x="1103021" y="426415"/>
                          <a:pt x="1103224" y="423367"/>
                        </a:cubicBezTo>
                        <a:cubicBezTo>
                          <a:pt x="1103427" y="420319"/>
                          <a:pt x="1103529" y="417779"/>
                          <a:pt x="1103529" y="415747"/>
                        </a:cubicBezTo>
                        <a:lnTo>
                          <a:pt x="1103529" y="409041"/>
                        </a:lnTo>
                        <a:cubicBezTo>
                          <a:pt x="1103529" y="398068"/>
                          <a:pt x="1103630" y="387299"/>
                          <a:pt x="1103833" y="376732"/>
                        </a:cubicBezTo>
                        <a:cubicBezTo>
                          <a:pt x="1104037" y="366166"/>
                          <a:pt x="1104138" y="355396"/>
                          <a:pt x="1104138" y="344424"/>
                        </a:cubicBezTo>
                        <a:cubicBezTo>
                          <a:pt x="1104138" y="326542"/>
                          <a:pt x="1105757" y="311200"/>
                          <a:pt x="1108996" y="298399"/>
                        </a:cubicBezTo>
                        <a:cubicBezTo>
                          <a:pt x="1112234" y="285597"/>
                          <a:pt x="1118508" y="274523"/>
                          <a:pt x="1127817" y="265176"/>
                        </a:cubicBezTo>
                        <a:cubicBezTo>
                          <a:pt x="1139965" y="252984"/>
                          <a:pt x="1154741" y="246888"/>
                          <a:pt x="1172147" y="246888"/>
                        </a:cubicBezTo>
                        <a:close/>
                        <a:moveTo>
                          <a:pt x="2302917" y="246278"/>
                        </a:moveTo>
                        <a:cubicBezTo>
                          <a:pt x="2317547" y="246278"/>
                          <a:pt x="2330450" y="250240"/>
                          <a:pt x="2341626" y="258165"/>
                        </a:cubicBezTo>
                        <a:cubicBezTo>
                          <a:pt x="2352802" y="266090"/>
                          <a:pt x="2362251" y="276758"/>
                          <a:pt x="2369972" y="290169"/>
                        </a:cubicBezTo>
                        <a:cubicBezTo>
                          <a:pt x="2379726" y="308051"/>
                          <a:pt x="2384603" y="332232"/>
                          <a:pt x="2384603" y="362712"/>
                        </a:cubicBezTo>
                        <a:cubicBezTo>
                          <a:pt x="2384603" y="385876"/>
                          <a:pt x="2381961" y="411378"/>
                          <a:pt x="2376678" y="439216"/>
                        </a:cubicBezTo>
                        <a:cubicBezTo>
                          <a:pt x="2371395" y="467055"/>
                          <a:pt x="2363877" y="494893"/>
                          <a:pt x="2354123" y="522732"/>
                        </a:cubicBezTo>
                        <a:cubicBezTo>
                          <a:pt x="2344369" y="550570"/>
                          <a:pt x="2332889" y="577596"/>
                          <a:pt x="2319681" y="603809"/>
                        </a:cubicBezTo>
                        <a:cubicBezTo>
                          <a:pt x="2306472" y="630021"/>
                          <a:pt x="2291842" y="653288"/>
                          <a:pt x="2275789" y="673608"/>
                        </a:cubicBezTo>
                        <a:cubicBezTo>
                          <a:pt x="2259737" y="693928"/>
                          <a:pt x="2242668" y="710184"/>
                          <a:pt x="2224583" y="722376"/>
                        </a:cubicBezTo>
                        <a:cubicBezTo>
                          <a:pt x="2206498" y="734568"/>
                          <a:pt x="2187905" y="740664"/>
                          <a:pt x="2168805" y="740664"/>
                        </a:cubicBezTo>
                        <a:cubicBezTo>
                          <a:pt x="2150923" y="740664"/>
                          <a:pt x="2133448" y="735076"/>
                          <a:pt x="2116379" y="723900"/>
                        </a:cubicBezTo>
                        <a:cubicBezTo>
                          <a:pt x="2099310" y="712724"/>
                          <a:pt x="2083156" y="697789"/>
                          <a:pt x="2067916" y="679094"/>
                        </a:cubicBezTo>
                        <a:cubicBezTo>
                          <a:pt x="2052676" y="660400"/>
                          <a:pt x="2038553" y="638759"/>
                          <a:pt x="2025549" y="614172"/>
                        </a:cubicBezTo>
                        <a:cubicBezTo>
                          <a:pt x="2012544" y="589585"/>
                          <a:pt x="2001470" y="563880"/>
                          <a:pt x="1992325" y="537057"/>
                        </a:cubicBezTo>
                        <a:cubicBezTo>
                          <a:pt x="1983181" y="510235"/>
                          <a:pt x="1975968" y="483108"/>
                          <a:pt x="1970685" y="455676"/>
                        </a:cubicBezTo>
                        <a:cubicBezTo>
                          <a:pt x="1965401" y="428244"/>
                          <a:pt x="1962760" y="402336"/>
                          <a:pt x="1962760" y="377952"/>
                        </a:cubicBezTo>
                        <a:cubicBezTo>
                          <a:pt x="1962760" y="360070"/>
                          <a:pt x="1964284" y="343509"/>
                          <a:pt x="1967332" y="328269"/>
                        </a:cubicBezTo>
                        <a:cubicBezTo>
                          <a:pt x="1970380" y="313029"/>
                          <a:pt x="1975155" y="299516"/>
                          <a:pt x="1981657" y="287731"/>
                        </a:cubicBezTo>
                        <a:cubicBezTo>
                          <a:pt x="1989379" y="274320"/>
                          <a:pt x="1999641" y="264261"/>
                          <a:pt x="2012442" y="257556"/>
                        </a:cubicBezTo>
                        <a:cubicBezTo>
                          <a:pt x="2025244" y="250850"/>
                          <a:pt x="2038757" y="247497"/>
                          <a:pt x="2052981" y="247497"/>
                        </a:cubicBezTo>
                        <a:cubicBezTo>
                          <a:pt x="2067205" y="247497"/>
                          <a:pt x="2081632" y="250952"/>
                          <a:pt x="2096262" y="257860"/>
                        </a:cubicBezTo>
                        <a:cubicBezTo>
                          <a:pt x="2105609" y="262331"/>
                          <a:pt x="2113534" y="269748"/>
                          <a:pt x="2120037" y="280111"/>
                        </a:cubicBezTo>
                        <a:cubicBezTo>
                          <a:pt x="2126539" y="290474"/>
                          <a:pt x="2132025" y="302361"/>
                          <a:pt x="2136496" y="315772"/>
                        </a:cubicBezTo>
                        <a:cubicBezTo>
                          <a:pt x="2140966" y="329184"/>
                          <a:pt x="2144725" y="343408"/>
                          <a:pt x="2147773" y="358444"/>
                        </a:cubicBezTo>
                        <a:cubicBezTo>
                          <a:pt x="2150821" y="373481"/>
                          <a:pt x="2153463" y="388010"/>
                          <a:pt x="2155698" y="402031"/>
                        </a:cubicBezTo>
                        <a:cubicBezTo>
                          <a:pt x="2157933" y="416052"/>
                          <a:pt x="2159965" y="428650"/>
                          <a:pt x="2161794" y="439826"/>
                        </a:cubicBezTo>
                        <a:cubicBezTo>
                          <a:pt x="2163623" y="451002"/>
                          <a:pt x="2165960" y="459638"/>
                          <a:pt x="2168805" y="465734"/>
                        </a:cubicBezTo>
                        <a:cubicBezTo>
                          <a:pt x="2171649" y="459638"/>
                          <a:pt x="2174393" y="451104"/>
                          <a:pt x="2177034" y="440131"/>
                        </a:cubicBezTo>
                        <a:cubicBezTo>
                          <a:pt x="2179676" y="429158"/>
                          <a:pt x="2182521" y="416966"/>
                          <a:pt x="2185569" y="403555"/>
                        </a:cubicBezTo>
                        <a:cubicBezTo>
                          <a:pt x="2188617" y="390144"/>
                          <a:pt x="2192172" y="376123"/>
                          <a:pt x="2196237" y="361492"/>
                        </a:cubicBezTo>
                        <a:cubicBezTo>
                          <a:pt x="2200301" y="346862"/>
                          <a:pt x="2205076" y="332943"/>
                          <a:pt x="2210562" y="319735"/>
                        </a:cubicBezTo>
                        <a:cubicBezTo>
                          <a:pt x="2216049" y="306527"/>
                          <a:pt x="2222246" y="294741"/>
                          <a:pt x="2229155" y="284378"/>
                        </a:cubicBezTo>
                        <a:cubicBezTo>
                          <a:pt x="2236064" y="274015"/>
                          <a:pt x="2243989" y="266192"/>
                          <a:pt x="2252929" y="260908"/>
                        </a:cubicBezTo>
                        <a:cubicBezTo>
                          <a:pt x="2262276" y="255625"/>
                          <a:pt x="2271014" y="251866"/>
                          <a:pt x="2279142" y="249631"/>
                        </a:cubicBezTo>
                        <a:cubicBezTo>
                          <a:pt x="2287270" y="247396"/>
                          <a:pt x="2295195" y="246278"/>
                          <a:pt x="2302917" y="246278"/>
                        </a:cubicBezTo>
                        <a:close/>
                        <a:moveTo>
                          <a:pt x="2482129" y="245059"/>
                        </a:moveTo>
                        <a:cubicBezTo>
                          <a:pt x="2493064" y="245059"/>
                          <a:pt x="2503697" y="247192"/>
                          <a:pt x="2514029" y="251460"/>
                        </a:cubicBezTo>
                        <a:cubicBezTo>
                          <a:pt x="2524360" y="255727"/>
                          <a:pt x="2533577" y="262128"/>
                          <a:pt x="2541680" y="270662"/>
                        </a:cubicBezTo>
                        <a:cubicBezTo>
                          <a:pt x="2554234" y="284073"/>
                          <a:pt x="2562435" y="300939"/>
                          <a:pt x="2566283" y="321259"/>
                        </a:cubicBezTo>
                        <a:cubicBezTo>
                          <a:pt x="2570131" y="341579"/>
                          <a:pt x="2572461" y="364134"/>
                          <a:pt x="2573274" y="388925"/>
                        </a:cubicBezTo>
                        <a:cubicBezTo>
                          <a:pt x="2574493" y="421436"/>
                          <a:pt x="2575103" y="453949"/>
                          <a:pt x="2575103" y="486461"/>
                        </a:cubicBezTo>
                        <a:cubicBezTo>
                          <a:pt x="2575103" y="508406"/>
                          <a:pt x="2574698" y="530047"/>
                          <a:pt x="2573888" y="551383"/>
                        </a:cubicBezTo>
                        <a:cubicBezTo>
                          <a:pt x="2573079" y="572719"/>
                          <a:pt x="2571864" y="594157"/>
                          <a:pt x="2570245" y="615696"/>
                        </a:cubicBezTo>
                        <a:cubicBezTo>
                          <a:pt x="2569432" y="626669"/>
                          <a:pt x="2568316" y="637641"/>
                          <a:pt x="2566897" y="648614"/>
                        </a:cubicBezTo>
                        <a:cubicBezTo>
                          <a:pt x="2565478" y="659587"/>
                          <a:pt x="2562543" y="670153"/>
                          <a:pt x="2558091" y="680313"/>
                        </a:cubicBezTo>
                        <a:cubicBezTo>
                          <a:pt x="2552014" y="694537"/>
                          <a:pt x="2542291" y="707136"/>
                          <a:pt x="2528921" y="718109"/>
                        </a:cubicBezTo>
                        <a:cubicBezTo>
                          <a:pt x="2515551" y="729081"/>
                          <a:pt x="2499954" y="734568"/>
                          <a:pt x="2482129" y="734568"/>
                        </a:cubicBezTo>
                        <a:cubicBezTo>
                          <a:pt x="2478078" y="734568"/>
                          <a:pt x="2475040" y="734365"/>
                          <a:pt x="2473014" y="733958"/>
                        </a:cubicBezTo>
                        <a:cubicBezTo>
                          <a:pt x="2456403" y="731926"/>
                          <a:pt x="2442223" y="725525"/>
                          <a:pt x="2430475" y="714756"/>
                        </a:cubicBezTo>
                        <a:cubicBezTo>
                          <a:pt x="2418728" y="703986"/>
                          <a:pt x="2409412" y="691896"/>
                          <a:pt x="2402529" y="678485"/>
                        </a:cubicBezTo>
                        <a:cubicBezTo>
                          <a:pt x="2394426" y="661416"/>
                          <a:pt x="2389159" y="641705"/>
                          <a:pt x="2386727" y="619353"/>
                        </a:cubicBezTo>
                        <a:cubicBezTo>
                          <a:pt x="2384295" y="597001"/>
                          <a:pt x="2383079" y="573633"/>
                          <a:pt x="2383079" y="549249"/>
                        </a:cubicBezTo>
                        <a:cubicBezTo>
                          <a:pt x="2383079" y="536244"/>
                          <a:pt x="2383181" y="523341"/>
                          <a:pt x="2383384" y="510540"/>
                        </a:cubicBezTo>
                        <a:cubicBezTo>
                          <a:pt x="2383587" y="497738"/>
                          <a:pt x="2383892" y="485038"/>
                          <a:pt x="2384298" y="472440"/>
                        </a:cubicBezTo>
                        <a:cubicBezTo>
                          <a:pt x="2384705" y="452933"/>
                          <a:pt x="2385211" y="433222"/>
                          <a:pt x="2385817" y="413308"/>
                        </a:cubicBezTo>
                        <a:cubicBezTo>
                          <a:pt x="2386424" y="393395"/>
                          <a:pt x="2387943" y="374396"/>
                          <a:pt x="2390375" y="356311"/>
                        </a:cubicBezTo>
                        <a:cubicBezTo>
                          <a:pt x="2392807" y="338226"/>
                          <a:pt x="2396655" y="321564"/>
                          <a:pt x="2401919" y="306324"/>
                        </a:cubicBezTo>
                        <a:cubicBezTo>
                          <a:pt x="2407183" y="291084"/>
                          <a:pt x="2415083" y="278384"/>
                          <a:pt x="2425618" y="268224"/>
                        </a:cubicBezTo>
                        <a:cubicBezTo>
                          <a:pt x="2433314" y="260502"/>
                          <a:pt x="2442023" y="254711"/>
                          <a:pt x="2451745" y="250850"/>
                        </a:cubicBezTo>
                        <a:cubicBezTo>
                          <a:pt x="2461467" y="246989"/>
                          <a:pt x="2471595" y="245059"/>
                          <a:pt x="2482129" y="245059"/>
                        </a:cubicBezTo>
                        <a:close/>
                        <a:moveTo>
                          <a:pt x="443779" y="245059"/>
                        </a:moveTo>
                        <a:cubicBezTo>
                          <a:pt x="454714" y="245059"/>
                          <a:pt x="465347" y="247192"/>
                          <a:pt x="475679" y="251460"/>
                        </a:cubicBezTo>
                        <a:cubicBezTo>
                          <a:pt x="486010" y="255727"/>
                          <a:pt x="495227" y="262128"/>
                          <a:pt x="503330" y="270662"/>
                        </a:cubicBezTo>
                        <a:cubicBezTo>
                          <a:pt x="515884" y="284073"/>
                          <a:pt x="524085" y="300939"/>
                          <a:pt x="527933" y="321259"/>
                        </a:cubicBezTo>
                        <a:cubicBezTo>
                          <a:pt x="531781" y="341579"/>
                          <a:pt x="534111" y="364134"/>
                          <a:pt x="534924" y="388925"/>
                        </a:cubicBezTo>
                        <a:cubicBezTo>
                          <a:pt x="536143" y="421436"/>
                          <a:pt x="536753" y="453949"/>
                          <a:pt x="536753" y="486461"/>
                        </a:cubicBezTo>
                        <a:cubicBezTo>
                          <a:pt x="536753" y="508406"/>
                          <a:pt x="536348" y="530047"/>
                          <a:pt x="535539" y="551383"/>
                        </a:cubicBezTo>
                        <a:cubicBezTo>
                          <a:pt x="534729" y="572719"/>
                          <a:pt x="533515" y="594157"/>
                          <a:pt x="531895" y="615696"/>
                        </a:cubicBezTo>
                        <a:cubicBezTo>
                          <a:pt x="531082" y="626669"/>
                          <a:pt x="529966" y="637641"/>
                          <a:pt x="528547" y="648614"/>
                        </a:cubicBezTo>
                        <a:cubicBezTo>
                          <a:pt x="527128" y="659587"/>
                          <a:pt x="524193" y="670153"/>
                          <a:pt x="519741" y="680313"/>
                        </a:cubicBezTo>
                        <a:cubicBezTo>
                          <a:pt x="513664" y="694537"/>
                          <a:pt x="503941" y="707136"/>
                          <a:pt x="490571" y="718109"/>
                        </a:cubicBezTo>
                        <a:cubicBezTo>
                          <a:pt x="477201" y="729081"/>
                          <a:pt x="461604" y="734568"/>
                          <a:pt x="443779" y="734568"/>
                        </a:cubicBezTo>
                        <a:cubicBezTo>
                          <a:pt x="439728" y="734568"/>
                          <a:pt x="436690" y="734365"/>
                          <a:pt x="434664" y="733958"/>
                        </a:cubicBezTo>
                        <a:cubicBezTo>
                          <a:pt x="418052" y="731926"/>
                          <a:pt x="403873" y="725525"/>
                          <a:pt x="392125" y="714756"/>
                        </a:cubicBezTo>
                        <a:cubicBezTo>
                          <a:pt x="380378" y="703986"/>
                          <a:pt x="371062" y="691896"/>
                          <a:pt x="364179" y="678485"/>
                        </a:cubicBezTo>
                        <a:cubicBezTo>
                          <a:pt x="356076" y="661416"/>
                          <a:pt x="350809" y="641705"/>
                          <a:pt x="348377" y="619353"/>
                        </a:cubicBezTo>
                        <a:cubicBezTo>
                          <a:pt x="345945" y="597001"/>
                          <a:pt x="344729" y="573633"/>
                          <a:pt x="344729" y="549249"/>
                        </a:cubicBezTo>
                        <a:cubicBezTo>
                          <a:pt x="344729" y="536244"/>
                          <a:pt x="344831" y="523341"/>
                          <a:pt x="345034" y="510540"/>
                        </a:cubicBezTo>
                        <a:cubicBezTo>
                          <a:pt x="345237" y="497738"/>
                          <a:pt x="345542" y="485038"/>
                          <a:pt x="345948" y="472440"/>
                        </a:cubicBezTo>
                        <a:cubicBezTo>
                          <a:pt x="346355" y="452933"/>
                          <a:pt x="346861" y="433222"/>
                          <a:pt x="347467" y="413308"/>
                        </a:cubicBezTo>
                        <a:cubicBezTo>
                          <a:pt x="348074" y="393395"/>
                          <a:pt x="349593" y="374396"/>
                          <a:pt x="352025" y="356311"/>
                        </a:cubicBezTo>
                        <a:cubicBezTo>
                          <a:pt x="354457" y="338226"/>
                          <a:pt x="358305" y="321564"/>
                          <a:pt x="363569" y="306324"/>
                        </a:cubicBezTo>
                        <a:cubicBezTo>
                          <a:pt x="368834" y="291084"/>
                          <a:pt x="376733" y="278384"/>
                          <a:pt x="387268" y="268224"/>
                        </a:cubicBezTo>
                        <a:cubicBezTo>
                          <a:pt x="394964" y="260502"/>
                          <a:pt x="403673" y="254711"/>
                          <a:pt x="413395" y="250850"/>
                        </a:cubicBezTo>
                        <a:cubicBezTo>
                          <a:pt x="423117" y="246989"/>
                          <a:pt x="433245" y="245059"/>
                          <a:pt x="443779" y="245059"/>
                        </a:cubicBezTo>
                        <a:close/>
                        <a:moveTo>
                          <a:pt x="3079090" y="243840"/>
                        </a:moveTo>
                        <a:cubicBezTo>
                          <a:pt x="3104693" y="243840"/>
                          <a:pt x="3128671" y="245872"/>
                          <a:pt x="3151023" y="249936"/>
                        </a:cubicBezTo>
                        <a:cubicBezTo>
                          <a:pt x="3173375" y="254000"/>
                          <a:pt x="3190240" y="260502"/>
                          <a:pt x="3201619" y="269443"/>
                        </a:cubicBezTo>
                        <a:cubicBezTo>
                          <a:pt x="3214218" y="278790"/>
                          <a:pt x="3223362" y="290779"/>
                          <a:pt x="3229051" y="305409"/>
                        </a:cubicBezTo>
                        <a:cubicBezTo>
                          <a:pt x="3234741" y="320040"/>
                          <a:pt x="3237586" y="334873"/>
                          <a:pt x="3237586" y="349910"/>
                        </a:cubicBezTo>
                        <a:cubicBezTo>
                          <a:pt x="3237586" y="360070"/>
                          <a:pt x="3236367" y="369925"/>
                          <a:pt x="3233928" y="379476"/>
                        </a:cubicBezTo>
                        <a:cubicBezTo>
                          <a:pt x="3231490" y="389026"/>
                          <a:pt x="3227934" y="397459"/>
                          <a:pt x="3223260" y="404774"/>
                        </a:cubicBezTo>
                        <a:cubicBezTo>
                          <a:pt x="3218587" y="412089"/>
                          <a:pt x="3212897" y="417982"/>
                          <a:pt x="3206191" y="422453"/>
                        </a:cubicBezTo>
                        <a:cubicBezTo>
                          <a:pt x="3199486" y="426923"/>
                          <a:pt x="3192069" y="429158"/>
                          <a:pt x="3183941" y="429158"/>
                        </a:cubicBezTo>
                        <a:cubicBezTo>
                          <a:pt x="3178658" y="429158"/>
                          <a:pt x="3173781" y="428345"/>
                          <a:pt x="3169311" y="426720"/>
                        </a:cubicBezTo>
                        <a:cubicBezTo>
                          <a:pt x="3167685" y="426313"/>
                          <a:pt x="3166364" y="426008"/>
                          <a:pt x="3165348" y="425805"/>
                        </a:cubicBezTo>
                        <a:cubicBezTo>
                          <a:pt x="3164332" y="425602"/>
                          <a:pt x="3163215" y="425500"/>
                          <a:pt x="3161995" y="425500"/>
                        </a:cubicBezTo>
                        <a:cubicBezTo>
                          <a:pt x="3157119" y="425500"/>
                          <a:pt x="3153562" y="427329"/>
                          <a:pt x="3151327" y="430987"/>
                        </a:cubicBezTo>
                        <a:cubicBezTo>
                          <a:pt x="3149092" y="434644"/>
                          <a:pt x="3147975" y="439521"/>
                          <a:pt x="3147975" y="445617"/>
                        </a:cubicBezTo>
                        <a:cubicBezTo>
                          <a:pt x="3147975" y="446430"/>
                          <a:pt x="3148076" y="447446"/>
                          <a:pt x="3148280" y="448665"/>
                        </a:cubicBezTo>
                        <a:cubicBezTo>
                          <a:pt x="3148483" y="449885"/>
                          <a:pt x="3148584" y="450900"/>
                          <a:pt x="3148584" y="451713"/>
                        </a:cubicBezTo>
                        <a:cubicBezTo>
                          <a:pt x="3149670" y="468782"/>
                          <a:pt x="3150754" y="485851"/>
                          <a:pt x="3151837" y="502920"/>
                        </a:cubicBezTo>
                        <a:cubicBezTo>
                          <a:pt x="3152920" y="519988"/>
                          <a:pt x="3153461" y="537261"/>
                          <a:pt x="3153461" y="554736"/>
                        </a:cubicBezTo>
                        <a:cubicBezTo>
                          <a:pt x="3153461" y="566521"/>
                          <a:pt x="3153056" y="578409"/>
                          <a:pt x="3152246" y="590397"/>
                        </a:cubicBezTo>
                        <a:cubicBezTo>
                          <a:pt x="3151437" y="602386"/>
                          <a:pt x="3150019" y="614680"/>
                          <a:pt x="3147993" y="627278"/>
                        </a:cubicBezTo>
                        <a:cubicBezTo>
                          <a:pt x="3145968" y="639877"/>
                          <a:pt x="3142728" y="652475"/>
                          <a:pt x="3138273" y="665073"/>
                        </a:cubicBezTo>
                        <a:cubicBezTo>
                          <a:pt x="3133819" y="677672"/>
                          <a:pt x="3128148" y="689153"/>
                          <a:pt x="3121262" y="699516"/>
                        </a:cubicBezTo>
                        <a:cubicBezTo>
                          <a:pt x="3114375" y="709879"/>
                          <a:pt x="3106173" y="718312"/>
                          <a:pt x="3096654" y="724814"/>
                        </a:cubicBezTo>
                        <a:cubicBezTo>
                          <a:pt x="3087135" y="731317"/>
                          <a:pt x="3076299" y="734568"/>
                          <a:pt x="3064145" y="734568"/>
                        </a:cubicBezTo>
                        <a:cubicBezTo>
                          <a:pt x="3061713" y="734568"/>
                          <a:pt x="3059181" y="734365"/>
                          <a:pt x="3056549" y="733958"/>
                        </a:cubicBezTo>
                        <a:cubicBezTo>
                          <a:pt x="3053917" y="733552"/>
                          <a:pt x="3051185" y="732942"/>
                          <a:pt x="3048352" y="732129"/>
                        </a:cubicBezTo>
                        <a:cubicBezTo>
                          <a:pt x="3037818" y="729691"/>
                          <a:pt x="3028501" y="725424"/>
                          <a:pt x="3020402" y="719328"/>
                        </a:cubicBezTo>
                        <a:cubicBezTo>
                          <a:pt x="3012302" y="713232"/>
                          <a:pt x="3005112" y="705815"/>
                          <a:pt x="2998832" y="697077"/>
                        </a:cubicBezTo>
                        <a:cubicBezTo>
                          <a:pt x="2992552" y="688340"/>
                          <a:pt x="2987386" y="678586"/>
                          <a:pt x="2983335" y="667817"/>
                        </a:cubicBezTo>
                        <a:cubicBezTo>
                          <a:pt x="2979283" y="657047"/>
                          <a:pt x="2976045" y="645973"/>
                          <a:pt x="2973620" y="634593"/>
                        </a:cubicBezTo>
                        <a:cubicBezTo>
                          <a:pt x="2972000" y="627278"/>
                          <a:pt x="2970987" y="620369"/>
                          <a:pt x="2970581" y="613867"/>
                        </a:cubicBezTo>
                        <a:cubicBezTo>
                          <a:pt x="2970175" y="607365"/>
                          <a:pt x="2969972" y="601065"/>
                          <a:pt x="2969972" y="594969"/>
                        </a:cubicBezTo>
                        <a:cubicBezTo>
                          <a:pt x="2969972" y="581558"/>
                          <a:pt x="2971089" y="569061"/>
                          <a:pt x="2973324" y="557479"/>
                        </a:cubicBezTo>
                        <a:cubicBezTo>
                          <a:pt x="2975559" y="545897"/>
                          <a:pt x="2977896" y="534314"/>
                          <a:pt x="2980335" y="522732"/>
                        </a:cubicBezTo>
                        <a:cubicBezTo>
                          <a:pt x="2982773" y="511149"/>
                          <a:pt x="2985110" y="499262"/>
                          <a:pt x="2987345" y="487070"/>
                        </a:cubicBezTo>
                        <a:cubicBezTo>
                          <a:pt x="2989580" y="474878"/>
                          <a:pt x="2990698" y="461873"/>
                          <a:pt x="2990698" y="448056"/>
                        </a:cubicBezTo>
                        <a:cubicBezTo>
                          <a:pt x="2990698" y="446024"/>
                          <a:pt x="2990596" y="443992"/>
                          <a:pt x="2990393" y="441960"/>
                        </a:cubicBezTo>
                        <a:cubicBezTo>
                          <a:pt x="2990190" y="439928"/>
                          <a:pt x="2990088" y="437896"/>
                          <a:pt x="2990088" y="435864"/>
                        </a:cubicBezTo>
                        <a:cubicBezTo>
                          <a:pt x="2989275" y="426110"/>
                          <a:pt x="2986939" y="419709"/>
                          <a:pt x="2983078" y="416661"/>
                        </a:cubicBezTo>
                        <a:cubicBezTo>
                          <a:pt x="2979217" y="413613"/>
                          <a:pt x="2974442" y="412089"/>
                          <a:pt x="2968752" y="412089"/>
                        </a:cubicBezTo>
                        <a:cubicBezTo>
                          <a:pt x="2964688" y="412089"/>
                          <a:pt x="2960421" y="412496"/>
                          <a:pt x="2955951" y="413308"/>
                        </a:cubicBezTo>
                        <a:cubicBezTo>
                          <a:pt x="2951480" y="414121"/>
                          <a:pt x="2947010" y="414528"/>
                          <a:pt x="2942539" y="414528"/>
                        </a:cubicBezTo>
                        <a:cubicBezTo>
                          <a:pt x="2940507" y="414528"/>
                          <a:pt x="2937459" y="414121"/>
                          <a:pt x="2933395" y="413308"/>
                        </a:cubicBezTo>
                        <a:cubicBezTo>
                          <a:pt x="2921203" y="410057"/>
                          <a:pt x="2911856" y="403250"/>
                          <a:pt x="2905354" y="392887"/>
                        </a:cubicBezTo>
                        <a:cubicBezTo>
                          <a:pt x="2898851" y="382524"/>
                          <a:pt x="2895600" y="369824"/>
                          <a:pt x="2895600" y="354787"/>
                        </a:cubicBezTo>
                        <a:cubicBezTo>
                          <a:pt x="2895600" y="353568"/>
                          <a:pt x="2895702" y="352247"/>
                          <a:pt x="2895905" y="350824"/>
                        </a:cubicBezTo>
                        <a:cubicBezTo>
                          <a:pt x="2896108" y="349402"/>
                          <a:pt x="2896210" y="348081"/>
                          <a:pt x="2896210" y="346862"/>
                        </a:cubicBezTo>
                        <a:lnTo>
                          <a:pt x="2898427" y="334852"/>
                        </a:lnTo>
                        <a:lnTo>
                          <a:pt x="2898267" y="335280"/>
                        </a:lnTo>
                        <a:cubicBezTo>
                          <a:pt x="2898267" y="344627"/>
                          <a:pt x="2896540" y="353771"/>
                          <a:pt x="2893086" y="362712"/>
                        </a:cubicBezTo>
                        <a:cubicBezTo>
                          <a:pt x="2889631" y="371652"/>
                          <a:pt x="2884856" y="379577"/>
                          <a:pt x="2878760" y="386486"/>
                        </a:cubicBezTo>
                        <a:cubicBezTo>
                          <a:pt x="2872664" y="393395"/>
                          <a:pt x="2865349" y="398983"/>
                          <a:pt x="2856814" y="403250"/>
                        </a:cubicBezTo>
                        <a:cubicBezTo>
                          <a:pt x="2848280" y="407517"/>
                          <a:pt x="2839136" y="409651"/>
                          <a:pt x="2829382" y="409651"/>
                        </a:cubicBezTo>
                        <a:cubicBezTo>
                          <a:pt x="2825318" y="409651"/>
                          <a:pt x="2822270" y="409448"/>
                          <a:pt x="2820239" y="409041"/>
                        </a:cubicBezTo>
                        <a:cubicBezTo>
                          <a:pt x="2816581" y="408229"/>
                          <a:pt x="2812720" y="407517"/>
                          <a:pt x="2808656" y="406908"/>
                        </a:cubicBezTo>
                        <a:cubicBezTo>
                          <a:pt x="2804592" y="406298"/>
                          <a:pt x="2800528" y="405993"/>
                          <a:pt x="2796464" y="405993"/>
                        </a:cubicBezTo>
                        <a:cubicBezTo>
                          <a:pt x="2791181" y="405993"/>
                          <a:pt x="2786710" y="407212"/>
                          <a:pt x="2783053" y="409651"/>
                        </a:cubicBezTo>
                        <a:cubicBezTo>
                          <a:pt x="2778989" y="412496"/>
                          <a:pt x="2776957" y="416356"/>
                          <a:pt x="2776957" y="421233"/>
                        </a:cubicBezTo>
                        <a:cubicBezTo>
                          <a:pt x="2776957" y="424891"/>
                          <a:pt x="2778582" y="427431"/>
                          <a:pt x="2781834" y="428853"/>
                        </a:cubicBezTo>
                        <a:cubicBezTo>
                          <a:pt x="2785085" y="430276"/>
                          <a:pt x="2788742" y="430987"/>
                          <a:pt x="2792806" y="430987"/>
                        </a:cubicBezTo>
                        <a:cubicBezTo>
                          <a:pt x="2794839" y="430987"/>
                          <a:pt x="2796667" y="430987"/>
                          <a:pt x="2798293" y="430987"/>
                        </a:cubicBezTo>
                        <a:cubicBezTo>
                          <a:pt x="2799918" y="430987"/>
                          <a:pt x="2801747" y="430784"/>
                          <a:pt x="2803779" y="430377"/>
                        </a:cubicBezTo>
                        <a:cubicBezTo>
                          <a:pt x="2806624" y="429971"/>
                          <a:pt x="2809367" y="429666"/>
                          <a:pt x="2812009" y="429463"/>
                        </a:cubicBezTo>
                        <a:cubicBezTo>
                          <a:pt x="2814650" y="429260"/>
                          <a:pt x="2817597" y="429158"/>
                          <a:pt x="2820848" y="429158"/>
                        </a:cubicBezTo>
                        <a:cubicBezTo>
                          <a:pt x="2824506" y="429158"/>
                          <a:pt x="2828163" y="429260"/>
                          <a:pt x="2831821" y="429463"/>
                        </a:cubicBezTo>
                        <a:cubicBezTo>
                          <a:pt x="2835478" y="429666"/>
                          <a:pt x="2839136" y="429971"/>
                          <a:pt x="2842794" y="430377"/>
                        </a:cubicBezTo>
                        <a:cubicBezTo>
                          <a:pt x="2866365" y="432816"/>
                          <a:pt x="2882621" y="442163"/>
                          <a:pt x="2891561" y="458419"/>
                        </a:cubicBezTo>
                        <a:cubicBezTo>
                          <a:pt x="2896439" y="467766"/>
                          <a:pt x="2898877" y="477113"/>
                          <a:pt x="2898877" y="486461"/>
                        </a:cubicBezTo>
                        <a:cubicBezTo>
                          <a:pt x="2898877" y="500278"/>
                          <a:pt x="2896337" y="510946"/>
                          <a:pt x="2891257" y="518465"/>
                        </a:cubicBezTo>
                        <a:cubicBezTo>
                          <a:pt x="2886177" y="525983"/>
                          <a:pt x="2879268" y="531571"/>
                          <a:pt x="2870530" y="535228"/>
                        </a:cubicBezTo>
                        <a:cubicBezTo>
                          <a:pt x="2861793" y="538886"/>
                          <a:pt x="2851226" y="541020"/>
                          <a:pt x="2838831" y="541629"/>
                        </a:cubicBezTo>
                        <a:cubicBezTo>
                          <a:pt x="2826436" y="542239"/>
                          <a:pt x="2812923" y="542544"/>
                          <a:pt x="2798293" y="542544"/>
                        </a:cubicBezTo>
                        <a:cubicBezTo>
                          <a:pt x="2796261" y="542544"/>
                          <a:pt x="2794229" y="542544"/>
                          <a:pt x="2792197" y="542544"/>
                        </a:cubicBezTo>
                        <a:cubicBezTo>
                          <a:pt x="2790165" y="542544"/>
                          <a:pt x="2788133" y="542747"/>
                          <a:pt x="2786101" y="543153"/>
                        </a:cubicBezTo>
                        <a:cubicBezTo>
                          <a:pt x="2779192" y="544373"/>
                          <a:pt x="2775737" y="548233"/>
                          <a:pt x="2775737" y="554736"/>
                        </a:cubicBezTo>
                        <a:cubicBezTo>
                          <a:pt x="2775737" y="561645"/>
                          <a:pt x="2777871" y="566217"/>
                          <a:pt x="2782139" y="568452"/>
                        </a:cubicBezTo>
                        <a:cubicBezTo>
                          <a:pt x="2786406" y="570687"/>
                          <a:pt x="2791384" y="571805"/>
                          <a:pt x="2797074" y="571805"/>
                        </a:cubicBezTo>
                        <a:cubicBezTo>
                          <a:pt x="2799512" y="571805"/>
                          <a:pt x="2801849" y="571703"/>
                          <a:pt x="2804084" y="571500"/>
                        </a:cubicBezTo>
                        <a:cubicBezTo>
                          <a:pt x="2806319" y="571297"/>
                          <a:pt x="2808656" y="570992"/>
                          <a:pt x="2811094" y="570585"/>
                        </a:cubicBezTo>
                        <a:cubicBezTo>
                          <a:pt x="2817190" y="569366"/>
                          <a:pt x="2823286" y="568757"/>
                          <a:pt x="2829382" y="568757"/>
                        </a:cubicBezTo>
                        <a:cubicBezTo>
                          <a:pt x="2849296" y="568757"/>
                          <a:pt x="2865450" y="574548"/>
                          <a:pt x="2877845" y="586130"/>
                        </a:cubicBezTo>
                        <a:cubicBezTo>
                          <a:pt x="2890241" y="597713"/>
                          <a:pt x="2896439" y="614070"/>
                          <a:pt x="2896439" y="635203"/>
                        </a:cubicBezTo>
                        <a:cubicBezTo>
                          <a:pt x="2896439" y="636016"/>
                          <a:pt x="2896337" y="636829"/>
                          <a:pt x="2896134" y="637641"/>
                        </a:cubicBezTo>
                        <a:cubicBezTo>
                          <a:pt x="2895930" y="638454"/>
                          <a:pt x="2895829" y="639267"/>
                          <a:pt x="2895829" y="640080"/>
                        </a:cubicBezTo>
                        <a:cubicBezTo>
                          <a:pt x="2895016" y="657149"/>
                          <a:pt x="2890850" y="671677"/>
                          <a:pt x="2883332" y="683666"/>
                        </a:cubicBezTo>
                        <a:cubicBezTo>
                          <a:pt x="2875814" y="695655"/>
                          <a:pt x="2865857" y="705409"/>
                          <a:pt x="2853461" y="712927"/>
                        </a:cubicBezTo>
                        <a:cubicBezTo>
                          <a:pt x="2841066" y="720445"/>
                          <a:pt x="2826944" y="725932"/>
                          <a:pt x="2811094" y="729386"/>
                        </a:cubicBezTo>
                        <a:cubicBezTo>
                          <a:pt x="2795245" y="732841"/>
                          <a:pt x="2778582" y="734568"/>
                          <a:pt x="2761107" y="734568"/>
                        </a:cubicBezTo>
                        <a:cubicBezTo>
                          <a:pt x="2752979" y="734568"/>
                          <a:pt x="2744750" y="734161"/>
                          <a:pt x="2736418" y="733349"/>
                        </a:cubicBezTo>
                        <a:cubicBezTo>
                          <a:pt x="2728087" y="732536"/>
                          <a:pt x="2719858" y="731520"/>
                          <a:pt x="2711730" y="730301"/>
                        </a:cubicBezTo>
                        <a:cubicBezTo>
                          <a:pt x="2697912" y="728269"/>
                          <a:pt x="2684501" y="724916"/>
                          <a:pt x="2671496" y="720242"/>
                        </a:cubicBezTo>
                        <a:cubicBezTo>
                          <a:pt x="2658491" y="715569"/>
                          <a:pt x="2646706" y="708558"/>
                          <a:pt x="2636139" y="699211"/>
                        </a:cubicBezTo>
                        <a:cubicBezTo>
                          <a:pt x="2624353" y="688645"/>
                          <a:pt x="2614905" y="675233"/>
                          <a:pt x="2607793" y="658977"/>
                        </a:cubicBezTo>
                        <a:cubicBezTo>
                          <a:pt x="2600681" y="642721"/>
                          <a:pt x="2595194" y="624840"/>
                          <a:pt x="2591334" y="605333"/>
                        </a:cubicBezTo>
                        <a:cubicBezTo>
                          <a:pt x="2587473" y="585825"/>
                          <a:pt x="2584933" y="565099"/>
                          <a:pt x="2583714" y="543153"/>
                        </a:cubicBezTo>
                        <a:cubicBezTo>
                          <a:pt x="2582494" y="521208"/>
                          <a:pt x="2581885" y="499262"/>
                          <a:pt x="2581885" y="477316"/>
                        </a:cubicBezTo>
                        <a:cubicBezTo>
                          <a:pt x="2581885" y="470408"/>
                          <a:pt x="2581986" y="463804"/>
                          <a:pt x="2582190" y="457505"/>
                        </a:cubicBezTo>
                        <a:cubicBezTo>
                          <a:pt x="2582393" y="451205"/>
                          <a:pt x="2582494" y="444804"/>
                          <a:pt x="2582494" y="438302"/>
                        </a:cubicBezTo>
                        <a:cubicBezTo>
                          <a:pt x="2582901" y="421233"/>
                          <a:pt x="2583815" y="404977"/>
                          <a:pt x="2585237" y="389534"/>
                        </a:cubicBezTo>
                        <a:cubicBezTo>
                          <a:pt x="2586660" y="374091"/>
                          <a:pt x="2589200" y="359664"/>
                          <a:pt x="2592858" y="346252"/>
                        </a:cubicBezTo>
                        <a:cubicBezTo>
                          <a:pt x="2596515" y="332841"/>
                          <a:pt x="2601595" y="320548"/>
                          <a:pt x="2608098" y="309372"/>
                        </a:cubicBezTo>
                        <a:cubicBezTo>
                          <a:pt x="2614600" y="298196"/>
                          <a:pt x="2623134" y="288544"/>
                          <a:pt x="2633701" y="280416"/>
                        </a:cubicBezTo>
                        <a:cubicBezTo>
                          <a:pt x="2647925" y="268630"/>
                          <a:pt x="2666314" y="260197"/>
                          <a:pt x="2688869" y="255117"/>
                        </a:cubicBezTo>
                        <a:cubicBezTo>
                          <a:pt x="2711425" y="250037"/>
                          <a:pt x="2735098" y="247497"/>
                          <a:pt x="2759888" y="247497"/>
                        </a:cubicBezTo>
                        <a:cubicBezTo>
                          <a:pt x="2776957" y="247497"/>
                          <a:pt x="2794026" y="248716"/>
                          <a:pt x="2811094" y="251155"/>
                        </a:cubicBezTo>
                        <a:cubicBezTo>
                          <a:pt x="2820442" y="252781"/>
                          <a:pt x="2829789" y="254711"/>
                          <a:pt x="2839136" y="256946"/>
                        </a:cubicBezTo>
                        <a:cubicBezTo>
                          <a:pt x="2848483" y="259181"/>
                          <a:pt x="2857221" y="263144"/>
                          <a:pt x="2865349" y="268833"/>
                        </a:cubicBezTo>
                        <a:cubicBezTo>
                          <a:pt x="2875509" y="275742"/>
                          <a:pt x="2883637" y="284683"/>
                          <a:pt x="2889733" y="295656"/>
                        </a:cubicBezTo>
                        <a:lnTo>
                          <a:pt x="2899573" y="328649"/>
                        </a:lnTo>
                        <a:lnTo>
                          <a:pt x="2901620" y="317563"/>
                        </a:lnTo>
                        <a:cubicBezTo>
                          <a:pt x="2910002" y="290969"/>
                          <a:pt x="2927299" y="272491"/>
                          <a:pt x="2953512" y="262128"/>
                        </a:cubicBezTo>
                        <a:cubicBezTo>
                          <a:pt x="2968956" y="256438"/>
                          <a:pt x="2987853" y="251968"/>
                          <a:pt x="3010205" y="248716"/>
                        </a:cubicBezTo>
                        <a:cubicBezTo>
                          <a:pt x="3032557" y="245465"/>
                          <a:pt x="3055519" y="243840"/>
                          <a:pt x="3079090" y="243840"/>
                        </a:cubicBezTo>
                        <a:close/>
                        <a:moveTo>
                          <a:pt x="183490" y="243840"/>
                        </a:moveTo>
                        <a:cubicBezTo>
                          <a:pt x="209093" y="243840"/>
                          <a:pt x="233071" y="245872"/>
                          <a:pt x="255423" y="249936"/>
                        </a:cubicBezTo>
                        <a:cubicBezTo>
                          <a:pt x="277775" y="254000"/>
                          <a:pt x="294640" y="260502"/>
                          <a:pt x="306019" y="269443"/>
                        </a:cubicBezTo>
                        <a:cubicBezTo>
                          <a:pt x="318618" y="278790"/>
                          <a:pt x="327762" y="290779"/>
                          <a:pt x="333451" y="305409"/>
                        </a:cubicBezTo>
                        <a:cubicBezTo>
                          <a:pt x="339141" y="320040"/>
                          <a:pt x="341986" y="334873"/>
                          <a:pt x="341986" y="349910"/>
                        </a:cubicBezTo>
                        <a:cubicBezTo>
                          <a:pt x="341986" y="360070"/>
                          <a:pt x="340767" y="369925"/>
                          <a:pt x="338328" y="379476"/>
                        </a:cubicBezTo>
                        <a:cubicBezTo>
                          <a:pt x="335890" y="389026"/>
                          <a:pt x="332334" y="397459"/>
                          <a:pt x="327660" y="404774"/>
                        </a:cubicBezTo>
                        <a:cubicBezTo>
                          <a:pt x="322987" y="412089"/>
                          <a:pt x="317297" y="417982"/>
                          <a:pt x="310591" y="422453"/>
                        </a:cubicBezTo>
                        <a:cubicBezTo>
                          <a:pt x="303886" y="426923"/>
                          <a:pt x="296469" y="429158"/>
                          <a:pt x="288341" y="429158"/>
                        </a:cubicBezTo>
                        <a:cubicBezTo>
                          <a:pt x="283058" y="429158"/>
                          <a:pt x="278181" y="428345"/>
                          <a:pt x="273711" y="426720"/>
                        </a:cubicBezTo>
                        <a:cubicBezTo>
                          <a:pt x="272085" y="426313"/>
                          <a:pt x="270764" y="426008"/>
                          <a:pt x="269748" y="425805"/>
                        </a:cubicBezTo>
                        <a:cubicBezTo>
                          <a:pt x="268732" y="425602"/>
                          <a:pt x="267615" y="425500"/>
                          <a:pt x="266395" y="425500"/>
                        </a:cubicBezTo>
                        <a:cubicBezTo>
                          <a:pt x="261519" y="425500"/>
                          <a:pt x="257963" y="427329"/>
                          <a:pt x="255727" y="430987"/>
                        </a:cubicBezTo>
                        <a:cubicBezTo>
                          <a:pt x="253492" y="434644"/>
                          <a:pt x="252375" y="439521"/>
                          <a:pt x="252375" y="445617"/>
                        </a:cubicBezTo>
                        <a:cubicBezTo>
                          <a:pt x="252375" y="446430"/>
                          <a:pt x="252476" y="447446"/>
                          <a:pt x="252679" y="448665"/>
                        </a:cubicBezTo>
                        <a:cubicBezTo>
                          <a:pt x="252883" y="449885"/>
                          <a:pt x="252984" y="450900"/>
                          <a:pt x="252984" y="451713"/>
                        </a:cubicBezTo>
                        <a:cubicBezTo>
                          <a:pt x="254070" y="468782"/>
                          <a:pt x="255154" y="485851"/>
                          <a:pt x="256237" y="502920"/>
                        </a:cubicBezTo>
                        <a:cubicBezTo>
                          <a:pt x="257320" y="519988"/>
                          <a:pt x="257861" y="537261"/>
                          <a:pt x="257861" y="554736"/>
                        </a:cubicBezTo>
                        <a:cubicBezTo>
                          <a:pt x="257861" y="566521"/>
                          <a:pt x="257456" y="578409"/>
                          <a:pt x="256647" y="590397"/>
                        </a:cubicBezTo>
                        <a:cubicBezTo>
                          <a:pt x="255837" y="602386"/>
                          <a:pt x="254419" y="614680"/>
                          <a:pt x="252394" y="627278"/>
                        </a:cubicBezTo>
                        <a:cubicBezTo>
                          <a:pt x="250368" y="639877"/>
                          <a:pt x="247128" y="652475"/>
                          <a:pt x="242673" y="665073"/>
                        </a:cubicBezTo>
                        <a:cubicBezTo>
                          <a:pt x="238219" y="677672"/>
                          <a:pt x="232548" y="689153"/>
                          <a:pt x="225662" y="699516"/>
                        </a:cubicBezTo>
                        <a:cubicBezTo>
                          <a:pt x="218775" y="709879"/>
                          <a:pt x="210573" y="718312"/>
                          <a:pt x="201054" y="724814"/>
                        </a:cubicBezTo>
                        <a:cubicBezTo>
                          <a:pt x="191535" y="731317"/>
                          <a:pt x="180699" y="734568"/>
                          <a:pt x="168545" y="734568"/>
                        </a:cubicBezTo>
                        <a:cubicBezTo>
                          <a:pt x="166113" y="734568"/>
                          <a:pt x="163581" y="734365"/>
                          <a:pt x="160949" y="733958"/>
                        </a:cubicBezTo>
                        <a:cubicBezTo>
                          <a:pt x="158317" y="733552"/>
                          <a:pt x="155585" y="732942"/>
                          <a:pt x="152753" y="732129"/>
                        </a:cubicBezTo>
                        <a:cubicBezTo>
                          <a:pt x="142218" y="729691"/>
                          <a:pt x="132901" y="725424"/>
                          <a:pt x="124801" y="719328"/>
                        </a:cubicBezTo>
                        <a:cubicBezTo>
                          <a:pt x="116702" y="713232"/>
                          <a:pt x="109512" y="705815"/>
                          <a:pt x="103232" y="697077"/>
                        </a:cubicBezTo>
                        <a:cubicBezTo>
                          <a:pt x="96952" y="688340"/>
                          <a:pt x="91786" y="678586"/>
                          <a:pt x="87735" y="667817"/>
                        </a:cubicBezTo>
                        <a:cubicBezTo>
                          <a:pt x="83684" y="657047"/>
                          <a:pt x="80445" y="645973"/>
                          <a:pt x="78019" y="634593"/>
                        </a:cubicBezTo>
                        <a:cubicBezTo>
                          <a:pt x="76400" y="627278"/>
                          <a:pt x="75387" y="620369"/>
                          <a:pt x="74981" y="613867"/>
                        </a:cubicBezTo>
                        <a:cubicBezTo>
                          <a:pt x="74575" y="607365"/>
                          <a:pt x="74371" y="601065"/>
                          <a:pt x="74371" y="594969"/>
                        </a:cubicBezTo>
                        <a:cubicBezTo>
                          <a:pt x="74371" y="581558"/>
                          <a:pt x="75489" y="569061"/>
                          <a:pt x="77724" y="557479"/>
                        </a:cubicBezTo>
                        <a:cubicBezTo>
                          <a:pt x="79959" y="545897"/>
                          <a:pt x="82296" y="534314"/>
                          <a:pt x="84735" y="522732"/>
                        </a:cubicBezTo>
                        <a:cubicBezTo>
                          <a:pt x="87173" y="511149"/>
                          <a:pt x="89510" y="499262"/>
                          <a:pt x="91745" y="487070"/>
                        </a:cubicBezTo>
                        <a:cubicBezTo>
                          <a:pt x="93980" y="474878"/>
                          <a:pt x="95098" y="461873"/>
                          <a:pt x="95098" y="448056"/>
                        </a:cubicBezTo>
                        <a:cubicBezTo>
                          <a:pt x="95098" y="446024"/>
                          <a:pt x="94996" y="443992"/>
                          <a:pt x="94793" y="441960"/>
                        </a:cubicBezTo>
                        <a:cubicBezTo>
                          <a:pt x="94590" y="439928"/>
                          <a:pt x="94488" y="437896"/>
                          <a:pt x="94488" y="435864"/>
                        </a:cubicBezTo>
                        <a:cubicBezTo>
                          <a:pt x="93675" y="426110"/>
                          <a:pt x="91339" y="419709"/>
                          <a:pt x="87478" y="416661"/>
                        </a:cubicBezTo>
                        <a:cubicBezTo>
                          <a:pt x="83617" y="413613"/>
                          <a:pt x="78842" y="412089"/>
                          <a:pt x="73152" y="412089"/>
                        </a:cubicBezTo>
                        <a:cubicBezTo>
                          <a:pt x="69088" y="412089"/>
                          <a:pt x="64821" y="412496"/>
                          <a:pt x="60351" y="413308"/>
                        </a:cubicBezTo>
                        <a:cubicBezTo>
                          <a:pt x="55880" y="414121"/>
                          <a:pt x="51410" y="414528"/>
                          <a:pt x="46939" y="414528"/>
                        </a:cubicBezTo>
                        <a:cubicBezTo>
                          <a:pt x="44907" y="414528"/>
                          <a:pt x="41859" y="414121"/>
                          <a:pt x="37795" y="413308"/>
                        </a:cubicBezTo>
                        <a:cubicBezTo>
                          <a:pt x="25603" y="410057"/>
                          <a:pt x="16256" y="403250"/>
                          <a:pt x="9754" y="392887"/>
                        </a:cubicBezTo>
                        <a:cubicBezTo>
                          <a:pt x="3251" y="382524"/>
                          <a:pt x="0" y="369824"/>
                          <a:pt x="0" y="354787"/>
                        </a:cubicBezTo>
                        <a:cubicBezTo>
                          <a:pt x="0" y="353568"/>
                          <a:pt x="102" y="352247"/>
                          <a:pt x="305" y="350824"/>
                        </a:cubicBezTo>
                        <a:cubicBezTo>
                          <a:pt x="508" y="349402"/>
                          <a:pt x="610" y="348081"/>
                          <a:pt x="610" y="346862"/>
                        </a:cubicBezTo>
                        <a:cubicBezTo>
                          <a:pt x="3861" y="304190"/>
                          <a:pt x="22962" y="275945"/>
                          <a:pt x="57912" y="262128"/>
                        </a:cubicBezTo>
                        <a:cubicBezTo>
                          <a:pt x="73355" y="256438"/>
                          <a:pt x="92253" y="251968"/>
                          <a:pt x="114605" y="248716"/>
                        </a:cubicBezTo>
                        <a:cubicBezTo>
                          <a:pt x="136957" y="245465"/>
                          <a:pt x="159919" y="243840"/>
                          <a:pt x="183490" y="243840"/>
                        </a:cubicBezTo>
                        <a:close/>
                        <a:moveTo>
                          <a:pt x="2747086" y="109728"/>
                        </a:moveTo>
                        <a:lnTo>
                          <a:pt x="2749525" y="109728"/>
                        </a:lnTo>
                        <a:cubicBezTo>
                          <a:pt x="2759278" y="109728"/>
                          <a:pt x="2771064" y="113792"/>
                          <a:pt x="2784882" y="121920"/>
                        </a:cubicBezTo>
                        <a:cubicBezTo>
                          <a:pt x="2798699" y="130048"/>
                          <a:pt x="2811298" y="140208"/>
                          <a:pt x="2822677" y="152400"/>
                        </a:cubicBezTo>
                        <a:cubicBezTo>
                          <a:pt x="2834056" y="164592"/>
                          <a:pt x="2842590" y="177698"/>
                          <a:pt x="2848280" y="191719"/>
                        </a:cubicBezTo>
                        <a:cubicBezTo>
                          <a:pt x="2853970" y="205740"/>
                          <a:pt x="2853766" y="218440"/>
                          <a:pt x="2847670" y="229819"/>
                        </a:cubicBezTo>
                        <a:cubicBezTo>
                          <a:pt x="2844419" y="235508"/>
                          <a:pt x="2840355" y="239572"/>
                          <a:pt x="2835478" y="242011"/>
                        </a:cubicBezTo>
                        <a:cubicBezTo>
                          <a:pt x="2830602" y="244449"/>
                          <a:pt x="2825928" y="245668"/>
                          <a:pt x="2821458" y="245668"/>
                        </a:cubicBezTo>
                        <a:cubicBezTo>
                          <a:pt x="2815361" y="245668"/>
                          <a:pt x="2809062" y="244144"/>
                          <a:pt x="2802560" y="241096"/>
                        </a:cubicBezTo>
                        <a:cubicBezTo>
                          <a:pt x="2796058" y="238048"/>
                          <a:pt x="2789555" y="233883"/>
                          <a:pt x="2783053" y="228600"/>
                        </a:cubicBezTo>
                        <a:cubicBezTo>
                          <a:pt x="2776550" y="223316"/>
                          <a:pt x="2770353" y="217220"/>
                          <a:pt x="2764460" y="210312"/>
                        </a:cubicBezTo>
                        <a:cubicBezTo>
                          <a:pt x="2758567" y="203403"/>
                          <a:pt x="2753182" y="196291"/>
                          <a:pt x="2748306" y="188976"/>
                        </a:cubicBezTo>
                        <a:cubicBezTo>
                          <a:pt x="2743429" y="196291"/>
                          <a:pt x="2737942" y="203403"/>
                          <a:pt x="2731847" y="210312"/>
                        </a:cubicBezTo>
                        <a:cubicBezTo>
                          <a:pt x="2725750" y="217220"/>
                          <a:pt x="2719451" y="223316"/>
                          <a:pt x="2712949" y="228600"/>
                        </a:cubicBezTo>
                        <a:cubicBezTo>
                          <a:pt x="2706447" y="233883"/>
                          <a:pt x="2699944" y="238048"/>
                          <a:pt x="2693442" y="241096"/>
                        </a:cubicBezTo>
                        <a:cubicBezTo>
                          <a:pt x="2686939" y="244144"/>
                          <a:pt x="2680640" y="245668"/>
                          <a:pt x="2674544" y="245668"/>
                        </a:cubicBezTo>
                        <a:cubicBezTo>
                          <a:pt x="2663977" y="245668"/>
                          <a:pt x="2655443" y="240588"/>
                          <a:pt x="2648941" y="230429"/>
                        </a:cubicBezTo>
                        <a:cubicBezTo>
                          <a:pt x="2642032" y="218643"/>
                          <a:pt x="2641422" y="205740"/>
                          <a:pt x="2647112" y="191719"/>
                        </a:cubicBezTo>
                        <a:cubicBezTo>
                          <a:pt x="2652802" y="177698"/>
                          <a:pt x="2661437" y="164592"/>
                          <a:pt x="2673020" y="152400"/>
                        </a:cubicBezTo>
                        <a:cubicBezTo>
                          <a:pt x="2684602" y="140208"/>
                          <a:pt x="2697404" y="130048"/>
                          <a:pt x="2711425" y="121920"/>
                        </a:cubicBezTo>
                        <a:cubicBezTo>
                          <a:pt x="2725445" y="113792"/>
                          <a:pt x="2737333" y="109728"/>
                          <a:pt x="2747086" y="109728"/>
                        </a:cubicBezTo>
                        <a:close/>
                        <a:moveTo>
                          <a:pt x="708736" y="109728"/>
                        </a:moveTo>
                        <a:lnTo>
                          <a:pt x="711175" y="109728"/>
                        </a:lnTo>
                        <a:cubicBezTo>
                          <a:pt x="720928" y="109728"/>
                          <a:pt x="732714" y="113792"/>
                          <a:pt x="746532" y="121920"/>
                        </a:cubicBezTo>
                        <a:cubicBezTo>
                          <a:pt x="760349" y="130048"/>
                          <a:pt x="772948" y="140208"/>
                          <a:pt x="784327" y="152400"/>
                        </a:cubicBezTo>
                        <a:cubicBezTo>
                          <a:pt x="795706" y="164592"/>
                          <a:pt x="804240" y="177698"/>
                          <a:pt x="809930" y="191719"/>
                        </a:cubicBezTo>
                        <a:cubicBezTo>
                          <a:pt x="815620" y="205740"/>
                          <a:pt x="815416" y="218440"/>
                          <a:pt x="809320" y="229819"/>
                        </a:cubicBezTo>
                        <a:cubicBezTo>
                          <a:pt x="806069" y="235508"/>
                          <a:pt x="802005" y="239572"/>
                          <a:pt x="797128" y="242011"/>
                        </a:cubicBezTo>
                        <a:cubicBezTo>
                          <a:pt x="792252" y="244449"/>
                          <a:pt x="787578" y="245668"/>
                          <a:pt x="783108" y="245668"/>
                        </a:cubicBezTo>
                        <a:cubicBezTo>
                          <a:pt x="777012" y="245668"/>
                          <a:pt x="770712" y="244144"/>
                          <a:pt x="764210" y="241096"/>
                        </a:cubicBezTo>
                        <a:cubicBezTo>
                          <a:pt x="757708" y="238048"/>
                          <a:pt x="751205" y="233883"/>
                          <a:pt x="744703" y="228600"/>
                        </a:cubicBezTo>
                        <a:cubicBezTo>
                          <a:pt x="738200" y="223316"/>
                          <a:pt x="732003" y="217220"/>
                          <a:pt x="726110" y="210312"/>
                        </a:cubicBezTo>
                        <a:cubicBezTo>
                          <a:pt x="720217" y="203403"/>
                          <a:pt x="714832" y="196291"/>
                          <a:pt x="709956" y="188976"/>
                        </a:cubicBezTo>
                        <a:cubicBezTo>
                          <a:pt x="705079" y="196291"/>
                          <a:pt x="699592" y="203403"/>
                          <a:pt x="693496" y="210312"/>
                        </a:cubicBezTo>
                        <a:cubicBezTo>
                          <a:pt x="687400" y="217220"/>
                          <a:pt x="681101" y="223316"/>
                          <a:pt x="674599" y="228600"/>
                        </a:cubicBezTo>
                        <a:cubicBezTo>
                          <a:pt x="668096" y="233883"/>
                          <a:pt x="661594" y="238048"/>
                          <a:pt x="655092" y="241096"/>
                        </a:cubicBezTo>
                        <a:cubicBezTo>
                          <a:pt x="648589" y="244144"/>
                          <a:pt x="642290" y="245668"/>
                          <a:pt x="636194" y="245668"/>
                        </a:cubicBezTo>
                        <a:cubicBezTo>
                          <a:pt x="625628" y="245668"/>
                          <a:pt x="617093" y="240588"/>
                          <a:pt x="610591" y="230429"/>
                        </a:cubicBezTo>
                        <a:cubicBezTo>
                          <a:pt x="603682" y="218643"/>
                          <a:pt x="603072" y="205740"/>
                          <a:pt x="608762" y="191719"/>
                        </a:cubicBezTo>
                        <a:cubicBezTo>
                          <a:pt x="614452" y="177698"/>
                          <a:pt x="623088" y="164592"/>
                          <a:pt x="634670" y="152400"/>
                        </a:cubicBezTo>
                        <a:cubicBezTo>
                          <a:pt x="646252" y="140208"/>
                          <a:pt x="659054" y="130048"/>
                          <a:pt x="673075" y="121920"/>
                        </a:cubicBezTo>
                        <a:cubicBezTo>
                          <a:pt x="687096" y="113792"/>
                          <a:pt x="698983" y="109728"/>
                          <a:pt x="708736" y="109728"/>
                        </a:cubicBezTo>
                        <a:close/>
                        <a:moveTo>
                          <a:pt x="872719" y="0"/>
                        </a:moveTo>
                        <a:cubicBezTo>
                          <a:pt x="877189" y="0"/>
                          <a:pt x="881456" y="1219"/>
                          <a:pt x="885520" y="3657"/>
                        </a:cubicBezTo>
                        <a:cubicBezTo>
                          <a:pt x="889584" y="6096"/>
                          <a:pt x="893039" y="10160"/>
                          <a:pt x="895884" y="15849"/>
                        </a:cubicBezTo>
                        <a:cubicBezTo>
                          <a:pt x="899135" y="21539"/>
                          <a:pt x="901268" y="27127"/>
                          <a:pt x="902284" y="32613"/>
                        </a:cubicBezTo>
                        <a:cubicBezTo>
                          <a:pt x="903300" y="38100"/>
                          <a:pt x="903808" y="43485"/>
                          <a:pt x="903808" y="48768"/>
                        </a:cubicBezTo>
                        <a:cubicBezTo>
                          <a:pt x="903808" y="62992"/>
                          <a:pt x="900049" y="76301"/>
                          <a:pt x="892531" y="88696"/>
                        </a:cubicBezTo>
                        <a:cubicBezTo>
                          <a:pt x="885012" y="101092"/>
                          <a:pt x="875970" y="111861"/>
                          <a:pt x="865404" y="121005"/>
                        </a:cubicBezTo>
                        <a:cubicBezTo>
                          <a:pt x="854837" y="130149"/>
                          <a:pt x="844068" y="137363"/>
                          <a:pt x="833095" y="142646"/>
                        </a:cubicBezTo>
                        <a:cubicBezTo>
                          <a:pt x="822122" y="147929"/>
                          <a:pt x="813384" y="150571"/>
                          <a:pt x="806882" y="150571"/>
                        </a:cubicBezTo>
                        <a:lnTo>
                          <a:pt x="804444" y="150571"/>
                        </a:lnTo>
                        <a:cubicBezTo>
                          <a:pt x="802412" y="150164"/>
                          <a:pt x="800583" y="149758"/>
                          <a:pt x="798957" y="149352"/>
                        </a:cubicBezTo>
                        <a:cubicBezTo>
                          <a:pt x="797332" y="148945"/>
                          <a:pt x="795909" y="147929"/>
                          <a:pt x="794690" y="146304"/>
                        </a:cubicBezTo>
                        <a:cubicBezTo>
                          <a:pt x="792252" y="144272"/>
                          <a:pt x="790321" y="140817"/>
                          <a:pt x="788899" y="135940"/>
                        </a:cubicBezTo>
                        <a:cubicBezTo>
                          <a:pt x="787476" y="131064"/>
                          <a:pt x="786765" y="125577"/>
                          <a:pt x="786765" y="119481"/>
                        </a:cubicBezTo>
                        <a:cubicBezTo>
                          <a:pt x="786765" y="107289"/>
                          <a:pt x="789610" y="94284"/>
                          <a:pt x="795300" y="80467"/>
                        </a:cubicBezTo>
                        <a:cubicBezTo>
                          <a:pt x="800989" y="66649"/>
                          <a:pt x="808101" y="53746"/>
                          <a:pt x="816636" y="41757"/>
                        </a:cubicBezTo>
                        <a:cubicBezTo>
                          <a:pt x="825170" y="29768"/>
                          <a:pt x="834416" y="19812"/>
                          <a:pt x="844372" y="11887"/>
                        </a:cubicBezTo>
                        <a:cubicBezTo>
                          <a:pt x="854329" y="3962"/>
                          <a:pt x="863778" y="0"/>
                          <a:pt x="872719" y="0"/>
                        </a:cubicBezTo>
                        <a:close/>
                      </a:path>
                    </a:pathLst>
                  </a:custGeom>
                  <ask:type>
                    <ask:lineSketchCurved/>
                  </ask:type>
                </ask:lineSketchStyleProps>
              </a:ext>
            </a:extLst>
          </a:ln>
        </p:spPr>
      </p:pic>
      <p:pic>
        <p:nvPicPr>
          <p:cNvPr id="6" name="图片 28">
            <a:extLst>
              <a:ext uri="{FF2B5EF4-FFF2-40B4-BE49-F238E27FC236}">
                <a16:creationId xmlns:a16="http://schemas.microsoft.com/office/drawing/2014/main" xmlns="" id="{72303F28-94D6-480A-8DB7-6EBD8FB72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xmlns="" id="{2A39463C-81A8-40CE-B414-883F76B98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sp>
        <p:nvSpPr>
          <p:cNvPr id="9" name="TextBox 8">
            <a:extLst>
              <a:ext uri="{FF2B5EF4-FFF2-40B4-BE49-F238E27FC236}">
                <a16:creationId xmlns:a16="http://schemas.microsoft.com/office/drawing/2014/main" xmlns="" id="{AB82BBDB-E650-485B-8B76-C6DB5E242305}"/>
              </a:ext>
            </a:extLst>
          </p:cNvPr>
          <p:cNvSpPr txBox="1"/>
          <p:nvPr/>
        </p:nvSpPr>
        <p:spPr>
          <a:xfrm>
            <a:off x="-9037501" y="5806440"/>
            <a:ext cx="71628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VIẾT SÁNG TẠO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TẢ ĐỒ ĐÙNG HỌC TẬP</a:t>
            </a:r>
            <a:endParaRPr kumimoji="0" lang="en-US" sz="4800" b="0" i="0" u="none" strike="noStrike" kern="1200" cap="none" spc="0" normalizeH="0" baseline="0" noProof="0" dirty="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endParaRPr>
          </a:p>
        </p:txBody>
      </p:sp>
      <p:pic>
        <p:nvPicPr>
          <p:cNvPr id="5" name="Picture 4">
            <a:extLst>
              <a:ext uri="{FF2B5EF4-FFF2-40B4-BE49-F238E27FC236}">
                <a16:creationId xmlns:a16="http://schemas.microsoft.com/office/drawing/2014/main" xmlns="" id="{CFAC8383-9F2D-48D1-8374-39838FBA51E8}"/>
              </a:ext>
            </a:extLst>
          </p:cNvPr>
          <p:cNvPicPr>
            <a:picLocks noChangeAspect="1"/>
          </p:cNvPicPr>
          <p:nvPr/>
        </p:nvPicPr>
        <p:blipFill>
          <a:blip r:embed="rId7"/>
          <a:stretch>
            <a:fillRect/>
          </a:stretch>
        </p:blipFill>
        <p:spPr>
          <a:xfrm>
            <a:off x="2629060" y="2313394"/>
            <a:ext cx="3932261" cy="859611"/>
          </a:xfrm>
          <a:prstGeom prst="rect">
            <a:avLst/>
          </a:prstGeom>
        </p:spPr>
      </p:pic>
      <p:pic>
        <p:nvPicPr>
          <p:cNvPr id="4" name="Picture 3">
            <a:extLst>
              <a:ext uri="{FF2B5EF4-FFF2-40B4-BE49-F238E27FC236}">
                <a16:creationId xmlns:a16="http://schemas.microsoft.com/office/drawing/2014/main" xmlns="" id="{19C79241-51B4-4A6D-BB0D-BCC35CB494BA}"/>
              </a:ext>
            </a:extLst>
          </p:cNvPr>
          <p:cNvPicPr>
            <a:picLocks noChangeAspect="1"/>
          </p:cNvPicPr>
          <p:nvPr/>
        </p:nvPicPr>
        <p:blipFill>
          <a:blip r:embed="rId8"/>
          <a:stretch>
            <a:fillRect/>
          </a:stretch>
        </p:blipFill>
        <p:spPr>
          <a:xfrm>
            <a:off x="1209672" y="3797055"/>
            <a:ext cx="8858256" cy="2066723"/>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ppt_w*0.7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7">
            <a:extLst>
              <a:ext uri="{FF2B5EF4-FFF2-40B4-BE49-F238E27FC236}">
                <a16:creationId xmlns:a16="http://schemas.microsoft.com/office/drawing/2014/main" xmlns="" id="{C460BEA0-5984-4CCF-97ED-C987C2943C1C}"/>
              </a:ext>
            </a:extLst>
          </p:cNvPr>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755972" y="3332989"/>
            <a:ext cx="1934005" cy="2289520"/>
          </a:xfrm>
          <a:prstGeom prst="rect">
            <a:avLst/>
          </a:prstGeom>
        </p:spPr>
      </p:pic>
      <p:pic>
        <p:nvPicPr>
          <p:cNvPr id="12" name="6">
            <a:extLst>
              <a:ext uri="{FF2B5EF4-FFF2-40B4-BE49-F238E27FC236}">
                <a16:creationId xmlns:a16="http://schemas.microsoft.com/office/drawing/2014/main" xmlns="" id="{8A0FF7FD-649F-4DD1-924E-370CF30C3AD2}"/>
              </a:ext>
            </a:extLst>
          </p:cNvPr>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7875939" y="4974336"/>
            <a:ext cx="4470400" cy="1883664"/>
          </a:xfrm>
          <a:prstGeom prst="rect">
            <a:avLst/>
          </a:prstGeom>
        </p:spPr>
      </p:pic>
      <p:pic>
        <p:nvPicPr>
          <p:cNvPr id="13" name="3">
            <a:extLst>
              <a:ext uri="{FF2B5EF4-FFF2-40B4-BE49-F238E27FC236}">
                <a16:creationId xmlns:a16="http://schemas.microsoft.com/office/drawing/2014/main" xmlns="" id="{1A43B244-B1C8-460A-92CE-EE974274044E}"/>
              </a:ext>
            </a:extLst>
          </p:cNvPr>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737536" y="0"/>
            <a:ext cx="8763816" cy="6453632"/>
          </a:xfrm>
          <a:prstGeom prst="rect">
            <a:avLst/>
          </a:prstGeom>
        </p:spPr>
      </p:pic>
      <p:pic>
        <p:nvPicPr>
          <p:cNvPr id="14" name="5">
            <a:extLst>
              <a:ext uri="{FF2B5EF4-FFF2-40B4-BE49-F238E27FC236}">
                <a16:creationId xmlns:a16="http://schemas.microsoft.com/office/drawing/2014/main" xmlns="" id="{5E1AA91B-144F-471B-B615-827D3E673EA0}"/>
              </a:ext>
            </a:extLst>
          </p:cNvPr>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48683" y="3418339"/>
            <a:ext cx="2497563" cy="3371035"/>
          </a:xfrm>
          <a:prstGeom prst="rect">
            <a:avLst/>
          </a:prstGeom>
        </p:spPr>
      </p:pic>
      <p:sp>
        <p:nvSpPr>
          <p:cNvPr id="15" name="TextBox 14">
            <a:extLst>
              <a:ext uri="{FF2B5EF4-FFF2-40B4-BE49-F238E27FC236}">
                <a16:creationId xmlns:a16="http://schemas.microsoft.com/office/drawing/2014/main" xmlns="" id="{0C7A0461-8365-4314-A86E-26F74A705183}"/>
              </a:ext>
            </a:extLst>
          </p:cNvPr>
          <p:cNvSpPr txBox="1"/>
          <p:nvPr/>
        </p:nvSpPr>
        <p:spPr>
          <a:xfrm>
            <a:off x="2309977" y="1969244"/>
            <a:ext cx="6348249" cy="1569660"/>
          </a:xfrm>
          <a:prstGeom prst="rect">
            <a:avLst/>
          </a:prstGeom>
          <a:noFill/>
        </p:spPr>
        <p:txBody>
          <a:bodyPr wrap="square" rtlCol="0">
            <a:spAutoFit/>
          </a:bodyPr>
          <a:lstStyle/>
          <a:p>
            <a:pPr lvl="0" algn="just" defTabSz="914377"/>
            <a:r>
              <a:rPr lang="en-US" sz="3200" dirty="0" err="1">
                <a:solidFill>
                  <a:srgbClr val="C00000"/>
                </a:solidFill>
                <a:latin typeface="Arial" panose="020B0604020202020204" pitchFamily="34" charset="0"/>
                <a:cs typeface="Arial" panose="020B0604020202020204" pitchFamily="34" charset="0"/>
              </a:rPr>
              <a:t>Viết</a:t>
            </a:r>
            <a:r>
              <a:rPr lang="en-US" sz="3200" dirty="0">
                <a:solidFill>
                  <a:srgbClr val="C00000"/>
                </a:solidFill>
                <a:latin typeface="Arial" panose="020B0604020202020204" pitchFamily="34" charset="0"/>
                <a:cs typeface="Arial" panose="020B0604020202020204" pitchFamily="34" charset="0"/>
              </a:rPr>
              <a:t> 2-3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nêu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lí</a:t>
            </a:r>
            <a:r>
              <a:rPr lang="en-US" sz="3200" dirty="0">
                <a:solidFill>
                  <a:srgbClr val="C00000"/>
                </a:solidFill>
                <a:latin typeface="Arial" panose="020B0604020202020204" pitchFamily="34" charset="0"/>
                <a:cs typeface="Arial" panose="020B0604020202020204" pitchFamily="34" charset="0"/>
              </a:rPr>
              <a:t> do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hoặc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không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nhân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vật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trong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chuyện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đã</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đọc</a:t>
            </a:r>
            <a:r>
              <a:rPr lang="en-US" sz="3200" dirty="0">
                <a:solidFill>
                  <a:srgbClr val="C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xmlns="" id="{DC3ED2EB-A076-4631-A61B-16FADF31213F}"/>
              </a:ext>
            </a:extLst>
          </p:cNvPr>
          <p:cNvSpPr txBox="1"/>
          <p:nvPr/>
        </p:nvSpPr>
        <p:spPr>
          <a:xfrm>
            <a:off x="2753712" y="3909848"/>
            <a:ext cx="5780689" cy="1815690"/>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Lưu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ý: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đầu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viết</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hoa</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cuối</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có</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dấu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chấm</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a:t>
            </a:r>
            <a:endPar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3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C5DA97B-7B6F-41D7-901C-04F529EF11D3}"/>
              </a:ext>
            </a:extLst>
          </p:cNvPr>
          <p:cNvSpPr txBox="1"/>
          <p:nvPr/>
        </p:nvSpPr>
        <p:spPr>
          <a:xfrm>
            <a:off x="1302047" y="577585"/>
            <a:ext cx="402242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Trao</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đổi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bài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viết</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p>
        </p:txBody>
      </p:sp>
      <p:pic>
        <p:nvPicPr>
          <p:cNvPr id="14" name="Picture 13" descr="Diagram&#10;&#10;Description automatically generated">
            <a:extLst>
              <a:ext uri="{FF2B5EF4-FFF2-40B4-BE49-F238E27FC236}">
                <a16:creationId xmlns:a16="http://schemas.microsoft.com/office/drawing/2014/main" xmlns="" id="{EA815ABA-F79C-4F9C-933F-38BAC10EE22B}"/>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943572" y="3080015"/>
            <a:ext cx="6304856" cy="3200400"/>
          </a:xfrm>
          <a:prstGeom prst="rect">
            <a:avLst/>
          </a:prstGeom>
        </p:spPr>
      </p:pic>
      <p:grpSp>
        <p:nvGrpSpPr>
          <p:cNvPr id="18" name="Group 17">
            <a:extLst>
              <a:ext uri="{FF2B5EF4-FFF2-40B4-BE49-F238E27FC236}">
                <a16:creationId xmlns:a16="http://schemas.microsoft.com/office/drawing/2014/main" xmlns="" id="{5E1F6F4B-7C0C-4D41-908C-19565A3AB56D}"/>
              </a:ext>
            </a:extLst>
          </p:cNvPr>
          <p:cNvGrpSpPr/>
          <p:nvPr/>
        </p:nvGrpSpPr>
        <p:grpSpPr>
          <a:xfrm>
            <a:off x="1117837" y="1395042"/>
            <a:ext cx="2838735" cy="2006223"/>
            <a:chOff x="1321207" y="1335458"/>
            <a:chExt cx="2838735" cy="2006223"/>
          </a:xfrm>
        </p:grpSpPr>
        <p:sp>
          <p:nvSpPr>
            <p:cNvPr id="15" name="Speech Bubble: Oval 14">
              <a:extLst>
                <a:ext uri="{FF2B5EF4-FFF2-40B4-BE49-F238E27FC236}">
                  <a16:creationId xmlns:a16="http://schemas.microsoft.com/office/drawing/2014/main" xmlns="" id="{49D5AB09-AA62-4047-A8E9-2B391AB03527}"/>
                </a:ext>
              </a:extLst>
            </p:cNvPr>
            <p:cNvSpPr/>
            <p:nvPr/>
          </p:nvSpPr>
          <p:spPr>
            <a:xfrm flipH="1">
              <a:off x="1321207" y="1335458"/>
              <a:ext cx="2838735" cy="2006223"/>
            </a:xfrm>
            <a:prstGeom prst="wedgeEllipseCallout">
              <a:avLst/>
            </a:prstGeom>
            <a:solidFill>
              <a:srgbClr val="99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659881BB-30BE-419D-8DB1-4752C689B03B}"/>
                </a:ext>
              </a:extLst>
            </p:cNvPr>
            <p:cNvSpPr txBox="1"/>
            <p:nvPr/>
          </p:nvSpPr>
          <p:spPr>
            <a:xfrm>
              <a:off x="1432095" y="1553739"/>
              <a:ext cx="26169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đúng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cầu</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2-3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22" name="Group 21">
            <a:extLst>
              <a:ext uri="{FF2B5EF4-FFF2-40B4-BE49-F238E27FC236}">
                <a16:creationId xmlns:a16="http://schemas.microsoft.com/office/drawing/2014/main" xmlns="" id="{389E96EC-5220-4299-B049-DB0630A1194E}"/>
              </a:ext>
            </a:extLst>
          </p:cNvPr>
          <p:cNvGrpSpPr/>
          <p:nvPr/>
        </p:nvGrpSpPr>
        <p:grpSpPr>
          <a:xfrm>
            <a:off x="4497080" y="1230151"/>
            <a:ext cx="2969104" cy="1571179"/>
            <a:chOff x="4394576" y="1279684"/>
            <a:chExt cx="2969104" cy="1571179"/>
          </a:xfrm>
        </p:grpSpPr>
        <p:sp>
          <p:nvSpPr>
            <p:cNvPr id="19" name="Speech Bubble: Rectangle 18">
              <a:extLst>
                <a:ext uri="{FF2B5EF4-FFF2-40B4-BE49-F238E27FC236}">
                  <a16:creationId xmlns:a16="http://schemas.microsoft.com/office/drawing/2014/main" xmlns="" id="{B5E5B821-2D57-4497-8922-28BA3B766222}"/>
                </a:ext>
              </a:extLst>
            </p:cNvPr>
            <p:cNvSpPr/>
            <p:nvPr/>
          </p:nvSpPr>
          <p:spPr>
            <a:xfrm>
              <a:off x="4394577" y="1281203"/>
              <a:ext cx="2969103"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xmlns="" id="{F2089A3D-9F29-4692-92F1-D3FB7A80C4DB}"/>
                </a:ext>
              </a:extLst>
            </p:cNvPr>
            <p:cNvSpPr txBox="1"/>
            <p:nvPr/>
          </p:nvSpPr>
          <p:spPr>
            <a:xfrm>
              <a:off x="4394576" y="1279684"/>
              <a:ext cx="296910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nhiều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văn</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hay)</a:t>
              </a:r>
            </a:p>
          </p:txBody>
        </p:sp>
      </p:grpSp>
      <p:grpSp>
        <p:nvGrpSpPr>
          <p:cNvPr id="26" name="Group 25">
            <a:extLst>
              <a:ext uri="{FF2B5EF4-FFF2-40B4-BE49-F238E27FC236}">
                <a16:creationId xmlns:a16="http://schemas.microsoft.com/office/drawing/2014/main" xmlns="" id="{67866838-629C-40C3-97A0-89BB1C5D9C18}"/>
              </a:ext>
            </a:extLst>
          </p:cNvPr>
          <p:cNvGrpSpPr/>
          <p:nvPr/>
        </p:nvGrpSpPr>
        <p:grpSpPr>
          <a:xfrm>
            <a:off x="7975698" y="1787309"/>
            <a:ext cx="2838736" cy="2306471"/>
            <a:chOff x="7829062" y="1856096"/>
            <a:chExt cx="2838736" cy="2306471"/>
          </a:xfrm>
        </p:grpSpPr>
        <p:sp>
          <p:nvSpPr>
            <p:cNvPr id="23" name="Thought Bubble: Cloud 22">
              <a:extLst>
                <a:ext uri="{FF2B5EF4-FFF2-40B4-BE49-F238E27FC236}">
                  <a16:creationId xmlns:a16="http://schemas.microsoft.com/office/drawing/2014/main" xmlns="" id="{FEDE8F5D-468A-43D3-BEF1-0BF9FF426F54}"/>
                </a:ext>
              </a:extLst>
            </p:cNvPr>
            <p:cNvSpPr/>
            <p:nvPr/>
          </p:nvSpPr>
          <p:spPr>
            <a:xfrm>
              <a:off x="7829062" y="1856096"/>
              <a:ext cx="2838736" cy="2306471"/>
            </a:xfrm>
            <a:prstGeom prst="cloudCallou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xmlns="" id="{C8559F92-EF04-4501-9E6E-2DD521A2311C}"/>
                </a:ext>
              </a:extLst>
            </p:cNvPr>
            <p:cNvSpPr txBox="1"/>
            <p:nvPr/>
          </p:nvSpPr>
          <p:spPr>
            <a:xfrm>
              <a:off x="7934654" y="2199651"/>
              <a:ext cx="262754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sáng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tạo</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ý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167563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1</a:t>
            </a:r>
          </a:p>
        </p:txBody>
      </p:sp>
      <p:sp>
        <p:nvSpPr>
          <p:cNvPr id="16" name="TextBox 15">
            <a:extLst>
              <a:ext uri="{FF2B5EF4-FFF2-40B4-BE49-F238E27FC236}">
                <a16:creationId xmlns:a16="http://schemas.microsoft.com/office/drawing/2014/main" xmlns="" id="{6E990E1D-582D-43EE-BEB5-97787C356A9A}"/>
              </a:ext>
            </a:extLst>
          </p:cNvPr>
          <p:cNvSpPr txBox="1"/>
          <p:nvPr/>
        </p:nvSpPr>
        <p:spPr>
          <a:xfrm>
            <a:off x="776515" y="1756100"/>
            <a:ext cx="10834914"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a:cs typeface="+mn-cs"/>
              </a:rPr>
              <a:t>      </a:t>
            </a:r>
            <a:r>
              <a:rPr kumimoji="0" lang="vi-VN" sz="3200" b="0" i="0" u="none" strike="noStrike" kern="1200" cap="none" spc="0" normalizeH="0" baseline="0" noProof="0" dirty="0" smtClean="0">
                <a:ln>
                  <a:noFill/>
                </a:ln>
                <a:solidFill>
                  <a:srgbClr val="000000"/>
                </a:solidFill>
                <a:effectLst/>
                <a:uLnTx/>
                <a:uFillTx/>
                <a:latin typeface="Arial"/>
                <a:cs typeface="+mn-cs"/>
              </a:rPr>
              <a:t>Trong </a:t>
            </a:r>
            <a:r>
              <a:rPr kumimoji="0" lang="vi-VN" sz="3200" b="0" i="0" u="none" strike="noStrike" kern="1200" cap="none" spc="0" normalizeH="0" baseline="0" noProof="0" dirty="0">
                <a:ln>
                  <a:noFill/>
                </a:ln>
                <a:solidFill>
                  <a:srgbClr val="000000"/>
                </a:solidFill>
                <a:effectLst/>
                <a:uLnTx/>
                <a:uFillTx/>
                <a:latin typeface="Arial"/>
                <a:cs typeface="+mn-cs"/>
              </a:rPr>
              <a:t>truyện Thạch Sanh, em rất ghét Lí Thông. Bởi nhân vật này vừa tham lam, lại độc ác. Lí Thông đã lừa Thạch Sanh đi trông miếu hoang, cướp công lao diệt chằn tinh, giết đại bàng cứu công chúa. Những việc làm của Lí Thông thật sai trái, đáng bị lên án. Đến cuối cùng, Lí Thông đã bị trừng trị thích đáng. Nhân vật đã giúp em nhận ra bài học bổ ích.</a:t>
            </a:r>
            <a:endParaRPr kumimoji="0" lang="en-US" sz="32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2787127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2</a:t>
            </a:r>
          </a:p>
        </p:txBody>
      </p:sp>
      <p:sp>
        <p:nvSpPr>
          <p:cNvPr id="16" name="TextBox 15">
            <a:extLst>
              <a:ext uri="{FF2B5EF4-FFF2-40B4-BE49-F238E27FC236}">
                <a16:creationId xmlns:a16="http://schemas.microsoft.com/office/drawing/2014/main" xmlns="" id="{6E990E1D-582D-43EE-BEB5-97787C356A9A}"/>
              </a:ext>
            </a:extLst>
          </p:cNvPr>
          <p:cNvSpPr txBox="1"/>
          <p:nvPr/>
        </p:nvSpPr>
        <p:spPr>
          <a:xfrm>
            <a:off x="678543" y="1814029"/>
            <a:ext cx="10834914"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a:cs typeface="+mn-cs"/>
              </a:rPr>
              <a:t>      </a:t>
            </a:r>
            <a:r>
              <a:rPr kumimoji="0" lang="vi-VN" sz="3200" b="0" i="0" u="none" strike="noStrike" kern="1200" cap="none" spc="0" normalizeH="0" baseline="0" noProof="0" dirty="0" smtClean="0">
                <a:ln>
                  <a:noFill/>
                </a:ln>
                <a:solidFill>
                  <a:srgbClr val="000000"/>
                </a:solidFill>
                <a:effectLst/>
                <a:uLnTx/>
                <a:uFillTx/>
                <a:latin typeface="Arial"/>
                <a:cs typeface="+mn-cs"/>
              </a:rPr>
              <a:t>Em </a:t>
            </a:r>
            <a:r>
              <a:rPr kumimoji="0" lang="vi-VN" sz="3200" b="0" i="0" u="none" strike="noStrike" kern="1200" cap="none" spc="0" normalizeH="0" baseline="0" noProof="0" dirty="0">
                <a:ln>
                  <a:noFill/>
                </a:ln>
                <a:solidFill>
                  <a:srgbClr val="000000"/>
                </a:solidFill>
                <a:effectLst/>
                <a:uLnTx/>
                <a:uFillTx/>
                <a:latin typeface="Arial"/>
                <a:cs typeface="+mn-cs"/>
              </a:rPr>
              <a:t>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p>
        </p:txBody>
      </p:sp>
    </p:spTree>
    <p:extLst>
      <p:ext uri="{BB962C8B-B14F-4D97-AF65-F5344CB8AC3E}">
        <p14:creationId xmlns:p14="http://schemas.microsoft.com/office/powerpoint/2010/main" val="13650814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xmlns=""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xmlns=""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 name="Picture 1">
            <a:extLst>
              <a:ext uri="{FF2B5EF4-FFF2-40B4-BE49-F238E27FC236}">
                <a16:creationId xmlns:a16="http://schemas.microsoft.com/office/drawing/2014/main" xmlns="" id="{A99CBA2E-04F0-4EAE-BE73-CD111E78B66E}"/>
              </a:ext>
            </a:extLst>
          </p:cNvPr>
          <p:cNvPicPr>
            <a:picLocks noChangeAspect="1"/>
          </p:cNvPicPr>
          <p:nvPr/>
        </p:nvPicPr>
        <p:blipFill>
          <a:blip r:embed="rId9"/>
          <a:stretch>
            <a:fillRect/>
          </a:stretch>
        </p:blipFill>
        <p:spPr>
          <a:xfrm>
            <a:off x="3258840" y="2316661"/>
            <a:ext cx="6151397" cy="1926503"/>
          </a:xfrm>
          <a:prstGeom prst="rect">
            <a:avLst/>
          </a:prstGeom>
        </p:spPr>
      </p:pic>
    </p:spTree>
    <p:extLst>
      <p:ext uri="{BB962C8B-B14F-4D97-AF65-F5344CB8AC3E}">
        <p14:creationId xmlns:p14="http://schemas.microsoft.com/office/powerpoint/2010/main" val="3512439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7880248" y="-562558"/>
            <a:ext cx="4552120" cy="3126385"/>
          </a:xfrm>
          <a:prstGeom prst="rect">
            <a:avLst/>
          </a:prstGeom>
        </p:spPr>
      </p:pic>
      <p:sp>
        <p:nvSpPr>
          <p:cNvPr id="21" name="TextBox 20">
            <a:extLst>
              <a:ext uri="{FF2B5EF4-FFF2-40B4-BE49-F238E27FC236}">
                <a16:creationId xmlns:a16="http://schemas.microsoft.com/office/drawing/2014/main" xmlns="" id="{99A149CC-EC10-4377-BE35-E4302F3DF578}"/>
              </a:ext>
            </a:extLst>
          </p:cNvPr>
          <p:cNvSpPr txBox="1"/>
          <p:nvPr/>
        </p:nvSpPr>
        <p:spPr>
          <a:xfrm>
            <a:off x="1149363" y="402978"/>
            <a:ext cx="7918437" cy="954107"/>
          </a:xfrm>
          <a:prstGeom prst="rect">
            <a:avLst/>
          </a:prstGeom>
          <a:noFill/>
        </p:spPr>
        <p:txBody>
          <a:bodyPr wrap="square" lIns="91440" tIns="45720" rIns="91440" bIns="45720" rtlCol="0">
            <a:spAutoFit/>
          </a:bodyPr>
          <a:lstStyle/>
          <a:p>
            <a:pPr lvl="0" algn="ctr" defTabSz="914377"/>
            <a:r>
              <a:rPr lang="vi-VN" sz="2800" dirty="0">
                <a:solidFill>
                  <a:prstClr val="black"/>
                </a:solidFill>
                <a:cs typeface="Arial" panose="020B0604020202020204" pitchFamily="34" charset="0"/>
              </a:rPr>
              <a:t>Tìm đọc câu chuyện, bài văn, bài thơ,… về một nghề nghiệp hoặc công việc nào đó.</a:t>
            </a:r>
            <a:endParaRPr kumimoji="0" lang="en-US" sz="2800" b="0" i="0" u="none" strike="noStrike" kern="1200" cap="none" spc="0" normalizeH="0" baseline="0" noProof="0" dirty="0">
              <a:ln>
                <a:noFill/>
              </a:ln>
              <a:solidFill>
                <a:prstClr val="black"/>
              </a:solidFill>
              <a:effectLst/>
              <a:uLnTx/>
              <a:uFillTx/>
              <a:latin typeface="Arial"/>
              <a:cs typeface="Arial" panose="020B0604020202020204" pitchFamily="34" charset="0"/>
            </a:endParaRPr>
          </a:p>
        </p:txBody>
      </p:sp>
      <p:pic>
        <p:nvPicPr>
          <p:cNvPr id="3" name="Picture 2">
            <a:extLst>
              <a:ext uri="{FF2B5EF4-FFF2-40B4-BE49-F238E27FC236}">
                <a16:creationId xmlns:a16="http://schemas.microsoft.com/office/drawing/2014/main" xmlns="" id="{F0C09699-799B-40FC-86D2-0CD86C167320}"/>
              </a:ext>
            </a:extLst>
          </p:cNvPr>
          <p:cNvPicPr>
            <a:picLocks noChangeAspect="1"/>
          </p:cNvPicPr>
          <p:nvPr/>
        </p:nvPicPr>
        <p:blipFill>
          <a:blip r:embed="rId4"/>
          <a:stretch>
            <a:fillRect/>
          </a:stretch>
        </p:blipFill>
        <p:spPr>
          <a:xfrm>
            <a:off x="7887511" y="2407561"/>
            <a:ext cx="3934675" cy="4139582"/>
          </a:xfrm>
          <a:prstGeom prst="rect">
            <a:avLst/>
          </a:prstGeom>
        </p:spPr>
      </p:pic>
      <p:pic>
        <p:nvPicPr>
          <p:cNvPr id="5" name="Picture 4">
            <a:extLst>
              <a:ext uri="{FF2B5EF4-FFF2-40B4-BE49-F238E27FC236}">
                <a16:creationId xmlns:a16="http://schemas.microsoft.com/office/drawing/2014/main" xmlns="" id="{D05301B5-9ECA-406A-B73A-E2DF045A01E4}"/>
              </a:ext>
            </a:extLst>
          </p:cNvPr>
          <p:cNvPicPr>
            <a:picLocks noChangeAspect="1"/>
          </p:cNvPicPr>
          <p:nvPr/>
        </p:nvPicPr>
        <p:blipFill>
          <a:blip r:embed="rId5"/>
          <a:stretch>
            <a:fillRect/>
          </a:stretch>
        </p:blipFill>
        <p:spPr>
          <a:xfrm>
            <a:off x="1023937" y="1604962"/>
            <a:ext cx="6176963" cy="44393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3" name="TextBox 2">
            <a:extLst>
              <a:ext uri="{FF2B5EF4-FFF2-40B4-BE49-F238E27FC236}">
                <a16:creationId xmlns:a16="http://schemas.microsoft.com/office/drawing/2014/main" xmlns="" id="{5CDCC225-DC36-4DA2-9F6F-5BC848F7647D}"/>
              </a:ext>
            </a:extLst>
          </p:cNvPr>
          <p:cNvSpPr txBox="1"/>
          <p:nvPr/>
        </p:nvSpPr>
        <p:spPr>
          <a:xfrm>
            <a:off x="2077278" y="1331844"/>
            <a:ext cx="8100392" cy="1692771"/>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V</a:t>
            </a:r>
            <a:r>
              <a:rPr lang="vi-VN" sz="4000" b="1" dirty="0">
                <a:latin typeface="Calibri" panose="020F0502020204030204" pitchFamily="34" charset="0"/>
                <a:cs typeface="Calibri" panose="020F0502020204030204" pitchFamily="34" charset="0"/>
              </a:rPr>
              <a:t>ề nhà</a:t>
            </a:r>
            <a:r>
              <a:rPr lang="en-US" sz="4000" b="1" dirty="0">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T</a:t>
            </a:r>
            <a:r>
              <a:rPr lang="vi-VN" sz="3200" b="1" dirty="0">
                <a:solidFill>
                  <a:srgbClr val="FF0000"/>
                </a:solidFill>
                <a:latin typeface="Calibri" panose="020F0502020204030204" pitchFamily="34" charset="0"/>
                <a:cs typeface="Calibri" panose="020F0502020204030204" pitchFamily="34" charset="0"/>
              </a:rPr>
              <a:t>ìm đọc thêm những bài văn, bài thơ,...viết về những hoạt động yêu thích của em.</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70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图片 28">
            <a:extLst>
              <a:ext uri="{FF2B5EF4-FFF2-40B4-BE49-F238E27FC236}">
                <a16:creationId xmlns:a16="http://schemas.microsoft.com/office/drawing/2014/main" xmlns="" id="{72303F28-94D6-480A-8DB7-6EBD8FB72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xmlns="" id="{2A39463C-81A8-40CE-B414-883F76B98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pic>
        <p:nvPicPr>
          <p:cNvPr id="12" name="Picture 11" descr="Background pattern&#10;&#10;Description automatically generated">
            <a:extLst>
              <a:ext uri="{FF2B5EF4-FFF2-40B4-BE49-F238E27FC236}">
                <a16:creationId xmlns:a16="http://schemas.microsoft.com/office/drawing/2014/main" xmlns="" id="{44AF38F5-CFCD-422F-B20A-6CAC0258D20D}"/>
              </a:ext>
            </a:extLst>
          </p:cNvPr>
          <p:cNvPicPr>
            <a:picLocks noChangeAspect="1"/>
          </p:cNvPicPr>
          <p:nvPr/>
        </p:nvPicPr>
        <p:blipFill>
          <a:blip r:embed="rId8"/>
          <a:srcRect l="1705" t="8105" r="1868" b="10827"/>
          <a:stretch>
            <a:fillRect/>
          </a:stretch>
        </p:blipFill>
        <p:spPr>
          <a:xfrm>
            <a:off x="2075357" y="2717901"/>
            <a:ext cx="5171923" cy="2036979"/>
          </a:xfrm>
          <a:custGeom>
            <a:avLst/>
            <a:gdLst/>
            <a:ahLst/>
            <a:cxnLst/>
            <a:rect l="l" t="t" r="r" b="b"/>
            <a:pathLst>
              <a:path w="5171923" h="2036979">
                <a:moveTo>
                  <a:pt x="782422" y="1899514"/>
                </a:moveTo>
                <a:cubicBezTo>
                  <a:pt x="792480" y="1899514"/>
                  <a:pt x="802119" y="1901330"/>
                  <a:pt x="811340" y="1904962"/>
                </a:cubicBezTo>
                <a:cubicBezTo>
                  <a:pt x="820560" y="1908594"/>
                  <a:pt x="828802" y="1913623"/>
                  <a:pt x="836067" y="1920050"/>
                </a:cubicBezTo>
                <a:cubicBezTo>
                  <a:pt x="843331" y="1926476"/>
                  <a:pt x="849198" y="1934020"/>
                  <a:pt x="853669" y="1942681"/>
                </a:cubicBezTo>
                <a:cubicBezTo>
                  <a:pt x="858139" y="1951342"/>
                  <a:pt x="860374" y="1960423"/>
                  <a:pt x="860374" y="1969923"/>
                </a:cubicBezTo>
                <a:cubicBezTo>
                  <a:pt x="860374" y="1981099"/>
                  <a:pt x="857580" y="1991297"/>
                  <a:pt x="851992" y="2000517"/>
                </a:cubicBezTo>
                <a:cubicBezTo>
                  <a:pt x="846404" y="2009737"/>
                  <a:pt x="839419" y="2017421"/>
                  <a:pt x="831037" y="2023567"/>
                </a:cubicBezTo>
                <a:cubicBezTo>
                  <a:pt x="824332" y="2028038"/>
                  <a:pt x="817207" y="2031391"/>
                  <a:pt x="809663" y="2033626"/>
                </a:cubicBezTo>
                <a:cubicBezTo>
                  <a:pt x="802119" y="2035861"/>
                  <a:pt x="794436" y="2036979"/>
                  <a:pt x="786613" y="2036979"/>
                </a:cubicBezTo>
                <a:cubicBezTo>
                  <a:pt x="763702" y="2036979"/>
                  <a:pt x="744703" y="2029435"/>
                  <a:pt x="729615" y="2014347"/>
                </a:cubicBezTo>
                <a:cubicBezTo>
                  <a:pt x="716763" y="2001495"/>
                  <a:pt x="710337" y="1986128"/>
                  <a:pt x="710337" y="1968246"/>
                </a:cubicBezTo>
                <a:cubicBezTo>
                  <a:pt x="710337" y="1948688"/>
                  <a:pt x="718160" y="1931924"/>
                  <a:pt x="733806" y="1917954"/>
                </a:cubicBezTo>
                <a:cubicBezTo>
                  <a:pt x="748335" y="1905661"/>
                  <a:pt x="764540" y="1899514"/>
                  <a:pt x="782422" y="1899514"/>
                </a:cubicBezTo>
                <a:close/>
                <a:moveTo>
                  <a:pt x="4626712" y="1857604"/>
                </a:moveTo>
                <a:cubicBezTo>
                  <a:pt x="4636770" y="1857604"/>
                  <a:pt x="4646410" y="1859420"/>
                  <a:pt x="4655630" y="1863052"/>
                </a:cubicBezTo>
                <a:cubicBezTo>
                  <a:pt x="4664850" y="1866684"/>
                  <a:pt x="4673092" y="1871713"/>
                  <a:pt x="4680357" y="1878140"/>
                </a:cubicBezTo>
                <a:cubicBezTo>
                  <a:pt x="4687621" y="1884566"/>
                  <a:pt x="4693489" y="1892110"/>
                  <a:pt x="4697959" y="1900771"/>
                </a:cubicBezTo>
                <a:cubicBezTo>
                  <a:pt x="4702429" y="1909433"/>
                  <a:pt x="4704665" y="1918513"/>
                  <a:pt x="4704665" y="1928013"/>
                </a:cubicBezTo>
                <a:cubicBezTo>
                  <a:pt x="4704665" y="1939189"/>
                  <a:pt x="4701871" y="1949387"/>
                  <a:pt x="4696283" y="1958607"/>
                </a:cubicBezTo>
                <a:cubicBezTo>
                  <a:pt x="4690695" y="1967827"/>
                  <a:pt x="4683710" y="1975511"/>
                  <a:pt x="4675328" y="1981657"/>
                </a:cubicBezTo>
                <a:cubicBezTo>
                  <a:pt x="4668622" y="1986128"/>
                  <a:pt x="4661497" y="1989481"/>
                  <a:pt x="4653953" y="1991716"/>
                </a:cubicBezTo>
                <a:cubicBezTo>
                  <a:pt x="4646410" y="1993951"/>
                  <a:pt x="4638726" y="1995069"/>
                  <a:pt x="4630903" y="1995069"/>
                </a:cubicBezTo>
                <a:cubicBezTo>
                  <a:pt x="4607992" y="1995069"/>
                  <a:pt x="4588993" y="1987525"/>
                  <a:pt x="4573905" y="1972437"/>
                </a:cubicBezTo>
                <a:cubicBezTo>
                  <a:pt x="4561053" y="1959585"/>
                  <a:pt x="4554627" y="1944218"/>
                  <a:pt x="4554627" y="1926336"/>
                </a:cubicBezTo>
                <a:cubicBezTo>
                  <a:pt x="4554627" y="1906778"/>
                  <a:pt x="4562450" y="1890014"/>
                  <a:pt x="4578096" y="1876044"/>
                </a:cubicBezTo>
                <a:cubicBezTo>
                  <a:pt x="4592625" y="1863751"/>
                  <a:pt x="4608830" y="1857604"/>
                  <a:pt x="4626712" y="1857604"/>
                </a:cubicBezTo>
                <a:close/>
                <a:moveTo>
                  <a:pt x="2816962" y="1857604"/>
                </a:moveTo>
                <a:cubicBezTo>
                  <a:pt x="2827020" y="1857604"/>
                  <a:pt x="2836660" y="1859420"/>
                  <a:pt x="2845880" y="1863052"/>
                </a:cubicBezTo>
                <a:cubicBezTo>
                  <a:pt x="2855100" y="1866684"/>
                  <a:pt x="2863342" y="1871713"/>
                  <a:pt x="2870607" y="1878140"/>
                </a:cubicBezTo>
                <a:cubicBezTo>
                  <a:pt x="2877871" y="1884566"/>
                  <a:pt x="2883738" y="1892110"/>
                  <a:pt x="2888209" y="1900771"/>
                </a:cubicBezTo>
                <a:cubicBezTo>
                  <a:pt x="2892679" y="1909433"/>
                  <a:pt x="2894914" y="1918513"/>
                  <a:pt x="2894914" y="1928013"/>
                </a:cubicBezTo>
                <a:cubicBezTo>
                  <a:pt x="2894914" y="1939189"/>
                  <a:pt x="2892120" y="1949387"/>
                  <a:pt x="2886532" y="1958607"/>
                </a:cubicBezTo>
                <a:cubicBezTo>
                  <a:pt x="2880944" y="1967827"/>
                  <a:pt x="2873959" y="1975511"/>
                  <a:pt x="2865577" y="1981657"/>
                </a:cubicBezTo>
                <a:cubicBezTo>
                  <a:pt x="2858872" y="1986128"/>
                  <a:pt x="2851747" y="1989481"/>
                  <a:pt x="2844203" y="1991716"/>
                </a:cubicBezTo>
                <a:cubicBezTo>
                  <a:pt x="2836660" y="1993951"/>
                  <a:pt x="2828976" y="1995069"/>
                  <a:pt x="2821153" y="1995069"/>
                </a:cubicBezTo>
                <a:cubicBezTo>
                  <a:pt x="2798242" y="1995069"/>
                  <a:pt x="2779243" y="1987525"/>
                  <a:pt x="2764155" y="1972437"/>
                </a:cubicBezTo>
                <a:cubicBezTo>
                  <a:pt x="2751303" y="1959585"/>
                  <a:pt x="2744877" y="1944218"/>
                  <a:pt x="2744877" y="1926336"/>
                </a:cubicBezTo>
                <a:cubicBezTo>
                  <a:pt x="2744877" y="1906778"/>
                  <a:pt x="2752700" y="1890014"/>
                  <a:pt x="2768346" y="1876044"/>
                </a:cubicBezTo>
                <a:cubicBezTo>
                  <a:pt x="2782875" y="1863751"/>
                  <a:pt x="2799080" y="1857604"/>
                  <a:pt x="2816962" y="1857604"/>
                </a:cubicBezTo>
                <a:close/>
                <a:moveTo>
                  <a:pt x="4622521" y="1445209"/>
                </a:moveTo>
                <a:cubicBezTo>
                  <a:pt x="4613580" y="1445209"/>
                  <a:pt x="4605338" y="1451915"/>
                  <a:pt x="4597794" y="1465326"/>
                </a:cubicBezTo>
                <a:cubicBezTo>
                  <a:pt x="4590250" y="1478737"/>
                  <a:pt x="4584523" y="1499692"/>
                  <a:pt x="4580611" y="1528191"/>
                </a:cubicBezTo>
                <a:cubicBezTo>
                  <a:pt x="4580611" y="1534338"/>
                  <a:pt x="4584383" y="1538808"/>
                  <a:pt x="4591927" y="1541602"/>
                </a:cubicBezTo>
                <a:cubicBezTo>
                  <a:pt x="4599470" y="1544396"/>
                  <a:pt x="4607992" y="1545793"/>
                  <a:pt x="4617492" y="1545793"/>
                </a:cubicBezTo>
                <a:cubicBezTo>
                  <a:pt x="4629227" y="1545793"/>
                  <a:pt x="4640542" y="1544117"/>
                  <a:pt x="4651439" y="1540764"/>
                </a:cubicBezTo>
                <a:cubicBezTo>
                  <a:pt x="4662335" y="1537411"/>
                  <a:pt x="4667784" y="1533500"/>
                  <a:pt x="4667784" y="1529029"/>
                </a:cubicBezTo>
                <a:cubicBezTo>
                  <a:pt x="4663313" y="1501089"/>
                  <a:pt x="4657027" y="1480134"/>
                  <a:pt x="4648924" y="1466164"/>
                </a:cubicBezTo>
                <a:cubicBezTo>
                  <a:pt x="4640821" y="1452194"/>
                  <a:pt x="4632020" y="1445209"/>
                  <a:pt x="4622521" y="1445209"/>
                </a:cubicBezTo>
                <a:close/>
                <a:moveTo>
                  <a:pt x="2812771" y="1445209"/>
                </a:moveTo>
                <a:cubicBezTo>
                  <a:pt x="2803830" y="1445209"/>
                  <a:pt x="2795588" y="1451915"/>
                  <a:pt x="2788044" y="1465326"/>
                </a:cubicBezTo>
                <a:cubicBezTo>
                  <a:pt x="2780500" y="1478737"/>
                  <a:pt x="2774772" y="1499692"/>
                  <a:pt x="2770861" y="1528191"/>
                </a:cubicBezTo>
                <a:cubicBezTo>
                  <a:pt x="2770861" y="1534338"/>
                  <a:pt x="2774633" y="1538808"/>
                  <a:pt x="2782177" y="1541602"/>
                </a:cubicBezTo>
                <a:cubicBezTo>
                  <a:pt x="2789720" y="1544396"/>
                  <a:pt x="2798242" y="1545793"/>
                  <a:pt x="2807742" y="1545793"/>
                </a:cubicBezTo>
                <a:cubicBezTo>
                  <a:pt x="2819476" y="1545793"/>
                  <a:pt x="2830792" y="1544117"/>
                  <a:pt x="2841689" y="1540764"/>
                </a:cubicBezTo>
                <a:cubicBezTo>
                  <a:pt x="2852585" y="1537411"/>
                  <a:pt x="2858034" y="1533500"/>
                  <a:pt x="2858034" y="1529029"/>
                </a:cubicBezTo>
                <a:cubicBezTo>
                  <a:pt x="2853563" y="1501089"/>
                  <a:pt x="2847277" y="1480134"/>
                  <a:pt x="2839174" y="1466164"/>
                </a:cubicBezTo>
                <a:cubicBezTo>
                  <a:pt x="2831072" y="1452194"/>
                  <a:pt x="2822270" y="1445209"/>
                  <a:pt x="2812771" y="1445209"/>
                </a:cubicBezTo>
                <a:close/>
                <a:moveTo>
                  <a:pt x="3368879" y="1397432"/>
                </a:moveTo>
                <a:cubicBezTo>
                  <a:pt x="3362173" y="1397432"/>
                  <a:pt x="3356166" y="1400086"/>
                  <a:pt x="3350857" y="1405395"/>
                </a:cubicBezTo>
                <a:cubicBezTo>
                  <a:pt x="3345548" y="1410704"/>
                  <a:pt x="3342894" y="1416431"/>
                  <a:pt x="3342894" y="1422578"/>
                </a:cubicBezTo>
                <a:cubicBezTo>
                  <a:pt x="3342894" y="1428725"/>
                  <a:pt x="3346247" y="1434313"/>
                  <a:pt x="3352952" y="1439342"/>
                </a:cubicBezTo>
                <a:cubicBezTo>
                  <a:pt x="3356305" y="1442136"/>
                  <a:pt x="3361055" y="1443533"/>
                  <a:pt x="3367202" y="1443533"/>
                </a:cubicBezTo>
                <a:cubicBezTo>
                  <a:pt x="3374466" y="1443533"/>
                  <a:pt x="3380334" y="1441577"/>
                  <a:pt x="3384804" y="1437666"/>
                </a:cubicBezTo>
                <a:cubicBezTo>
                  <a:pt x="3387598" y="1435430"/>
                  <a:pt x="3389554" y="1432636"/>
                  <a:pt x="3390672" y="1429284"/>
                </a:cubicBezTo>
                <a:cubicBezTo>
                  <a:pt x="3391789" y="1425931"/>
                  <a:pt x="3392348" y="1422857"/>
                  <a:pt x="3392348" y="1420063"/>
                </a:cubicBezTo>
                <a:cubicBezTo>
                  <a:pt x="3392348" y="1413358"/>
                  <a:pt x="3389554" y="1407770"/>
                  <a:pt x="3383966" y="1403299"/>
                </a:cubicBezTo>
                <a:cubicBezTo>
                  <a:pt x="3379496" y="1399388"/>
                  <a:pt x="3374466" y="1397432"/>
                  <a:pt x="3368879" y="1397432"/>
                </a:cubicBezTo>
                <a:close/>
                <a:moveTo>
                  <a:pt x="2789301" y="1217219"/>
                </a:moveTo>
                <a:cubicBezTo>
                  <a:pt x="2817241" y="1217219"/>
                  <a:pt x="2844203" y="1219734"/>
                  <a:pt x="2870187" y="1224763"/>
                </a:cubicBezTo>
                <a:cubicBezTo>
                  <a:pt x="2896172" y="1229792"/>
                  <a:pt x="2920479" y="1238872"/>
                  <a:pt x="2943111" y="1252004"/>
                </a:cubicBezTo>
                <a:cubicBezTo>
                  <a:pt x="2965742" y="1265136"/>
                  <a:pt x="2986278" y="1283018"/>
                  <a:pt x="3004719" y="1305649"/>
                </a:cubicBezTo>
                <a:cubicBezTo>
                  <a:pt x="3023159" y="1328281"/>
                  <a:pt x="3039085" y="1357059"/>
                  <a:pt x="3052496" y="1391984"/>
                </a:cubicBezTo>
                <a:cubicBezTo>
                  <a:pt x="3065907" y="1426909"/>
                  <a:pt x="3076245" y="1468819"/>
                  <a:pt x="3083509" y="1517714"/>
                </a:cubicBezTo>
                <a:cubicBezTo>
                  <a:pt x="3090774" y="1566609"/>
                  <a:pt x="3094406" y="1624025"/>
                  <a:pt x="3094406" y="1689964"/>
                </a:cubicBezTo>
                <a:cubicBezTo>
                  <a:pt x="3094406" y="1694434"/>
                  <a:pt x="3094546" y="1700162"/>
                  <a:pt x="3094825" y="1707147"/>
                </a:cubicBezTo>
                <a:cubicBezTo>
                  <a:pt x="3095105" y="1714132"/>
                  <a:pt x="3095244" y="1722374"/>
                  <a:pt x="3095244" y="1731874"/>
                </a:cubicBezTo>
                <a:cubicBezTo>
                  <a:pt x="3095244" y="1746961"/>
                  <a:pt x="3094127" y="1763446"/>
                  <a:pt x="3091891" y="1781328"/>
                </a:cubicBezTo>
                <a:cubicBezTo>
                  <a:pt x="3089656" y="1799209"/>
                  <a:pt x="3085046" y="1815694"/>
                  <a:pt x="3078061" y="1830781"/>
                </a:cubicBezTo>
                <a:cubicBezTo>
                  <a:pt x="3071076" y="1845869"/>
                  <a:pt x="3060599" y="1858582"/>
                  <a:pt x="3046628" y="1868919"/>
                </a:cubicBezTo>
                <a:cubicBezTo>
                  <a:pt x="3032659" y="1879257"/>
                  <a:pt x="3013939" y="1884426"/>
                  <a:pt x="2990469" y="1884426"/>
                </a:cubicBezTo>
                <a:cubicBezTo>
                  <a:pt x="2969794" y="1884426"/>
                  <a:pt x="2953030" y="1881353"/>
                  <a:pt x="2940177" y="1875206"/>
                </a:cubicBezTo>
                <a:cubicBezTo>
                  <a:pt x="2927325" y="1869059"/>
                  <a:pt x="2916708" y="1859979"/>
                  <a:pt x="2908326" y="1847964"/>
                </a:cubicBezTo>
                <a:cubicBezTo>
                  <a:pt x="2899944" y="1835950"/>
                  <a:pt x="2893238" y="1821282"/>
                  <a:pt x="2888209" y="1803959"/>
                </a:cubicBezTo>
                <a:cubicBezTo>
                  <a:pt x="2883180" y="1786636"/>
                  <a:pt x="2878150" y="1766519"/>
                  <a:pt x="2873121" y="1743609"/>
                </a:cubicBezTo>
                <a:cubicBezTo>
                  <a:pt x="2864739" y="1744726"/>
                  <a:pt x="2856357" y="1745564"/>
                  <a:pt x="2847975" y="1746123"/>
                </a:cubicBezTo>
                <a:cubicBezTo>
                  <a:pt x="2839593" y="1746682"/>
                  <a:pt x="2830932" y="1746961"/>
                  <a:pt x="2821991" y="1746961"/>
                </a:cubicBezTo>
                <a:cubicBezTo>
                  <a:pt x="2811933" y="1746961"/>
                  <a:pt x="2801734" y="1746542"/>
                  <a:pt x="2791397" y="1745704"/>
                </a:cubicBezTo>
                <a:cubicBezTo>
                  <a:pt x="2781059" y="1744866"/>
                  <a:pt x="2771140" y="1743888"/>
                  <a:pt x="2761641" y="1742770"/>
                </a:cubicBezTo>
                <a:cubicBezTo>
                  <a:pt x="2758288" y="1767358"/>
                  <a:pt x="2754516" y="1788592"/>
                  <a:pt x="2750325" y="1806474"/>
                </a:cubicBezTo>
                <a:cubicBezTo>
                  <a:pt x="2746134" y="1824355"/>
                  <a:pt x="2740127" y="1839024"/>
                  <a:pt x="2732303" y="1850479"/>
                </a:cubicBezTo>
                <a:cubicBezTo>
                  <a:pt x="2724480" y="1861934"/>
                  <a:pt x="2713584" y="1870456"/>
                  <a:pt x="2699614" y="1876044"/>
                </a:cubicBezTo>
                <a:cubicBezTo>
                  <a:pt x="2685644" y="1881632"/>
                  <a:pt x="2666924" y="1884426"/>
                  <a:pt x="2643455" y="1884426"/>
                </a:cubicBezTo>
                <a:cubicBezTo>
                  <a:pt x="2618308" y="1884426"/>
                  <a:pt x="2598471" y="1878419"/>
                  <a:pt x="2583942" y="1866405"/>
                </a:cubicBezTo>
                <a:cubicBezTo>
                  <a:pt x="2569413" y="1854391"/>
                  <a:pt x="2558517" y="1839862"/>
                  <a:pt x="2551252" y="1822818"/>
                </a:cubicBezTo>
                <a:cubicBezTo>
                  <a:pt x="2543988" y="1805775"/>
                  <a:pt x="2539378" y="1787754"/>
                  <a:pt x="2537422" y="1768755"/>
                </a:cubicBezTo>
                <a:cubicBezTo>
                  <a:pt x="2535466" y="1749755"/>
                  <a:pt x="2534489" y="1732991"/>
                  <a:pt x="2534489" y="1718463"/>
                </a:cubicBezTo>
                <a:lnTo>
                  <a:pt x="2534489" y="1691640"/>
                </a:lnTo>
                <a:cubicBezTo>
                  <a:pt x="2534489" y="1597762"/>
                  <a:pt x="2541613" y="1520228"/>
                  <a:pt x="2555862" y="1459040"/>
                </a:cubicBezTo>
                <a:cubicBezTo>
                  <a:pt x="2570112" y="1397851"/>
                  <a:pt x="2588972" y="1349375"/>
                  <a:pt x="2612441" y="1313612"/>
                </a:cubicBezTo>
                <a:cubicBezTo>
                  <a:pt x="2635911" y="1277849"/>
                  <a:pt x="2663012" y="1252843"/>
                  <a:pt x="2693747" y="1238593"/>
                </a:cubicBezTo>
                <a:cubicBezTo>
                  <a:pt x="2724480" y="1224344"/>
                  <a:pt x="2756332" y="1217219"/>
                  <a:pt x="2789301" y="1217219"/>
                </a:cubicBezTo>
                <a:close/>
                <a:moveTo>
                  <a:pt x="2224278" y="1214704"/>
                </a:moveTo>
                <a:lnTo>
                  <a:pt x="2239366" y="1214704"/>
                </a:lnTo>
                <a:cubicBezTo>
                  <a:pt x="2261159" y="1215263"/>
                  <a:pt x="2282673" y="1217079"/>
                  <a:pt x="2303907" y="1220153"/>
                </a:cubicBezTo>
                <a:cubicBezTo>
                  <a:pt x="2325142" y="1223226"/>
                  <a:pt x="2345258" y="1227697"/>
                  <a:pt x="2364258" y="1233564"/>
                </a:cubicBezTo>
                <a:cubicBezTo>
                  <a:pt x="2383257" y="1239431"/>
                  <a:pt x="2400160" y="1246975"/>
                  <a:pt x="2414969" y="1256195"/>
                </a:cubicBezTo>
                <a:cubicBezTo>
                  <a:pt x="2429777" y="1265415"/>
                  <a:pt x="2441931" y="1276731"/>
                  <a:pt x="2451430" y="1290142"/>
                </a:cubicBezTo>
                <a:cubicBezTo>
                  <a:pt x="2457577" y="1299083"/>
                  <a:pt x="2462048" y="1308443"/>
                  <a:pt x="2464842" y="1318222"/>
                </a:cubicBezTo>
                <a:cubicBezTo>
                  <a:pt x="2467636" y="1328001"/>
                  <a:pt x="2469033" y="1337920"/>
                  <a:pt x="2469033" y="1347978"/>
                </a:cubicBezTo>
                <a:cubicBezTo>
                  <a:pt x="2469033" y="1364183"/>
                  <a:pt x="2465540" y="1379550"/>
                  <a:pt x="2458555" y="1394079"/>
                </a:cubicBezTo>
                <a:cubicBezTo>
                  <a:pt x="2451570" y="1408608"/>
                  <a:pt x="2441931" y="1420343"/>
                  <a:pt x="2429637" y="1429284"/>
                </a:cubicBezTo>
                <a:cubicBezTo>
                  <a:pt x="2421255" y="1435430"/>
                  <a:pt x="2411895" y="1440041"/>
                  <a:pt x="2401557" y="1443114"/>
                </a:cubicBezTo>
                <a:cubicBezTo>
                  <a:pt x="2391220" y="1446187"/>
                  <a:pt x="2380463" y="1447724"/>
                  <a:pt x="2369287" y="1447724"/>
                </a:cubicBezTo>
                <a:cubicBezTo>
                  <a:pt x="2366493" y="1447724"/>
                  <a:pt x="2363839" y="1447724"/>
                  <a:pt x="2361324" y="1447724"/>
                </a:cubicBezTo>
                <a:cubicBezTo>
                  <a:pt x="2358809" y="1447724"/>
                  <a:pt x="2356155" y="1447445"/>
                  <a:pt x="2353361" y="1446886"/>
                </a:cubicBezTo>
                <a:cubicBezTo>
                  <a:pt x="2341067" y="1445209"/>
                  <a:pt x="2329053" y="1442136"/>
                  <a:pt x="2317319" y="1437666"/>
                </a:cubicBezTo>
                <a:cubicBezTo>
                  <a:pt x="2305584" y="1433195"/>
                  <a:pt x="2293569" y="1430401"/>
                  <a:pt x="2281276" y="1429284"/>
                </a:cubicBezTo>
                <a:cubicBezTo>
                  <a:pt x="2278482" y="1428725"/>
                  <a:pt x="2274291" y="1428445"/>
                  <a:pt x="2268703" y="1428445"/>
                </a:cubicBezTo>
                <a:cubicBezTo>
                  <a:pt x="2255850" y="1428445"/>
                  <a:pt x="2243417" y="1430820"/>
                  <a:pt x="2231403" y="1435570"/>
                </a:cubicBezTo>
                <a:cubicBezTo>
                  <a:pt x="2219389" y="1440320"/>
                  <a:pt x="2208492" y="1446606"/>
                  <a:pt x="2198713" y="1454430"/>
                </a:cubicBezTo>
                <a:cubicBezTo>
                  <a:pt x="2188934" y="1462253"/>
                  <a:pt x="2180552" y="1471194"/>
                  <a:pt x="2173567" y="1481252"/>
                </a:cubicBezTo>
                <a:cubicBezTo>
                  <a:pt x="2166582" y="1491310"/>
                  <a:pt x="2161413" y="1501648"/>
                  <a:pt x="2158061" y="1512266"/>
                </a:cubicBezTo>
                <a:cubicBezTo>
                  <a:pt x="2154149" y="1524559"/>
                  <a:pt x="2152193" y="1537970"/>
                  <a:pt x="2152193" y="1552499"/>
                </a:cubicBezTo>
                <a:cubicBezTo>
                  <a:pt x="2152193" y="1575410"/>
                  <a:pt x="2157083" y="1596085"/>
                  <a:pt x="2166862" y="1614526"/>
                </a:cubicBezTo>
                <a:cubicBezTo>
                  <a:pt x="2176640" y="1632966"/>
                  <a:pt x="2188515" y="1646936"/>
                  <a:pt x="2202485" y="1656436"/>
                </a:cubicBezTo>
                <a:cubicBezTo>
                  <a:pt x="2206956" y="1659230"/>
                  <a:pt x="2213521" y="1662024"/>
                  <a:pt x="2222183" y="1664818"/>
                </a:cubicBezTo>
                <a:cubicBezTo>
                  <a:pt x="2230844" y="1667612"/>
                  <a:pt x="2239366" y="1669009"/>
                  <a:pt x="2247748" y="1669009"/>
                </a:cubicBezTo>
                <a:cubicBezTo>
                  <a:pt x="2254454" y="1669009"/>
                  <a:pt x="2260461" y="1667752"/>
                  <a:pt x="2265769" y="1665237"/>
                </a:cubicBezTo>
                <a:cubicBezTo>
                  <a:pt x="2271078" y="1662722"/>
                  <a:pt x="2274291" y="1658392"/>
                  <a:pt x="2275409" y="1652245"/>
                </a:cubicBezTo>
                <a:lnTo>
                  <a:pt x="2275409" y="1646377"/>
                </a:lnTo>
                <a:cubicBezTo>
                  <a:pt x="2275409" y="1641348"/>
                  <a:pt x="2274012" y="1637297"/>
                  <a:pt x="2271218" y="1634223"/>
                </a:cubicBezTo>
                <a:cubicBezTo>
                  <a:pt x="2268423" y="1631150"/>
                  <a:pt x="2265071" y="1628915"/>
                  <a:pt x="2261159" y="1627518"/>
                </a:cubicBezTo>
                <a:cubicBezTo>
                  <a:pt x="2257248" y="1626121"/>
                  <a:pt x="2253057" y="1625003"/>
                  <a:pt x="2248586" y="1624165"/>
                </a:cubicBezTo>
                <a:cubicBezTo>
                  <a:pt x="2244116" y="1623327"/>
                  <a:pt x="2239925" y="1622349"/>
                  <a:pt x="2236013" y="1621231"/>
                </a:cubicBezTo>
                <a:cubicBezTo>
                  <a:pt x="2225396" y="1617879"/>
                  <a:pt x="2217014" y="1611033"/>
                  <a:pt x="2210867" y="1600695"/>
                </a:cubicBezTo>
                <a:cubicBezTo>
                  <a:pt x="2204720" y="1590358"/>
                  <a:pt x="2201647" y="1578763"/>
                  <a:pt x="2201647" y="1565910"/>
                </a:cubicBezTo>
                <a:cubicBezTo>
                  <a:pt x="2201647" y="1556411"/>
                  <a:pt x="2203323" y="1546911"/>
                  <a:pt x="2206676" y="1537411"/>
                </a:cubicBezTo>
                <a:cubicBezTo>
                  <a:pt x="2212823" y="1521206"/>
                  <a:pt x="2222323" y="1507655"/>
                  <a:pt x="2235175" y="1496759"/>
                </a:cubicBezTo>
                <a:cubicBezTo>
                  <a:pt x="2248027" y="1485862"/>
                  <a:pt x="2262556" y="1477899"/>
                  <a:pt x="2278761" y="1472870"/>
                </a:cubicBezTo>
                <a:cubicBezTo>
                  <a:pt x="2287702" y="1470076"/>
                  <a:pt x="2296643" y="1468260"/>
                  <a:pt x="2305584" y="1467422"/>
                </a:cubicBezTo>
                <a:cubicBezTo>
                  <a:pt x="2314524" y="1466584"/>
                  <a:pt x="2323745" y="1466164"/>
                  <a:pt x="2333244" y="1466164"/>
                </a:cubicBezTo>
                <a:cubicBezTo>
                  <a:pt x="2338274" y="1466164"/>
                  <a:pt x="2343442" y="1466164"/>
                  <a:pt x="2348751" y="1466164"/>
                </a:cubicBezTo>
                <a:cubicBezTo>
                  <a:pt x="2354060" y="1466164"/>
                  <a:pt x="2359228" y="1466444"/>
                  <a:pt x="2364258" y="1467003"/>
                </a:cubicBezTo>
                <a:cubicBezTo>
                  <a:pt x="2416785" y="1469797"/>
                  <a:pt x="2457298" y="1485443"/>
                  <a:pt x="2485797" y="1513942"/>
                </a:cubicBezTo>
                <a:cubicBezTo>
                  <a:pt x="2514296" y="1542441"/>
                  <a:pt x="2528545" y="1586027"/>
                  <a:pt x="2528545" y="1644701"/>
                </a:cubicBezTo>
                <a:cubicBezTo>
                  <a:pt x="2528545" y="1659230"/>
                  <a:pt x="2527427" y="1673619"/>
                  <a:pt x="2525192" y="1687868"/>
                </a:cubicBezTo>
                <a:cubicBezTo>
                  <a:pt x="2522957" y="1702118"/>
                  <a:pt x="2519325" y="1716227"/>
                  <a:pt x="2514296" y="1730197"/>
                </a:cubicBezTo>
                <a:cubicBezTo>
                  <a:pt x="2507031" y="1750314"/>
                  <a:pt x="2497112" y="1768894"/>
                  <a:pt x="2484540" y="1785938"/>
                </a:cubicBezTo>
                <a:cubicBezTo>
                  <a:pt x="2471966" y="1802981"/>
                  <a:pt x="2457577" y="1818069"/>
                  <a:pt x="2441372" y="1831201"/>
                </a:cubicBezTo>
                <a:cubicBezTo>
                  <a:pt x="2425167" y="1844332"/>
                  <a:pt x="2407565" y="1855788"/>
                  <a:pt x="2388565" y="1865567"/>
                </a:cubicBezTo>
                <a:cubicBezTo>
                  <a:pt x="2369566" y="1875346"/>
                  <a:pt x="2349729" y="1883309"/>
                  <a:pt x="2329053" y="1889455"/>
                </a:cubicBezTo>
                <a:cubicBezTo>
                  <a:pt x="2291614" y="1900073"/>
                  <a:pt x="2254454" y="1905381"/>
                  <a:pt x="2217573" y="1905381"/>
                </a:cubicBezTo>
                <a:cubicBezTo>
                  <a:pt x="2181809" y="1905381"/>
                  <a:pt x="2147862" y="1900631"/>
                  <a:pt x="2115732" y="1891132"/>
                </a:cubicBezTo>
                <a:cubicBezTo>
                  <a:pt x="2083600" y="1881632"/>
                  <a:pt x="2054124" y="1868780"/>
                  <a:pt x="2027301" y="1852575"/>
                </a:cubicBezTo>
                <a:cubicBezTo>
                  <a:pt x="2000479" y="1836369"/>
                  <a:pt x="1977009" y="1817370"/>
                  <a:pt x="1956893" y="1795577"/>
                </a:cubicBezTo>
                <a:cubicBezTo>
                  <a:pt x="1936776" y="1773784"/>
                  <a:pt x="1920571" y="1750314"/>
                  <a:pt x="1908277" y="1725168"/>
                </a:cubicBezTo>
                <a:cubicBezTo>
                  <a:pt x="1897101" y="1702257"/>
                  <a:pt x="1889138" y="1678648"/>
                  <a:pt x="1884388" y="1654340"/>
                </a:cubicBezTo>
                <a:cubicBezTo>
                  <a:pt x="1879639" y="1630032"/>
                  <a:pt x="1877264" y="1605306"/>
                  <a:pt x="1877264" y="1580160"/>
                </a:cubicBezTo>
                <a:cubicBezTo>
                  <a:pt x="1877264" y="1551661"/>
                  <a:pt x="1880337" y="1522044"/>
                  <a:pt x="1886484" y="1491310"/>
                </a:cubicBezTo>
                <a:cubicBezTo>
                  <a:pt x="1894866" y="1448842"/>
                  <a:pt x="1908137" y="1410564"/>
                  <a:pt x="1926298" y="1376477"/>
                </a:cubicBezTo>
                <a:cubicBezTo>
                  <a:pt x="1944459" y="1342390"/>
                  <a:pt x="1967649" y="1313333"/>
                  <a:pt x="1995869" y="1289304"/>
                </a:cubicBezTo>
                <a:cubicBezTo>
                  <a:pt x="2024088" y="1265276"/>
                  <a:pt x="2057197" y="1246835"/>
                  <a:pt x="2095196" y="1233983"/>
                </a:cubicBezTo>
                <a:cubicBezTo>
                  <a:pt x="2133194" y="1221131"/>
                  <a:pt x="2176221" y="1214704"/>
                  <a:pt x="2224278" y="1214704"/>
                </a:cubicBezTo>
                <a:close/>
                <a:moveTo>
                  <a:pt x="1433108" y="1214704"/>
                </a:moveTo>
                <a:cubicBezTo>
                  <a:pt x="1449252" y="1214704"/>
                  <a:pt x="1465673" y="1218756"/>
                  <a:pt x="1482372" y="1226858"/>
                </a:cubicBezTo>
                <a:cubicBezTo>
                  <a:pt x="1499070" y="1234961"/>
                  <a:pt x="1512152" y="1245438"/>
                  <a:pt x="1521617" y="1258291"/>
                </a:cubicBezTo>
                <a:cubicBezTo>
                  <a:pt x="1534417" y="1275614"/>
                  <a:pt x="1542903" y="1294473"/>
                  <a:pt x="1547077" y="1314869"/>
                </a:cubicBezTo>
                <a:cubicBezTo>
                  <a:pt x="1551250" y="1335266"/>
                  <a:pt x="1553337" y="1358875"/>
                  <a:pt x="1553337" y="1385697"/>
                </a:cubicBezTo>
                <a:lnTo>
                  <a:pt x="1553337" y="1395756"/>
                </a:lnTo>
                <a:cubicBezTo>
                  <a:pt x="1553337" y="1419225"/>
                  <a:pt x="1553337" y="1442835"/>
                  <a:pt x="1553337" y="1466584"/>
                </a:cubicBezTo>
                <a:cubicBezTo>
                  <a:pt x="1553337" y="1490333"/>
                  <a:pt x="1552779" y="1513942"/>
                  <a:pt x="1551661" y="1537411"/>
                </a:cubicBezTo>
                <a:cubicBezTo>
                  <a:pt x="1550543" y="1567028"/>
                  <a:pt x="1549426" y="1595666"/>
                  <a:pt x="1548308" y="1623327"/>
                </a:cubicBezTo>
                <a:cubicBezTo>
                  <a:pt x="1547191" y="1650988"/>
                  <a:pt x="1544676" y="1679067"/>
                  <a:pt x="1540764" y="1707566"/>
                </a:cubicBezTo>
                <a:cubicBezTo>
                  <a:pt x="1537970" y="1730477"/>
                  <a:pt x="1534059" y="1752829"/>
                  <a:pt x="1529029" y="1774622"/>
                </a:cubicBezTo>
                <a:cubicBezTo>
                  <a:pt x="1524000" y="1796415"/>
                  <a:pt x="1516596" y="1815973"/>
                  <a:pt x="1506817" y="1833296"/>
                </a:cubicBezTo>
                <a:cubicBezTo>
                  <a:pt x="1497038" y="1850619"/>
                  <a:pt x="1484186" y="1864589"/>
                  <a:pt x="1468260" y="1875206"/>
                </a:cubicBezTo>
                <a:cubicBezTo>
                  <a:pt x="1452334" y="1885823"/>
                  <a:pt x="1431798" y="1891132"/>
                  <a:pt x="1406652" y="1891132"/>
                </a:cubicBezTo>
                <a:cubicBezTo>
                  <a:pt x="1386536" y="1891132"/>
                  <a:pt x="1369213" y="1889036"/>
                  <a:pt x="1354684" y="1884845"/>
                </a:cubicBezTo>
                <a:cubicBezTo>
                  <a:pt x="1340155" y="1880654"/>
                  <a:pt x="1327722" y="1873809"/>
                  <a:pt x="1317384" y="1864309"/>
                </a:cubicBezTo>
                <a:cubicBezTo>
                  <a:pt x="1307046" y="1854810"/>
                  <a:pt x="1298245" y="1842516"/>
                  <a:pt x="1290981" y="1827429"/>
                </a:cubicBezTo>
                <a:cubicBezTo>
                  <a:pt x="1283716" y="1812341"/>
                  <a:pt x="1276731" y="1793901"/>
                  <a:pt x="1270026" y="1772107"/>
                </a:cubicBezTo>
                <a:cubicBezTo>
                  <a:pt x="1267791" y="1765402"/>
                  <a:pt x="1265276" y="1756740"/>
                  <a:pt x="1262482" y="1746123"/>
                </a:cubicBezTo>
                <a:cubicBezTo>
                  <a:pt x="1259688" y="1735506"/>
                  <a:pt x="1256475" y="1724749"/>
                  <a:pt x="1252843" y="1713852"/>
                </a:cubicBezTo>
                <a:cubicBezTo>
                  <a:pt x="1249210" y="1702956"/>
                  <a:pt x="1245299" y="1692758"/>
                  <a:pt x="1241108" y="1683258"/>
                </a:cubicBezTo>
                <a:cubicBezTo>
                  <a:pt x="1236917" y="1673759"/>
                  <a:pt x="1232586" y="1666494"/>
                  <a:pt x="1228116" y="1661465"/>
                </a:cubicBezTo>
                <a:cubicBezTo>
                  <a:pt x="1226439" y="1659230"/>
                  <a:pt x="1224483" y="1658112"/>
                  <a:pt x="1222248" y="1658112"/>
                </a:cubicBezTo>
                <a:cubicBezTo>
                  <a:pt x="1219454" y="1658112"/>
                  <a:pt x="1217359" y="1660487"/>
                  <a:pt x="1215962" y="1665237"/>
                </a:cubicBezTo>
                <a:cubicBezTo>
                  <a:pt x="1214565" y="1669987"/>
                  <a:pt x="1213866" y="1675435"/>
                  <a:pt x="1213866" y="1681582"/>
                </a:cubicBezTo>
                <a:cubicBezTo>
                  <a:pt x="1213866" y="1686611"/>
                  <a:pt x="1214006" y="1691500"/>
                  <a:pt x="1214285" y="1696250"/>
                </a:cubicBezTo>
                <a:cubicBezTo>
                  <a:pt x="1214565" y="1701000"/>
                  <a:pt x="1214704" y="1705890"/>
                  <a:pt x="1214704" y="1710919"/>
                </a:cubicBezTo>
                <a:lnTo>
                  <a:pt x="1213866" y="1710919"/>
                </a:lnTo>
                <a:cubicBezTo>
                  <a:pt x="1213866" y="1727124"/>
                  <a:pt x="1213589" y="1743050"/>
                  <a:pt x="1213035" y="1758696"/>
                </a:cubicBezTo>
                <a:cubicBezTo>
                  <a:pt x="1212480" y="1774343"/>
                  <a:pt x="1210810" y="1789430"/>
                  <a:pt x="1208025" y="1803959"/>
                </a:cubicBezTo>
                <a:cubicBezTo>
                  <a:pt x="1203572" y="1828546"/>
                  <a:pt x="1194110" y="1848663"/>
                  <a:pt x="1179638" y="1864309"/>
                </a:cubicBezTo>
                <a:cubicBezTo>
                  <a:pt x="1165165" y="1879956"/>
                  <a:pt x="1144571" y="1887779"/>
                  <a:pt x="1117853" y="1887779"/>
                </a:cubicBezTo>
                <a:cubicBezTo>
                  <a:pt x="1086124" y="1887779"/>
                  <a:pt x="1061213" y="1878140"/>
                  <a:pt x="1043122" y="1858861"/>
                </a:cubicBezTo>
                <a:cubicBezTo>
                  <a:pt x="1025031" y="1839582"/>
                  <a:pt x="1013484" y="1814856"/>
                  <a:pt x="1008481" y="1784680"/>
                </a:cubicBezTo>
                <a:cubicBezTo>
                  <a:pt x="1004578" y="1760093"/>
                  <a:pt x="1002210" y="1734528"/>
                  <a:pt x="1001376" y="1707985"/>
                </a:cubicBezTo>
                <a:cubicBezTo>
                  <a:pt x="1000542" y="1681442"/>
                  <a:pt x="1000125" y="1654201"/>
                  <a:pt x="1000125" y="1626261"/>
                </a:cubicBezTo>
                <a:lnTo>
                  <a:pt x="1000125" y="1591056"/>
                </a:lnTo>
                <a:lnTo>
                  <a:pt x="1000125" y="1544955"/>
                </a:lnTo>
                <a:cubicBezTo>
                  <a:pt x="1000125" y="1521486"/>
                  <a:pt x="1000405" y="1497178"/>
                  <a:pt x="1000963" y="1472032"/>
                </a:cubicBezTo>
                <a:cubicBezTo>
                  <a:pt x="1001522" y="1446886"/>
                  <a:pt x="1003052" y="1422578"/>
                  <a:pt x="1005554" y="1399108"/>
                </a:cubicBezTo>
                <a:cubicBezTo>
                  <a:pt x="1008055" y="1375639"/>
                  <a:pt x="1011952" y="1353427"/>
                  <a:pt x="1017243" y="1332472"/>
                </a:cubicBezTo>
                <a:cubicBezTo>
                  <a:pt x="1022534" y="1311517"/>
                  <a:pt x="1030049" y="1293216"/>
                  <a:pt x="1039789" y="1277569"/>
                </a:cubicBezTo>
                <a:cubicBezTo>
                  <a:pt x="1049529" y="1261923"/>
                  <a:pt x="1061774" y="1249490"/>
                  <a:pt x="1076526" y="1240269"/>
                </a:cubicBezTo>
                <a:cubicBezTo>
                  <a:pt x="1091277" y="1231049"/>
                  <a:pt x="1109227" y="1226439"/>
                  <a:pt x="1130374" y="1226439"/>
                </a:cubicBezTo>
                <a:cubicBezTo>
                  <a:pt x="1149862" y="1226439"/>
                  <a:pt x="1166006" y="1229094"/>
                  <a:pt x="1178806" y="1234402"/>
                </a:cubicBezTo>
                <a:cubicBezTo>
                  <a:pt x="1191606" y="1239711"/>
                  <a:pt x="1204131" y="1247953"/>
                  <a:pt x="1216381" y="1259129"/>
                </a:cubicBezTo>
                <a:cubicBezTo>
                  <a:pt x="1231006" y="1272540"/>
                  <a:pt x="1242540" y="1289164"/>
                  <a:pt x="1250983" y="1309002"/>
                </a:cubicBezTo>
                <a:cubicBezTo>
                  <a:pt x="1259426" y="1328839"/>
                  <a:pt x="1267022" y="1349235"/>
                  <a:pt x="1273771" y="1370190"/>
                </a:cubicBezTo>
                <a:cubicBezTo>
                  <a:pt x="1280521" y="1391146"/>
                  <a:pt x="1287693" y="1411542"/>
                  <a:pt x="1295290" y="1431379"/>
                </a:cubicBezTo>
                <a:cubicBezTo>
                  <a:pt x="1302886" y="1451216"/>
                  <a:pt x="1313154" y="1468120"/>
                  <a:pt x="1326093" y="1482090"/>
                </a:cubicBezTo>
                <a:cubicBezTo>
                  <a:pt x="1327220" y="1483208"/>
                  <a:pt x="1328067" y="1483767"/>
                  <a:pt x="1328634" y="1483767"/>
                </a:cubicBezTo>
                <a:cubicBezTo>
                  <a:pt x="1330878" y="1483767"/>
                  <a:pt x="1332705" y="1482370"/>
                  <a:pt x="1334115" y="1479576"/>
                </a:cubicBezTo>
                <a:cubicBezTo>
                  <a:pt x="1335525" y="1476782"/>
                  <a:pt x="1336512" y="1473429"/>
                  <a:pt x="1337075" y="1469517"/>
                </a:cubicBezTo>
                <a:cubicBezTo>
                  <a:pt x="1337638" y="1465606"/>
                  <a:pt x="1338060" y="1461554"/>
                  <a:pt x="1338339" y="1457363"/>
                </a:cubicBezTo>
                <a:cubicBezTo>
                  <a:pt x="1338619" y="1453172"/>
                  <a:pt x="1338758" y="1449680"/>
                  <a:pt x="1338758" y="1446886"/>
                </a:cubicBezTo>
                <a:lnTo>
                  <a:pt x="1338758" y="1437666"/>
                </a:lnTo>
                <a:cubicBezTo>
                  <a:pt x="1338758" y="1422578"/>
                  <a:pt x="1338898" y="1407770"/>
                  <a:pt x="1339177" y="1393241"/>
                </a:cubicBezTo>
                <a:cubicBezTo>
                  <a:pt x="1339457" y="1378712"/>
                  <a:pt x="1339596" y="1363904"/>
                  <a:pt x="1339596" y="1348816"/>
                </a:cubicBezTo>
                <a:cubicBezTo>
                  <a:pt x="1339596" y="1324229"/>
                  <a:pt x="1341823" y="1303135"/>
                  <a:pt x="1346276" y="1285532"/>
                </a:cubicBezTo>
                <a:cubicBezTo>
                  <a:pt x="1350729" y="1267930"/>
                  <a:pt x="1359355" y="1252703"/>
                  <a:pt x="1372155" y="1239850"/>
                </a:cubicBezTo>
                <a:cubicBezTo>
                  <a:pt x="1388858" y="1223086"/>
                  <a:pt x="1409176" y="1214704"/>
                  <a:pt x="1433108" y="1214704"/>
                </a:cubicBezTo>
                <a:close/>
                <a:moveTo>
                  <a:pt x="4097351" y="1213866"/>
                </a:moveTo>
                <a:cubicBezTo>
                  <a:pt x="4122497" y="1213866"/>
                  <a:pt x="4144290" y="1221131"/>
                  <a:pt x="4162730" y="1235659"/>
                </a:cubicBezTo>
                <a:cubicBezTo>
                  <a:pt x="4181171" y="1250188"/>
                  <a:pt x="4194582" y="1267511"/>
                  <a:pt x="4202964" y="1287628"/>
                </a:cubicBezTo>
                <a:cubicBezTo>
                  <a:pt x="4209111" y="1302157"/>
                  <a:pt x="4212882" y="1317803"/>
                  <a:pt x="4214280" y="1334567"/>
                </a:cubicBezTo>
                <a:cubicBezTo>
                  <a:pt x="4215676" y="1351331"/>
                  <a:pt x="4216375" y="1367816"/>
                  <a:pt x="4216375" y="1384021"/>
                </a:cubicBezTo>
                <a:cubicBezTo>
                  <a:pt x="4216375" y="1427607"/>
                  <a:pt x="4214978" y="1470635"/>
                  <a:pt x="4212184" y="1513104"/>
                </a:cubicBezTo>
                <a:cubicBezTo>
                  <a:pt x="4209390" y="1555572"/>
                  <a:pt x="4205199" y="1598321"/>
                  <a:pt x="4199611" y="1641348"/>
                </a:cubicBezTo>
                <a:cubicBezTo>
                  <a:pt x="4208552" y="1639113"/>
                  <a:pt x="4218610" y="1637995"/>
                  <a:pt x="4229786" y="1637995"/>
                </a:cubicBezTo>
                <a:cubicBezTo>
                  <a:pt x="4245432" y="1637995"/>
                  <a:pt x="4260381" y="1640650"/>
                  <a:pt x="4274630" y="1645958"/>
                </a:cubicBezTo>
                <a:cubicBezTo>
                  <a:pt x="4288880" y="1651267"/>
                  <a:pt x="4301452" y="1658811"/>
                  <a:pt x="4312349" y="1668590"/>
                </a:cubicBezTo>
                <a:cubicBezTo>
                  <a:pt x="4323246" y="1678369"/>
                  <a:pt x="4331907" y="1690243"/>
                  <a:pt x="4338333" y="1704213"/>
                </a:cubicBezTo>
                <a:lnTo>
                  <a:pt x="4344373" y="1722771"/>
                </a:lnTo>
                <a:lnTo>
                  <a:pt x="4344239" y="1718463"/>
                </a:lnTo>
                <a:lnTo>
                  <a:pt x="4344239" y="1691640"/>
                </a:lnTo>
                <a:cubicBezTo>
                  <a:pt x="4344239" y="1597762"/>
                  <a:pt x="4351363" y="1520228"/>
                  <a:pt x="4365613" y="1459040"/>
                </a:cubicBezTo>
                <a:cubicBezTo>
                  <a:pt x="4379862" y="1397851"/>
                  <a:pt x="4398722" y="1349375"/>
                  <a:pt x="4422191" y="1313612"/>
                </a:cubicBezTo>
                <a:cubicBezTo>
                  <a:pt x="4445661" y="1277849"/>
                  <a:pt x="4472762" y="1252843"/>
                  <a:pt x="4503497" y="1238593"/>
                </a:cubicBezTo>
                <a:cubicBezTo>
                  <a:pt x="4534231" y="1224344"/>
                  <a:pt x="4566082" y="1217219"/>
                  <a:pt x="4599052" y="1217219"/>
                </a:cubicBezTo>
                <a:cubicBezTo>
                  <a:pt x="4626991" y="1217219"/>
                  <a:pt x="4653953" y="1219734"/>
                  <a:pt x="4679938" y="1224763"/>
                </a:cubicBezTo>
                <a:cubicBezTo>
                  <a:pt x="4705922" y="1229792"/>
                  <a:pt x="4730230" y="1238872"/>
                  <a:pt x="4752861" y="1252004"/>
                </a:cubicBezTo>
                <a:cubicBezTo>
                  <a:pt x="4775493" y="1265136"/>
                  <a:pt x="4796028" y="1283018"/>
                  <a:pt x="4814469" y="1305649"/>
                </a:cubicBezTo>
                <a:cubicBezTo>
                  <a:pt x="4832909" y="1328281"/>
                  <a:pt x="4848835" y="1357059"/>
                  <a:pt x="4862246" y="1391984"/>
                </a:cubicBezTo>
                <a:cubicBezTo>
                  <a:pt x="4875657" y="1426909"/>
                  <a:pt x="4885995" y="1468819"/>
                  <a:pt x="4893259" y="1517714"/>
                </a:cubicBezTo>
                <a:cubicBezTo>
                  <a:pt x="4900524" y="1566609"/>
                  <a:pt x="4904156" y="1624025"/>
                  <a:pt x="4904156" y="1689964"/>
                </a:cubicBezTo>
                <a:cubicBezTo>
                  <a:pt x="4904156" y="1694434"/>
                  <a:pt x="4904295" y="1700162"/>
                  <a:pt x="4904575" y="1707147"/>
                </a:cubicBezTo>
                <a:cubicBezTo>
                  <a:pt x="4904854" y="1714132"/>
                  <a:pt x="4904994" y="1722374"/>
                  <a:pt x="4904994" y="1731874"/>
                </a:cubicBezTo>
                <a:cubicBezTo>
                  <a:pt x="4904994" y="1746961"/>
                  <a:pt x="4903876" y="1763446"/>
                  <a:pt x="4901642" y="1781328"/>
                </a:cubicBezTo>
                <a:cubicBezTo>
                  <a:pt x="4899406" y="1799209"/>
                  <a:pt x="4894796" y="1815694"/>
                  <a:pt x="4887811" y="1830781"/>
                </a:cubicBezTo>
                <a:cubicBezTo>
                  <a:pt x="4880826" y="1845869"/>
                  <a:pt x="4870349" y="1858582"/>
                  <a:pt x="4856379" y="1868919"/>
                </a:cubicBezTo>
                <a:cubicBezTo>
                  <a:pt x="4842409" y="1879257"/>
                  <a:pt x="4823689" y="1884426"/>
                  <a:pt x="4800219" y="1884426"/>
                </a:cubicBezTo>
                <a:cubicBezTo>
                  <a:pt x="4779543" y="1884426"/>
                  <a:pt x="4762780" y="1881353"/>
                  <a:pt x="4749928" y="1875206"/>
                </a:cubicBezTo>
                <a:cubicBezTo>
                  <a:pt x="4737075" y="1869059"/>
                  <a:pt x="4726458" y="1859979"/>
                  <a:pt x="4718076" y="1847964"/>
                </a:cubicBezTo>
                <a:cubicBezTo>
                  <a:pt x="4709694" y="1835950"/>
                  <a:pt x="4702988" y="1821282"/>
                  <a:pt x="4697959" y="1803959"/>
                </a:cubicBezTo>
                <a:cubicBezTo>
                  <a:pt x="4692930" y="1786636"/>
                  <a:pt x="4687901" y="1766519"/>
                  <a:pt x="4682871" y="1743609"/>
                </a:cubicBezTo>
                <a:cubicBezTo>
                  <a:pt x="4674489" y="1744726"/>
                  <a:pt x="4666107" y="1745564"/>
                  <a:pt x="4657726" y="1746123"/>
                </a:cubicBezTo>
                <a:cubicBezTo>
                  <a:pt x="4649344" y="1746682"/>
                  <a:pt x="4640682" y="1746961"/>
                  <a:pt x="4631741" y="1746961"/>
                </a:cubicBezTo>
                <a:cubicBezTo>
                  <a:pt x="4621683" y="1746961"/>
                  <a:pt x="4611485" y="1746542"/>
                  <a:pt x="4601147" y="1745704"/>
                </a:cubicBezTo>
                <a:cubicBezTo>
                  <a:pt x="4590809" y="1744866"/>
                  <a:pt x="4580890" y="1743888"/>
                  <a:pt x="4571391" y="1742770"/>
                </a:cubicBezTo>
                <a:cubicBezTo>
                  <a:pt x="4568038" y="1767358"/>
                  <a:pt x="4564266" y="1788592"/>
                  <a:pt x="4560075" y="1806474"/>
                </a:cubicBezTo>
                <a:cubicBezTo>
                  <a:pt x="4555884" y="1824355"/>
                  <a:pt x="4549877" y="1839024"/>
                  <a:pt x="4542054" y="1850479"/>
                </a:cubicBezTo>
                <a:cubicBezTo>
                  <a:pt x="4534231" y="1861934"/>
                  <a:pt x="4523334" y="1870456"/>
                  <a:pt x="4509364" y="1876044"/>
                </a:cubicBezTo>
                <a:cubicBezTo>
                  <a:pt x="4495394" y="1881632"/>
                  <a:pt x="4476674" y="1884426"/>
                  <a:pt x="4453205" y="1884426"/>
                </a:cubicBezTo>
                <a:cubicBezTo>
                  <a:pt x="4428059" y="1884426"/>
                  <a:pt x="4408221" y="1878419"/>
                  <a:pt x="4393693" y="1866405"/>
                </a:cubicBezTo>
                <a:cubicBezTo>
                  <a:pt x="4379164" y="1854391"/>
                  <a:pt x="4368267" y="1839862"/>
                  <a:pt x="4361003" y="1822818"/>
                </a:cubicBezTo>
                <a:cubicBezTo>
                  <a:pt x="4353738" y="1805775"/>
                  <a:pt x="4349128" y="1787754"/>
                  <a:pt x="4347172" y="1768755"/>
                </a:cubicBezTo>
                <a:lnTo>
                  <a:pt x="4346434" y="1759751"/>
                </a:lnTo>
                <a:lnTo>
                  <a:pt x="4340848" y="1790967"/>
                </a:lnTo>
                <a:cubicBezTo>
                  <a:pt x="4336098" y="1804099"/>
                  <a:pt x="4329811" y="1815973"/>
                  <a:pt x="4321988" y="1826590"/>
                </a:cubicBezTo>
                <a:cubicBezTo>
                  <a:pt x="4290137" y="1867942"/>
                  <a:pt x="4242080" y="1888617"/>
                  <a:pt x="4177818" y="1888617"/>
                </a:cubicBezTo>
                <a:cubicBezTo>
                  <a:pt x="4139819" y="1888617"/>
                  <a:pt x="4104615" y="1883448"/>
                  <a:pt x="4072205" y="1873110"/>
                </a:cubicBezTo>
                <a:cubicBezTo>
                  <a:pt x="4039794" y="1862773"/>
                  <a:pt x="4014648" y="1845310"/>
                  <a:pt x="3996767" y="1820723"/>
                </a:cubicBezTo>
                <a:cubicBezTo>
                  <a:pt x="3988943" y="1810106"/>
                  <a:pt x="3982796" y="1798231"/>
                  <a:pt x="3978326" y="1785099"/>
                </a:cubicBezTo>
                <a:cubicBezTo>
                  <a:pt x="3973856" y="1771968"/>
                  <a:pt x="3970503" y="1757858"/>
                  <a:pt x="3968268" y="1742770"/>
                </a:cubicBezTo>
                <a:cubicBezTo>
                  <a:pt x="3966032" y="1727683"/>
                  <a:pt x="3964636" y="1711757"/>
                  <a:pt x="3964077" y="1694993"/>
                </a:cubicBezTo>
                <a:cubicBezTo>
                  <a:pt x="3963518" y="1678229"/>
                  <a:pt x="3963239" y="1660627"/>
                  <a:pt x="3963239" y="1642186"/>
                </a:cubicBezTo>
                <a:cubicBezTo>
                  <a:pt x="3963239" y="1601394"/>
                  <a:pt x="3963797" y="1560602"/>
                  <a:pt x="3964915" y="1519809"/>
                </a:cubicBezTo>
                <a:cubicBezTo>
                  <a:pt x="3966032" y="1479017"/>
                  <a:pt x="3967150" y="1438224"/>
                  <a:pt x="3968268" y="1397432"/>
                </a:cubicBezTo>
                <a:cubicBezTo>
                  <a:pt x="3968827" y="1384021"/>
                  <a:pt x="3969525" y="1370610"/>
                  <a:pt x="3970363" y="1357198"/>
                </a:cubicBezTo>
                <a:cubicBezTo>
                  <a:pt x="3971201" y="1343787"/>
                  <a:pt x="3973297" y="1330655"/>
                  <a:pt x="3976650" y="1317803"/>
                </a:cubicBezTo>
                <a:cubicBezTo>
                  <a:pt x="3980003" y="1304392"/>
                  <a:pt x="3985311" y="1291400"/>
                  <a:pt x="3992576" y="1278827"/>
                </a:cubicBezTo>
                <a:cubicBezTo>
                  <a:pt x="3999840" y="1266254"/>
                  <a:pt x="4008641" y="1255078"/>
                  <a:pt x="4018979" y="1245299"/>
                </a:cubicBezTo>
                <a:cubicBezTo>
                  <a:pt x="4029316" y="1235520"/>
                  <a:pt x="4041051" y="1227836"/>
                  <a:pt x="4054183" y="1222248"/>
                </a:cubicBezTo>
                <a:cubicBezTo>
                  <a:pt x="4067315" y="1216660"/>
                  <a:pt x="4081704" y="1213866"/>
                  <a:pt x="4097351" y="1213866"/>
                </a:cubicBezTo>
                <a:close/>
                <a:moveTo>
                  <a:pt x="5044084" y="1212190"/>
                </a:moveTo>
                <a:cubicBezTo>
                  <a:pt x="5059120" y="1212190"/>
                  <a:pt x="5073740" y="1215123"/>
                  <a:pt x="5087946" y="1220991"/>
                </a:cubicBezTo>
                <a:cubicBezTo>
                  <a:pt x="5102151" y="1226858"/>
                  <a:pt x="5114824" y="1235659"/>
                  <a:pt x="5125966" y="1247394"/>
                </a:cubicBezTo>
                <a:cubicBezTo>
                  <a:pt x="5143227" y="1265835"/>
                  <a:pt x="5154504" y="1289025"/>
                  <a:pt x="5159795" y="1316965"/>
                </a:cubicBezTo>
                <a:cubicBezTo>
                  <a:pt x="5165086" y="1344905"/>
                  <a:pt x="5168290" y="1375918"/>
                  <a:pt x="5169408" y="1410005"/>
                </a:cubicBezTo>
                <a:cubicBezTo>
                  <a:pt x="5171084" y="1454709"/>
                  <a:pt x="5171923" y="1499413"/>
                  <a:pt x="5171923" y="1544117"/>
                </a:cubicBezTo>
                <a:cubicBezTo>
                  <a:pt x="5171923" y="1574292"/>
                  <a:pt x="5171366" y="1604048"/>
                  <a:pt x="5170253" y="1633385"/>
                </a:cubicBezTo>
                <a:cubicBezTo>
                  <a:pt x="5169140" y="1662722"/>
                  <a:pt x="5167470" y="1692199"/>
                  <a:pt x="5165243" y="1721815"/>
                </a:cubicBezTo>
                <a:cubicBezTo>
                  <a:pt x="5164126" y="1736903"/>
                  <a:pt x="5162591" y="1751991"/>
                  <a:pt x="5160640" y="1767078"/>
                </a:cubicBezTo>
                <a:cubicBezTo>
                  <a:pt x="5158689" y="1782166"/>
                  <a:pt x="5154652" y="1796695"/>
                  <a:pt x="5148532" y="1810665"/>
                </a:cubicBezTo>
                <a:cubicBezTo>
                  <a:pt x="5140176" y="1830223"/>
                  <a:pt x="5126806" y="1847545"/>
                  <a:pt x="5108423" y="1862633"/>
                </a:cubicBezTo>
                <a:cubicBezTo>
                  <a:pt x="5090039" y="1877721"/>
                  <a:pt x="5068592" y="1885264"/>
                  <a:pt x="5044084" y="1885264"/>
                </a:cubicBezTo>
                <a:cubicBezTo>
                  <a:pt x="5038513" y="1885264"/>
                  <a:pt x="5034336" y="1884985"/>
                  <a:pt x="5031550" y="1884426"/>
                </a:cubicBezTo>
                <a:cubicBezTo>
                  <a:pt x="5008709" y="1881632"/>
                  <a:pt x="4989212" y="1872831"/>
                  <a:pt x="4973060" y="1858023"/>
                </a:cubicBezTo>
                <a:cubicBezTo>
                  <a:pt x="4956907" y="1843215"/>
                  <a:pt x="4944098" y="1826590"/>
                  <a:pt x="4934634" y="1808150"/>
                </a:cubicBezTo>
                <a:cubicBezTo>
                  <a:pt x="4923493" y="1784680"/>
                  <a:pt x="4916250" y="1757579"/>
                  <a:pt x="4912906" y="1726845"/>
                </a:cubicBezTo>
                <a:cubicBezTo>
                  <a:pt x="4909562" y="1696111"/>
                  <a:pt x="4907890" y="1663980"/>
                  <a:pt x="4907890" y="1630452"/>
                </a:cubicBezTo>
                <a:cubicBezTo>
                  <a:pt x="4907890" y="1612570"/>
                  <a:pt x="4908030" y="1594828"/>
                  <a:pt x="4908309" y="1577226"/>
                </a:cubicBezTo>
                <a:cubicBezTo>
                  <a:pt x="4908588" y="1559624"/>
                  <a:pt x="4909007" y="1542161"/>
                  <a:pt x="4909566" y="1524838"/>
                </a:cubicBezTo>
                <a:cubicBezTo>
                  <a:pt x="4910125" y="1498016"/>
                  <a:pt x="4910821" y="1470914"/>
                  <a:pt x="4911655" y="1443533"/>
                </a:cubicBezTo>
                <a:cubicBezTo>
                  <a:pt x="4912489" y="1416152"/>
                  <a:pt x="4914578" y="1390028"/>
                  <a:pt x="4917922" y="1365161"/>
                </a:cubicBezTo>
                <a:cubicBezTo>
                  <a:pt x="4921266" y="1340295"/>
                  <a:pt x="4926557" y="1317384"/>
                  <a:pt x="4933795" y="1296429"/>
                </a:cubicBezTo>
                <a:cubicBezTo>
                  <a:pt x="4941033" y="1275474"/>
                  <a:pt x="4951895" y="1258011"/>
                  <a:pt x="4966381" y="1244041"/>
                </a:cubicBezTo>
                <a:cubicBezTo>
                  <a:pt x="4976963" y="1233424"/>
                  <a:pt x="4988937" y="1225461"/>
                  <a:pt x="5002305" y="1220153"/>
                </a:cubicBezTo>
                <a:cubicBezTo>
                  <a:pt x="5015672" y="1214844"/>
                  <a:pt x="5029599" y="1212190"/>
                  <a:pt x="5044084" y="1212190"/>
                </a:cubicBezTo>
                <a:close/>
                <a:moveTo>
                  <a:pt x="137465" y="1212190"/>
                </a:moveTo>
                <a:cubicBezTo>
                  <a:pt x="152553" y="1212190"/>
                  <a:pt x="167221" y="1215123"/>
                  <a:pt x="181471" y="1220991"/>
                </a:cubicBezTo>
                <a:cubicBezTo>
                  <a:pt x="195720" y="1226858"/>
                  <a:pt x="208433" y="1235659"/>
                  <a:pt x="219609" y="1247394"/>
                </a:cubicBezTo>
                <a:cubicBezTo>
                  <a:pt x="236931" y="1265835"/>
                  <a:pt x="248247" y="1289025"/>
                  <a:pt x="253556" y="1316965"/>
                </a:cubicBezTo>
                <a:cubicBezTo>
                  <a:pt x="258864" y="1344905"/>
                  <a:pt x="262077" y="1375918"/>
                  <a:pt x="263195" y="1410005"/>
                </a:cubicBezTo>
                <a:lnTo>
                  <a:pt x="263195" y="1419225"/>
                </a:lnTo>
                <a:cubicBezTo>
                  <a:pt x="265430" y="1419225"/>
                  <a:pt x="267665" y="1419085"/>
                  <a:pt x="269901" y="1418806"/>
                </a:cubicBezTo>
                <a:cubicBezTo>
                  <a:pt x="272136" y="1418527"/>
                  <a:pt x="274371" y="1418387"/>
                  <a:pt x="276606" y="1418387"/>
                </a:cubicBezTo>
                <a:cubicBezTo>
                  <a:pt x="281077" y="1418387"/>
                  <a:pt x="285826" y="1418387"/>
                  <a:pt x="290856" y="1418387"/>
                </a:cubicBezTo>
                <a:cubicBezTo>
                  <a:pt x="295885" y="1418387"/>
                  <a:pt x="300635" y="1418666"/>
                  <a:pt x="305105" y="1419225"/>
                </a:cubicBezTo>
                <a:cubicBezTo>
                  <a:pt x="307340" y="1382903"/>
                  <a:pt x="312090" y="1349375"/>
                  <a:pt x="319354" y="1318641"/>
                </a:cubicBezTo>
                <a:cubicBezTo>
                  <a:pt x="326619" y="1287907"/>
                  <a:pt x="340030" y="1263041"/>
                  <a:pt x="359588" y="1244041"/>
                </a:cubicBezTo>
                <a:cubicBezTo>
                  <a:pt x="370205" y="1233424"/>
                  <a:pt x="382219" y="1225461"/>
                  <a:pt x="395631" y="1220153"/>
                </a:cubicBezTo>
                <a:cubicBezTo>
                  <a:pt x="409042" y="1214844"/>
                  <a:pt x="423012" y="1212190"/>
                  <a:pt x="437541" y="1212190"/>
                </a:cubicBezTo>
                <a:cubicBezTo>
                  <a:pt x="452628" y="1212190"/>
                  <a:pt x="467157" y="1215123"/>
                  <a:pt x="481127" y="1220991"/>
                </a:cubicBezTo>
                <a:cubicBezTo>
                  <a:pt x="495097" y="1226858"/>
                  <a:pt x="507670" y="1235659"/>
                  <a:pt x="518846" y="1247394"/>
                </a:cubicBezTo>
                <a:cubicBezTo>
                  <a:pt x="536169" y="1265835"/>
                  <a:pt x="547485" y="1289025"/>
                  <a:pt x="552793" y="1316965"/>
                </a:cubicBezTo>
                <a:cubicBezTo>
                  <a:pt x="558102" y="1344905"/>
                  <a:pt x="561315" y="1375918"/>
                  <a:pt x="562432" y="1410005"/>
                </a:cubicBezTo>
                <a:lnTo>
                  <a:pt x="563692" y="1477181"/>
                </a:lnTo>
                <a:lnTo>
                  <a:pt x="567424" y="1410843"/>
                </a:lnTo>
                <a:cubicBezTo>
                  <a:pt x="569379" y="1389609"/>
                  <a:pt x="572872" y="1369771"/>
                  <a:pt x="577901" y="1351331"/>
                </a:cubicBezTo>
                <a:cubicBezTo>
                  <a:pt x="582930" y="1332891"/>
                  <a:pt x="589915" y="1315987"/>
                  <a:pt x="598856" y="1300620"/>
                </a:cubicBezTo>
                <a:cubicBezTo>
                  <a:pt x="607797" y="1285253"/>
                  <a:pt x="619532" y="1271981"/>
                  <a:pt x="634060" y="1260805"/>
                </a:cubicBezTo>
                <a:cubicBezTo>
                  <a:pt x="653618" y="1244600"/>
                  <a:pt x="678904" y="1233005"/>
                  <a:pt x="709918" y="1226020"/>
                </a:cubicBezTo>
                <a:cubicBezTo>
                  <a:pt x="740931" y="1219035"/>
                  <a:pt x="773481" y="1215543"/>
                  <a:pt x="807568" y="1215543"/>
                </a:cubicBezTo>
                <a:cubicBezTo>
                  <a:pt x="831037" y="1215543"/>
                  <a:pt x="854507" y="1217219"/>
                  <a:pt x="877977" y="1220572"/>
                </a:cubicBezTo>
                <a:cubicBezTo>
                  <a:pt x="890829" y="1222807"/>
                  <a:pt x="903681" y="1225461"/>
                  <a:pt x="916534" y="1228535"/>
                </a:cubicBezTo>
                <a:cubicBezTo>
                  <a:pt x="929386" y="1231608"/>
                  <a:pt x="941400" y="1237056"/>
                  <a:pt x="952576" y="1244880"/>
                </a:cubicBezTo>
                <a:cubicBezTo>
                  <a:pt x="966546" y="1254379"/>
                  <a:pt x="977722" y="1266673"/>
                  <a:pt x="986105" y="1281760"/>
                </a:cubicBezTo>
                <a:cubicBezTo>
                  <a:pt x="994486" y="1296848"/>
                  <a:pt x="999236" y="1312774"/>
                  <a:pt x="1000354" y="1329538"/>
                </a:cubicBezTo>
                <a:lnTo>
                  <a:pt x="997839" y="1336243"/>
                </a:lnTo>
                <a:cubicBezTo>
                  <a:pt x="997839" y="1349096"/>
                  <a:pt x="995464" y="1361669"/>
                  <a:pt x="990715" y="1373962"/>
                </a:cubicBezTo>
                <a:cubicBezTo>
                  <a:pt x="985965" y="1386256"/>
                  <a:pt x="979399" y="1397153"/>
                  <a:pt x="971017" y="1406652"/>
                </a:cubicBezTo>
                <a:cubicBezTo>
                  <a:pt x="962635" y="1416152"/>
                  <a:pt x="952576" y="1423835"/>
                  <a:pt x="940842" y="1429703"/>
                </a:cubicBezTo>
                <a:cubicBezTo>
                  <a:pt x="929107" y="1435570"/>
                  <a:pt x="916534" y="1438504"/>
                  <a:pt x="903123" y="1438504"/>
                </a:cubicBezTo>
                <a:cubicBezTo>
                  <a:pt x="897535" y="1438504"/>
                  <a:pt x="893344" y="1438224"/>
                  <a:pt x="890550" y="1437666"/>
                </a:cubicBezTo>
                <a:cubicBezTo>
                  <a:pt x="885520" y="1436548"/>
                  <a:pt x="880212" y="1435570"/>
                  <a:pt x="874624" y="1434732"/>
                </a:cubicBezTo>
                <a:cubicBezTo>
                  <a:pt x="869036" y="1433894"/>
                  <a:pt x="863448" y="1433475"/>
                  <a:pt x="857860" y="1433475"/>
                </a:cubicBezTo>
                <a:cubicBezTo>
                  <a:pt x="850595" y="1433475"/>
                  <a:pt x="844449" y="1435151"/>
                  <a:pt x="839419" y="1438504"/>
                </a:cubicBezTo>
                <a:cubicBezTo>
                  <a:pt x="833832" y="1442415"/>
                  <a:pt x="831037" y="1447724"/>
                  <a:pt x="831037" y="1454430"/>
                </a:cubicBezTo>
                <a:cubicBezTo>
                  <a:pt x="831037" y="1459459"/>
                  <a:pt x="833273" y="1462951"/>
                  <a:pt x="837743" y="1464907"/>
                </a:cubicBezTo>
                <a:cubicBezTo>
                  <a:pt x="842213" y="1466863"/>
                  <a:pt x="847243" y="1467841"/>
                  <a:pt x="852831" y="1467841"/>
                </a:cubicBezTo>
                <a:cubicBezTo>
                  <a:pt x="855625" y="1467841"/>
                  <a:pt x="858139" y="1467841"/>
                  <a:pt x="860374" y="1467841"/>
                </a:cubicBezTo>
                <a:cubicBezTo>
                  <a:pt x="862610" y="1467841"/>
                  <a:pt x="865124" y="1467561"/>
                  <a:pt x="867918" y="1467003"/>
                </a:cubicBezTo>
                <a:cubicBezTo>
                  <a:pt x="871830" y="1466444"/>
                  <a:pt x="875602" y="1466025"/>
                  <a:pt x="879234" y="1465745"/>
                </a:cubicBezTo>
                <a:cubicBezTo>
                  <a:pt x="882866" y="1465466"/>
                  <a:pt x="886917" y="1465326"/>
                  <a:pt x="891388" y="1465326"/>
                </a:cubicBezTo>
                <a:cubicBezTo>
                  <a:pt x="896417" y="1465326"/>
                  <a:pt x="901446" y="1465466"/>
                  <a:pt x="906475" y="1465745"/>
                </a:cubicBezTo>
                <a:cubicBezTo>
                  <a:pt x="911505" y="1466025"/>
                  <a:pt x="916534" y="1466444"/>
                  <a:pt x="921563" y="1467003"/>
                </a:cubicBezTo>
                <a:cubicBezTo>
                  <a:pt x="953973" y="1470355"/>
                  <a:pt x="976325" y="1483208"/>
                  <a:pt x="988619" y="1505560"/>
                </a:cubicBezTo>
                <a:cubicBezTo>
                  <a:pt x="995325" y="1518412"/>
                  <a:pt x="998678" y="1531265"/>
                  <a:pt x="998678" y="1544117"/>
                </a:cubicBezTo>
                <a:cubicBezTo>
                  <a:pt x="998678" y="1563116"/>
                  <a:pt x="995185" y="1577785"/>
                  <a:pt x="988200" y="1588123"/>
                </a:cubicBezTo>
                <a:cubicBezTo>
                  <a:pt x="981215" y="1598460"/>
                  <a:pt x="971715" y="1606144"/>
                  <a:pt x="959701" y="1611173"/>
                </a:cubicBezTo>
                <a:cubicBezTo>
                  <a:pt x="947687" y="1616202"/>
                  <a:pt x="933158" y="1619136"/>
                  <a:pt x="916115" y="1619974"/>
                </a:cubicBezTo>
                <a:cubicBezTo>
                  <a:pt x="899071" y="1620812"/>
                  <a:pt x="880491" y="1621231"/>
                  <a:pt x="860374" y="1621231"/>
                </a:cubicBezTo>
                <a:cubicBezTo>
                  <a:pt x="857580" y="1621231"/>
                  <a:pt x="854786" y="1621231"/>
                  <a:pt x="851992" y="1621231"/>
                </a:cubicBezTo>
                <a:cubicBezTo>
                  <a:pt x="849198" y="1621231"/>
                  <a:pt x="846404" y="1621511"/>
                  <a:pt x="843610" y="1622070"/>
                </a:cubicBezTo>
                <a:cubicBezTo>
                  <a:pt x="834111" y="1623746"/>
                  <a:pt x="829361" y="1629055"/>
                  <a:pt x="829361" y="1637995"/>
                </a:cubicBezTo>
                <a:cubicBezTo>
                  <a:pt x="829361" y="1647495"/>
                  <a:pt x="832295" y="1653781"/>
                  <a:pt x="838162" y="1656855"/>
                </a:cubicBezTo>
                <a:cubicBezTo>
                  <a:pt x="844030" y="1659928"/>
                  <a:pt x="850875" y="1661465"/>
                  <a:pt x="858698" y="1661465"/>
                </a:cubicBezTo>
                <a:cubicBezTo>
                  <a:pt x="862051" y="1661465"/>
                  <a:pt x="865264" y="1661325"/>
                  <a:pt x="868337" y="1661046"/>
                </a:cubicBezTo>
                <a:cubicBezTo>
                  <a:pt x="871411" y="1660766"/>
                  <a:pt x="874624" y="1660347"/>
                  <a:pt x="877977" y="1659789"/>
                </a:cubicBezTo>
                <a:cubicBezTo>
                  <a:pt x="886359" y="1658112"/>
                  <a:pt x="894741" y="1657274"/>
                  <a:pt x="903123" y="1657274"/>
                </a:cubicBezTo>
                <a:cubicBezTo>
                  <a:pt x="930504" y="1657274"/>
                  <a:pt x="952716" y="1665237"/>
                  <a:pt x="969760" y="1681163"/>
                </a:cubicBezTo>
                <a:cubicBezTo>
                  <a:pt x="986803" y="1697089"/>
                  <a:pt x="995325" y="1719580"/>
                  <a:pt x="995325" y="1748638"/>
                </a:cubicBezTo>
                <a:cubicBezTo>
                  <a:pt x="995325" y="1749755"/>
                  <a:pt x="995185" y="1750873"/>
                  <a:pt x="994906" y="1751991"/>
                </a:cubicBezTo>
                <a:cubicBezTo>
                  <a:pt x="994626" y="1753108"/>
                  <a:pt x="994486" y="1754226"/>
                  <a:pt x="994486" y="1755343"/>
                </a:cubicBezTo>
                <a:cubicBezTo>
                  <a:pt x="993369" y="1778813"/>
                  <a:pt x="987641" y="1798790"/>
                  <a:pt x="977303" y="1815275"/>
                </a:cubicBezTo>
                <a:cubicBezTo>
                  <a:pt x="966966" y="1831759"/>
                  <a:pt x="953275" y="1845170"/>
                  <a:pt x="936232" y="1855508"/>
                </a:cubicBezTo>
                <a:cubicBezTo>
                  <a:pt x="919188" y="1865846"/>
                  <a:pt x="899770" y="1873390"/>
                  <a:pt x="877977" y="1878140"/>
                </a:cubicBezTo>
                <a:cubicBezTo>
                  <a:pt x="856183" y="1882890"/>
                  <a:pt x="833273" y="1885264"/>
                  <a:pt x="809244" y="1885264"/>
                </a:cubicBezTo>
                <a:cubicBezTo>
                  <a:pt x="798068" y="1885264"/>
                  <a:pt x="786752" y="1884706"/>
                  <a:pt x="775297" y="1883588"/>
                </a:cubicBezTo>
                <a:cubicBezTo>
                  <a:pt x="763842" y="1882470"/>
                  <a:pt x="752526" y="1881073"/>
                  <a:pt x="741350" y="1879397"/>
                </a:cubicBezTo>
                <a:cubicBezTo>
                  <a:pt x="722351" y="1876603"/>
                  <a:pt x="703910" y="1871993"/>
                  <a:pt x="686029" y="1865567"/>
                </a:cubicBezTo>
                <a:cubicBezTo>
                  <a:pt x="668147" y="1859141"/>
                  <a:pt x="651942" y="1849501"/>
                  <a:pt x="637413" y="1836649"/>
                </a:cubicBezTo>
                <a:cubicBezTo>
                  <a:pt x="621208" y="1822120"/>
                  <a:pt x="608216" y="1803680"/>
                  <a:pt x="598437" y="1781328"/>
                </a:cubicBezTo>
                <a:cubicBezTo>
                  <a:pt x="588658" y="1758976"/>
                  <a:pt x="581114" y="1734388"/>
                  <a:pt x="575805" y="1707566"/>
                </a:cubicBezTo>
                <a:cubicBezTo>
                  <a:pt x="570497" y="1680744"/>
                  <a:pt x="567004" y="1652245"/>
                  <a:pt x="565328" y="1622070"/>
                </a:cubicBezTo>
                <a:lnTo>
                  <a:pt x="564347" y="1586742"/>
                </a:lnTo>
                <a:lnTo>
                  <a:pt x="563690" y="1633385"/>
                </a:lnTo>
                <a:cubicBezTo>
                  <a:pt x="562852" y="1662722"/>
                  <a:pt x="561315" y="1692199"/>
                  <a:pt x="559080" y="1721815"/>
                </a:cubicBezTo>
                <a:cubicBezTo>
                  <a:pt x="557962" y="1736903"/>
                  <a:pt x="556425" y="1751991"/>
                  <a:pt x="554470" y="1767078"/>
                </a:cubicBezTo>
                <a:cubicBezTo>
                  <a:pt x="552514" y="1782166"/>
                  <a:pt x="548462" y="1796695"/>
                  <a:pt x="542316" y="1810665"/>
                </a:cubicBezTo>
                <a:cubicBezTo>
                  <a:pt x="533934" y="1830223"/>
                  <a:pt x="520522" y="1847545"/>
                  <a:pt x="502082" y="1862633"/>
                </a:cubicBezTo>
                <a:cubicBezTo>
                  <a:pt x="483642" y="1877721"/>
                  <a:pt x="462128" y="1885264"/>
                  <a:pt x="437541" y="1885264"/>
                </a:cubicBezTo>
                <a:cubicBezTo>
                  <a:pt x="431953" y="1885264"/>
                  <a:pt x="427762" y="1884985"/>
                  <a:pt x="424968" y="1884426"/>
                </a:cubicBezTo>
                <a:cubicBezTo>
                  <a:pt x="402057" y="1881632"/>
                  <a:pt x="382499" y="1872831"/>
                  <a:pt x="366294" y="1858023"/>
                </a:cubicBezTo>
                <a:cubicBezTo>
                  <a:pt x="350088" y="1843215"/>
                  <a:pt x="337236" y="1826590"/>
                  <a:pt x="327736" y="1808150"/>
                </a:cubicBezTo>
                <a:cubicBezTo>
                  <a:pt x="318237" y="1788592"/>
                  <a:pt x="311671" y="1766100"/>
                  <a:pt x="308039" y="1740675"/>
                </a:cubicBezTo>
                <a:cubicBezTo>
                  <a:pt x="304406" y="1715249"/>
                  <a:pt x="302032" y="1688287"/>
                  <a:pt x="300914" y="1659789"/>
                </a:cubicBezTo>
                <a:lnTo>
                  <a:pt x="299238" y="1659789"/>
                </a:lnTo>
                <a:cubicBezTo>
                  <a:pt x="293091" y="1659789"/>
                  <a:pt x="287084" y="1659649"/>
                  <a:pt x="281216" y="1659369"/>
                </a:cubicBezTo>
                <a:cubicBezTo>
                  <a:pt x="275349" y="1659090"/>
                  <a:pt x="269342" y="1658671"/>
                  <a:pt x="263195" y="1658112"/>
                </a:cubicBezTo>
                <a:cubicBezTo>
                  <a:pt x="262636" y="1668729"/>
                  <a:pt x="262217" y="1679347"/>
                  <a:pt x="261938" y="1689964"/>
                </a:cubicBezTo>
                <a:cubicBezTo>
                  <a:pt x="261658" y="1700581"/>
                  <a:pt x="260960" y="1711198"/>
                  <a:pt x="259842" y="1721815"/>
                </a:cubicBezTo>
                <a:cubicBezTo>
                  <a:pt x="258725" y="1736903"/>
                  <a:pt x="257188" y="1751991"/>
                  <a:pt x="255232" y="1767078"/>
                </a:cubicBezTo>
                <a:cubicBezTo>
                  <a:pt x="253276" y="1782166"/>
                  <a:pt x="249225" y="1796695"/>
                  <a:pt x="243078" y="1810665"/>
                </a:cubicBezTo>
                <a:cubicBezTo>
                  <a:pt x="234696" y="1830223"/>
                  <a:pt x="221285" y="1847545"/>
                  <a:pt x="202845" y="1862633"/>
                </a:cubicBezTo>
                <a:cubicBezTo>
                  <a:pt x="184404" y="1877721"/>
                  <a:pt x="162890" y="1885264"/>
                  <a:pt x="138303" y="1885264"/>
                </a:cubicBezTo>
                <a:cubicBezTo>
                  <a:pt x="132715" y="1885264"/>
                  <a:pt x="128524" y="1884985"/>
                  <a:pt x="125730" y="1884426"/>
                </a:cubicBezTo>
                <a:cubicBezTo>
                  <a:pt x="102819" y="1881632"/>
                  <a:pt x="83122" y="1872831"/>
                  <a:pt x="66637" y="1858023"/>
                </a:cubicBezTo>
                <a:cubicBezTo>
                  <a:pt x="50152" y="1843215"/>
                  <a:pt x="37160" y="1826590"/>
                  <a:pt x="27661" y="1808150"/>
                </a:cubicBezTo>
                <a:cubicBezTo>
                  <a:pt x="16485" y="1784680"/>
                  <a:pt x="9220" y="1757579"/>
                  <a:pt x="5868" y="1726845"/>
                </a:cubicBezTo>
                <a:cubicBezTo>
                  <a:pt x="2515" y="1696111"/>
                  <a:pt x="838" y="1663980"/>
                  <a:pt x="838" y="1630452"/>
                </a:cubicBezTo>
                <a:cubicBezTo>
                  <a:pt x="838" y="1612570"/>
                  <a:pt x="978" y="1594828"/>
                  <a:pt x="1258" y="1577226"/>
                </a:cubicBezTo>
                <a:cubicBezTo>
                  <a:pt x="1537" y="1559624"/>
                  <a:pt x="1956" y="1542161"/>
                  <a:pt x="2515" y="1524838"/>
                </a:cubicBezTo>
                <a:cubicBezTo>
                  <a:pt x="3074" y="1498016"/>
                  <a:pt x="3772" y="1470914"/>
                  <a:pt x="4610" y="1443533"/>
                </a:cubicBezTo>
                <a:cubicBezTo>
                  <a:pt x="5448" y="1416152"/>
                  <a:pt x="7544" y="1390028"/>
                  <a:pt x="10897" y="1365161"/>
                </a:cubicBezTo>
                <a:cubicBezTo>
                  <a:pt x="14250" y="1340295"/>
                  <a:pt x="19558" y="1317384"/>
                  <a:pt x="26823" y="1296429"/>
                </a:cubicBezTo>
                <a:cubicBezTo>
                  <a:pt x="34087" y="1275474"/>
                  <a:pt x="44984" y="1258011"/>
                  <a:pt x="59512" y="1244041"/>
                </a:cubicBezTo>
                <a:cubicBezTo>
                  <a:pt x="70130" y="1233424"/>
                  <a:pt x="82144" y="1225461"/>
                  <a:pt x="95555" y="1220153"/>
                </a:cubicBezTo>
                <a:cubicBezTo>
                  <a:pt x="108966" y="1214844"/>
                  <a:pt x="122936" y="1212190"/>
                  <a:pt x="137465" y="1212190"/>
                </a:cubicBezTo>
                <a:close/>
                <a:moveTo>
                  <a:pt x="3400756" y="1206322"/>
                </a:moveTo>
                <a:cubicBezTo>
                  <a:pt x="3427579" y="1207440"/>
                  <a:pt x="3452724" y="1211352"/>
                  <a:pt x="3476194" y="1218057"/>
                </a:cubicBezTo>
                <a:cubicBezTo>
                  <a:pt x="3497429" y="1224204"/>
                  <a:pt x="3517685" y="1233843"/>
                  <a:pt x="3536964" y="1246975"/>
                </a:cubicBezTo>
                <a:cubicBezTo>
                  <a:pt x="3556242" y="1260107"/>
                  <a:pt x="3573146" y="1276312"/>
                  <a:pt x="3587675" y="1295591"/>
                </a:cubicBezTo>
                <a:cubicBezTo>
                  <a:pt x="3602204" y="1314869"/>
                  <a:pt x="3613799" y="1336663"/>
                  <a:pt x="3622460" y="1360970"/>
                </a:cubicBezTo>
                <a:cubicBezTo>
                  <a:pt x="3631122" y="1385278"/>
                  <a:pt x="3635452" y="1411681"/>
                  <a:pt x="3635452" y="1440180"/>
                </a:cubicBezTo>
                <a:cubicBezTo>
                  <a:pt x="3635452" y="1456385"/>
                  <a:pt x="3633776" y="1472311"/>
                  <a:pt x="3630423" y="1487958"/>
                </a:cubicBezTo>
                <a:cubicBezTo>
                  <a:pt x="3625394" y="1513104"/>
                  <a:pt x="3616034" y="1536992"/>
                  <a:pt x="3602343" y="1559624"/>
                </a:cubicBezTo>
                <a:cubicBezTo>
                  <a:pt x="3588653" y="1582255"/>
                  <a:pt x="3571749" y="1602092"/>
                  <a:pt x="3551632" y="1619136"/>
                </a:cubicBezTo>
                <a:cubicBezTo>
                  <a:pt x="3531515" y="1636179"/>
                  <a:pt x="3508465" y="1649870"/>
                  <a:pt x="3482481" y="1660208"/>
                </a:cubicBezTo>
                <a:cubicBezTo>
                  <a:pt x="3456496" y="1670546"/>
                  <a:pt x="3428417" y="1675714"/>
                  <a:pt x="3398242" y="1675714"/>
                </a:cubicBezTo>
                <a:cubicBezTo>
                  <a:pt x="3390418" y="1675714"/>
                  <a:pt x="3383014" y="1675435"/>
                  <a:pt x="3376029" y="1674876"/>
                </a:cubicBezTo>
                <a:cubicBezTo>
                  <a:pt x="3369044" y="1674317"/>
                  <a:pt x="3361640" y="1673200"/>
                  <a:pt x="3353817" y="1671523"/>
                </a:cubicBezTo>
                <a:cubicBezTo>
                  <a:pt x="3356602" y="1679905"/>
                  <a:pt x="3358412" y="1688287"/>
                  <a:pt x="3359246" y="1696669"/>
                </a:cubicBezTo>
                <a:cubicBezTo>
                  <a:pt x="3360079" y="1705051"/>
                  <a:pt x="3360497" y="1713713"/>
                  <a:pt x="3360497" y="1722654"/>
                </a:cubicBezTo>
                <a:cubicBezTo>
                  <a:pt x="3360497" y="1740535"/>
                  <a:pt x="3358268" y="1757858"/>
                  <a:pt x="3353811" y="1774622"/>
                </a:cubicBezTo>
                <a:cubicBezTo>
                  <a:pt x="3349353" y="1791386"/>
                  <a:pt x="3342667" y="1807032"/>
                  <a:pt x="3333753" y="1821561"/>
                </a:cubicBezTo>
                <a:cubicBezTo>
                  <a:pt x="3323170" y="1838884"/>
                  <a:pt x="3309246" y="1854111"/>
                  <a:pt x="3291980" y="1867243"/>
                </a:cubicBezTo>
                <a:cubicBezTo>
                  <a:pt x="3274714" y="1880375"/>
                  <a:pt x="3253547" y="1886941"/>
                  <a:pt x="3228480" y="1886941"/>
                </a:cubicBezTo>
                <a:cubicBezTo>
                  <a:pt x="3208424" y="1886941"/>
                  <a:pt x="3191296" y="1882191"/>
                  <a:pt x="3177094" y="1872691"/>
                </a:cubicBezTo>
                <a:cubicBezTo>
                  <a:pt x="3162893" y="1863192"/>
                  <a:pt x="3150497" y="1851457"/>
                  <a:pt x="3139906" y="1837487"/>
                </a:cubicBezTo>
                <a:cubicBezTo>
                  <a:pt x="3123753" y="1816253"/>
                  <a:pt x="3112474" y="1790687"/>
                  <a:pt x="3106070" y="1760792"/>
                </a:cubicBezTo>
                <a:cubicBezTo>
                  <a:pt x="3099666" y="1730896"/>
                  <a:pt x="3096464" y="1697508"/>
                  <a:pt x="3096464" y="1660627"/>
                </a:cubicBezTo>
                <a:cubicBezTo>
                  <a:pt x="3096464" y="1647216"/>
                  <a:pt x="3096743" y="1633665"/>
                  <a:pt x="3097302" y="1619974"/>
                </a:cubicBezTo>
                <a:cubicBezTo>
                  <a:pt x="3097860" y="1606283"/>
                  <a:pt x="3098140" y="1592733"/>
                  <a:pt x="3098140" y="1579321"/>
                </a:cubicBezTo>
                <a:cubicBezTo>
                  <a:pt x="3098140" y="1563675"/>
                  <a:pt x="3097860" y="1548168"/>
                  <a:pt x="3097302" y="1532801"/>
                </a:cubicBezTo>
                <a:cubicBezTo>
                  <a:pt x="3096743" y="1517434"/>
                  <a:pt x="3096464" y="1501928"/>
                  <a:pt x="3096464" y="1486281"/>
                </a:cubicBezTo>
                <a:cubicBezTo>
                  <a:pt x="3096464" y="1461135"/>
                  <a:pt x="3097996" y="1436688"/>
                  <a:pt x="3101060" y="1412939"/>
                </a:cubicBezTo>
                <a:cubicBezTo>
                  <a:pt x="3104125" y="1389190"/>
                  <a:pt x="3109279" y="1367117"/>
                  <a:pt x="3116521" y="1346721"/>
                </a:cubicBezTo>
                <a:cubicBezTo>
                  <a:pt x="3123764" y="1326325"/>
                  <a:pt x="3133093" y="1308024"/>
                  <a:pt x="3144509" y="1291819"/>
                </a:cubicBezTo>
                <a:cubicBezTo>
                  <a:pt x="3155925" y="1275614"/>
                  <a:pt x="3169710" y="1262761"/>
                  <a:pt x="3185863" y="1253262"/>
                </a:cubicBezTo>
                <a:cubicBezTo>
                  <a:pt x="3203133" y="1243203"/>
                  <a:pt x="3223606" y="1234402"/>
                  <a:pt x="3247280" y="1226858"/>
                </a:cubicBezTo>
                <a:cubicBezTo>
                  <a:pt x="3270955" y="1219314"/>
                  <a:pt x="3295748" y="1213726"/>
                  <a:pt x="3321658" y="1210094"/>
                </a:cubicBezTo>
                <a:cubicBezTo>
                  <a:pt x="3347568" y="1206462"/>
                  <a:pt x="3373934" y="1205205"/>
                  <a:pt x="3400756" y="1206322"/>
                </a:cubicBezTo>
                <a:close/>
                <a:moveTo>
                  <a:pt x="2925090" y="1048322"/>
                </a:moveTo>
                <a:cubicBezTo>
                  <a:pt x="2932354" y="1049160"/>
                  <a:pt x="2936824" y="1050138"/>
                  <a:pt x="2938501" y="1051255"/>
                </a:cubicBezTo>
                <a:cubicBezTo>
                  <a:pt x="2942971" y="1053491"/>
                  <a:pt x="2946603" y="1057682"/>
                  <a:pt x="2949397" y="1063828"/>
                </a:cubicBezTo>
                <a:cubicBezTo>
                  <a:pt x="2952191" y="1069975"/>
                  <a:pt x="2953589" y="1076122"/>
                  <a:pt x="2953589" y="1082269"/>
                </a:cubicBezTo>
                <a:cubicBezTo>
                  <a:pt x="2953589" y="1102944"/>
                  <a:pt x="2949956" y="1120966"/>
                  <a:pt x="2942692" y="1136333"/>
                </a:cubicBezTo>
                <a:cubicBezTo>
                  <a:pt x="2935427" y="1151700"/>
                  <a:pt x="2925788" y="1164552"/>
                  <a:pt x="2913774" y="1174890"/>
                </a:cubicBezTo>
                <a:cubicBezTo>
                  <a:pt x="2901760" y="1185228"/>
                  <a:pt x="2888069" y="1192911"/>
                  <a:pt x="2872702" y="1197940"/>
                </a:cubicBezTo>
                <a:cubicBezTo>
                  <a:pt x="2857335" y="1202970"/>
                  <a:pt x="2841549" y="1205484"/>
                  <a:pt x="2825344" y="1205484"/>
                </a:cubicBezTo>
                <a:cubicBezTo>
                  <a:pt x="2808580" y="1205484"/>
                  <a:pt x="2792375" y="1202830"/>
                  <a:pt x="2776728" y="1197521"/>
                </a:cubicBezTo>
                <a:cubicBezTo>
                  <a:pt x="2761082" y="1192213"/>
                  <a:pt x="2746972" y="1184390"/>
                  <a:pt x="2734399" y="1174052"/>
                </a:cubicBezTo>
                <a:cubicBezTo>
                  <a:pt x="2721826" y="1163714"/>
                  <a:pt x="2711768" y="1150861"/>
                  <a:pt x="2704224" y="1135495"/>
                </a:cubicBezTo>
                <a:cubicBezTo>
                  <a:pt x="2696680" y="1120128"/>
                  <a:pt x="2692908" y="1102386"/>
                  <a:pt x="2692908" y="1082269"/>
                </a:cubicBezTo>
                <a:cubicBezTo>
                  <a:pt x="2692908" y="1076681"/>
                  <a:pt x="2694585" y="1071372"/>
                  <a:pt x="2697938" y="1066343"/>
                </a:cubicBezTo>
                <a:cubicBezTo>
                  <a:pt x="2701290" y="1061314"/>
                  <a:pt x="2705481" y="1057682"/>
                  <a:pt x="2710510" y="1055446"/>
                </a:cubicBezTo>
                <a:cubicBezTo>
                  <a:pt x="2711628" y="1054888"/>
                  <a:pt x="2713444" y="1054329"/>
                  <a:pt x="2715959" y="1053770"/>
                </a:cubicBezTo>
                <a:cubicBezTo>
                  <a:pt x="2718473" y="1053211"/>
                  <a:pt x="2721407" y="1052932"/>
                  <a:pt x="2724760" y="1052932"/>
                </a:cubicBezTo>
                <a:cubicBezTo>
                  <a:pt x="2728113" y="1052932"/>
                  <a:pt x="2731745" y="1053630"/>
                  <a:pt x="2735656" y="1055027"/>
                </a:cubicBezTo>
                <a:cubicBezTo>
                  <a:pt x="2739568" y="1056424"/>
                  <a:pt x="2743200" y="1059079"/>
                  <a:pt x="2746553" y="1062990"/>
                </a:cubicBezTo>
                <a:cubicBezTo>
                  <a:pt x="2754376" y="1071931"/>
                  <a:pt x="2761082" y="1079615"/>
                  <a:pt x="2766670" y="1086041"/>
                </a:cubicBezTo>
                <a:cubicBezTo>
                  <a:pt x="2772258" y="1092467"/>
                  <a:pt x="2777706" y="1097636"/>
                  <a:pt x="2783015" y="1101547"/>
                </a:cubicBezTo>
                <a:cubicBezTo>
                  <a:pt x="2788323" y="1105459"/>
                  <a:pt x="2793911" y="1108253"/>
                  <a:pt x="2799779" y="1109929"/>
                </a:cubicBezTo>
                <a:cubicBezTo>
                  <a:pt x="2805646" y="1111606"/>
                  <a:pt x="2812771" y="1112444"/>
                  <a:pt x="2821153" y="1112444"/>
                </a:cubicBezTo>
                <a:cubicBezTo>
                  <a:pt x="2828976" y="1112444"/>
                  <a:pt x="2836101" y="1111606"/>
                  <a:pt x="2842527" y="1109929"/>
                </a:cubicBezTo>
                <a:cubicBezTo>
                  <a:pt x="2848953" y="1108253"/>
                  <a:pt x="2855100" y="1105319"/>
                  <a:pt x="2860967" y="1101128"/>
                </a:cubicBezTo>
                <a:cubicBezTo>
                  <a:pt x="2866835" y="1096937"/>
                  <a:pt x="2873121" y="1091349"/>
                  <a:pt x="2879827" y="1084364"/>
                </a:cubicBezTo>
                <a:cubicBezTo>
                  <a:pt x="2886532" y="1077379"/>
                  <a:pt x="2894076" y="1068578"/>
                  <a:pt x="2902458" y="1057961"/>
                </a:cubicBezTo>
                <a:cubicBezTo>
                  <a:pt x="2910281" y="1050697"/>
                  <a:pt x="2917825" y="1047484"/>
                  <a:pt x="2925090" y="1048322"/>
                </a:cubicBezTo>
                <a:close/>
                <a:moveTo>
                  <a:pt x="3049372" y="899389"/>
                </a:moveTo>
                <a:cubicBezTo>
                  <a:pt x="3059430" y="899389"/>
                  <a:pt x="3069070" y="901205"/>
                  <a:pt x="3078290" y="904837"/>
                </a:cubicBezTo>
                <a:cubicBezTo>
                  <a:pt x="3087510" y="908469"/>
                  <a:pt x="3095752" y="913498"/>
                  <a:pt x="3103017" y="919925"/>
                </a:cubicBezTo>
                <a:cubicBezTo>
                  <a:pt x="3110281" y="926351"/>
                  <a:pt x="3116148" y="933895"/>
                  <a:pt x="3120619" y="942556"/>
                </a:cubicBezTo>
                <a:cubicBezTo>
                  <a:pt x="3125089" y="951217"/>
                  <a:pt x="3127324" y="960298"/>
                  <a:pt x="3127324" y="969798"/>
                </a:cubicBezTo>
                <a:cubicBezTo>
                  <a:pt x="3127324" y="980974"/>
                  <a:pt x="3124530" y="991172"/>
                  <a:pt x="3118942" y="1000392"/>
                </a:cubicBezTo>
                <a:cubicBezTo>
                  <a:pt x="3113354" y="1009612"/>
                  <a:pt x="3106369" y="1017296"/>
                  <a:pt x="3097987" y="1023442"/>
                </a:cubicBezTo>
                <a:cubicBezTo>
                  <a:pt x="3091282" y="1027913"/>
                  <a:pt x="3084157" y="1031266"/>
                  <a:pt x="3076613" y="1033501"/>
                </a:cubicBezTo>
                <a:cubicBezTo>
                  <a:pt x="3069070" y="1035736"/>
                  <a:pt x="3061386" y="1036854"/>
                  <a:pt x="3053563" y="1036854"/>
                </a:cubicBezTo>
                <a:cubicBezTo>
                  <a:pt x="3030652" y="1036854"/>
                  <a:pt x="3011653" y="1029310"/>
                  <a:pt x="2996565" y="1014222"/>
                </a:cubicBezTo>
                <a:cubicBezTo>
                  <a:pt x="2983713" y="1001370"/>
                  <a:pt x="2977286" y="986003"/>
                  <a:pt x="2977286" y="968121"/>
                </a:cubicBezTo>
                <a:cubicBezTo>
                  <a:pt x="2977286" y="948563"/>
                  <a:pt x="2985110" y="931799"/>
                  <a:pt x="3000756" y="917829"/>
                </a:cubicBezTo>
                <a:cubicBezTo>
                  <a:pt x="3015285" y="905536"/>
                  <a:pt x="3031490" y="899389"/>
                  <a:pt x="3049372" y="899389"/>
                </a:cubicBezTo>
                <a:close/>
                <a:moveTo>
                  <a:pt x="750037" y="857479"/>
                </a:moveTo>
                <a:cubicBezTo>
                  <a:pt x="760095" y="857479"/>
                  <a:pt x="769734" y="859295"/>
                  <a:pt x="778955" y="862927"/>
                </a:cubicBezTo>
                <a:cubicBezTo>
                  <a:pt x="788175" y="866559"/>
                  <a:pt x="796417" y="871588"/>
                  <a:pt x="803682" y="878015"/>
                </a:cubicBezTo>
                <a:cubicBezTo>
                  <a:pt x="810946" y="884441"/>
                  <a:pt x="816813" y="891985"/>
                  <a:pt x="821284" y="900646"/>
                </a:cubicBezTo>
                <a:cubicBezTo>
                  <a:pt x="825754" y="909307"/>
                  <a:pt x="827989" y="918388"/>
                  <a:pt x="827989" y="927888"/>
                </a:cubicBezTo>
                <a:cubicBezTo>
                  <a:pt x="827989" y="939064"/>
                  <a:pt x="825195" y="949262"/>
                  <a:pt x="819607" y="958482"/>
                </a:cubicBezTo>
                <a:cubicBezTo>
                  <a:pt x="814019" y="967702"/>
                  <a:pt x="807034" y="975386"/>
                  <a:pt x="798652" y="981532"/>
                </a:cubicBezTo>
                <a:cubicBezTo>
                  <a:pt x="791947" y="986003"/>
                  <a:pt x="784822" y="989356"/>
                  <a:pt x="777278" y="991591"/>
                </a:cubicBezTo>
                <a:cubicBezTo>
                  <a:pt x="769734" y="993826"/>
                  <a:pt x="762051" y="994944"/>
                  <a:pt x="754228" y="994944"/>
                </a:cubicBezTo>
                <a:cubicBezTo>
                  <a:pt x="731317" y="994944"/>
                  <a:pt x="712318" y="987400"/>
                  <a:pt x="697230" y="972312"/>
                </a:cubicBezTo>
                <a:cubicBezTo>
                  <a:pt x="684378" y="959460"/>
                  <a:pt x="677952" y="944093"/>
                  <a:pt x="677952" y="926211"/>
                </a:cubicBezTo>
                <a:cubicBezTo>
                  <a:pt x="677952" y="906653"/>
                  <a:pt x="685775" y="889889"/>
                  <a:pt x="701421" y="875919"/>
                </a:cubicBezTo>
                <a:cubicBezTo>
                  <a:pt x="715950" y="863626"/>
                  <a:pt x="732155" y="857479"/>
                  <a:pt x="750037" y="857479"/>
                </a:cubicBezTo>
                <a:close/>
                <a:moveTo>
                  <a:pt x="2565197" y="661340"/>
                </a:moveTo>
                <a:lnTo>
                  <a:pt x="2565197" y="662178"/>
                </a:lnTo>
                <a:lnTo>
                  <a:pt x="2565164" y="661931"/>
                </a:lnTo>
                <a:close/>
                <a:moveTo>
                  <a:pt x="2270151" y="655473"/>
                </a:moveTo>
                <a:cubicBezTo>
                  <a:pt x="2250034" y="655473"/>
                  <a:pt x="2239975" y="665531"/>
                  <a:pt x="2239975" y="685648"/>
                </a:cubicBezTo>
                <a:lnTo>
                  <a:pt x="2239975" y="686486"/>
                </a:lnTo>
                <a:cubicBezTo>
                  <a:pt x="2239975" y="694309"/>
                  <a:pt x="2243049" y="700596"/>
                  <a:pt x="2249195" y="705345"/>
                </a:cubicBezTo>
                <a:cubicBezTo>
                  <a:pt x="2255343" y="710095"/>
                  <a:pt x="2261489" y="712470"/>
                  <a:pt x="2267636" y="712470"/>
                </a:cubicBezTo>
                <a:cubicBezTo>
                  <a:pt x="2275459" y="712470"/>
                  <a:pt x="2282723" y="709956"/>
                  <a:pt x="2289429" y="704926"/>
                </a:cubicBezTo>
                <a:cubicBezTo>
                  <a:pt x="2296135" y="699897"/>
                  <a:pt x="2299487" y="693192"/>
                  <a:pt x="2299487" y="684810"/>
                </a:cubicBezTo>
                <a:cubicBezTo>
                  <a:pt x="2299487" y="683133"/>
                  <a:pt x="2299348" y="681596"/>
                  <a:pt x="2299068" y="680199"/>
                </a:cubicBezTo>
                <a:cubicBezTo>
                  <a:pt x="2298789" y="678802"/>
                  <a:pt x="2298370" y="676986"/>
                  <a:pt x="2297811" y="674751"/>
                </a:cubicBezTo>
                <a:cubicBezTo>
                  <a:pt x="2295017" y="668046"/>
                  <a:pt x="2291245" y="663156"/>
                  <a:pt x="2286496" y="660083"/>
                </a:cubicBezTo>
                <a:cubicBezTo>
                  <a:pt x="2281746" y="657009"/>
                  <a:pt x="2276298" y="655473"/>
                  <a:pt x="2270151" y="655473"/>
                </a:cubicBezTo>
                <a:close/>
                <a:moveTo>
                  <a:pt x="4889221" y="445084"/>
                </a:moveTo>
                <a:cubicBezTo>
                  <a:pt x="4880280" y="445084"/>
                  <a:pt x="4872038" y="451790"/>
                  <a:pt x="4864494" y="465201"/>
                </a:cubicBezTo>
                <a:cubicBezTo>
                  <a:pt x="4856950" y="478612"/>
                  <a:pt x="4851223" y="499567"/>
                  <a:pt x="4847311" y="528066"/>
                </a:cubicBezTo>
                <a:cubicBezTo>
                  <a:pt x="4847311" y="534213"/>
                  <a:pt x="4851082" y="538683"/>
                  <a:pt x="4858627" y="541477"/>
                </a:cubicBezTo>
                <a:cubicBezTo>
                  <a:pt x="4866170" y="544271"/>
                  <a:pt x="4874692" y="545668"/>
                  <a:pt x="4884191" y="545668"/>
                </a:cubicBezTo>
                <a:cubicBezTo>
                  <a:pt x="4895926" y="545668"/>
                  <a:pt x="4907242" y="543992"/>
                  <a:pt x="4918139" y="540639"/>
                </a:cubicBezTo>
                <a:cubicBezTo>
                  <a:pt x="4929035" y="537286"/>
                  <a:pt x="4934484" y="533375"/>
                  <a:pt x="4934484" y="528904"/>
                </a:cubicBezTo>
                <a:cubicBezTo>
                  <a:pt x="4930013" y="500964"/>
                  <a:pt x="4923726" y="480009"/>
                  <a:pt x="4915624" y="466039"/>
                </a:cubicBezTo>
                <a:cubicBezTo>
                  <a:pt x="4907521" y="452069"/>
                  <a:pt x="4898720" y="445084"/>
                  <a:pt x="4889221" y="445084"/>
                </a:cubicBezTo>
                <a:close/>
                <a:moveTo>
                  <a:pt x="745846" y="445084"/>
                </a:moveTo>
                <a:cubicBezTo>
                  <a:pt x="736905" y="445084"/>
                  <a:pt x="728663" y="451790"/>
                  <a:pt x="721119" y="465201"/>
                </a:cubicBezTo>
                <a:cubicBezTo>
                  <a:pt x="713575" y="478612"/>
                  <a:pt x="707847" y="499567"/>
                  <a:pt x="703936" y="528066"/>
                </a:cubicBezTo>
                <a:cubicBezTo>
                  <a:pt x="703936" y="534213"/>
                  <a:pt x="707708" y="538683"/>
                  <a:pt x="715252" y="541477"/>
                </a:cubicBezTo>
                <a:cubicBezTo>
                  <a:pt x="722795" y="544271"/>
                  <a:pt x="731317" y="545668"/>
                  <a:pt x="740817" y="545668"/>
                </a:cubicBezTo>
                <a:cubicBezTo>
                  <a:pt x="752551" y="545668"/>
                  <a:pt x="763867" y="543992"/>
                  <a:pt x="774764" y="540639"/>
                </a:cubicBezTo>
                <a:cubicBezTo>
                  <a:pt x="785660" y="537286"/>
                  <a:pt x="791109" y="533375"/>
                  <a:pt x="791109" y="528904"/>
                </a:cubicBezTo>
                <a:cubicBezTo>
                  <a:pt x="786638" y="500964"/>
                  <a:pt x="780352" y="480009"/>
                  <a:pt x="772249" y="466039"/>
                </a:cubicBezTo>
                <a:cubicBezTo>
                  <a:pt x="764147" y="452069"/>
                  <a:pt x="755345" y="445084"/>
                  <a:pt x="745846" y="445084"/>
                </a:cubicBezTo>
                <a:close/>
                <a:moveTo>
                  <a:pt x="2267636" y="368808"/>
                </a:moveTo>
                <a:cubicBezTo>
                  <a:pt x="2259813" y="368808"/>
                  <a:pt x="2252548" y="371462"/>
                  <a:pt x="2245843" y="376771"/>
                </a:cubicBezTo>
                <a:cubicBezTo>
                  <a:pt x="2239137" y="382080"/>
                  <a:pt x="2235784" y="388925"/>
                  <a:pt x="2235784" y="397307"/>
                </a:cubicBezTo>
                <a:lnTo>
                  <a:pt x="2235784" y="403174"/>
                </a:lnTo>
                <a:cubicBezTo>
                  <a:pt x="2237461" y="411556"/>
                  <a:pt x="2240953" y="417424"/>
                  <a:pt x="2246262" y="420777"/>
                </a:cubicBezTo>
                <a:cubicBezTo>
                  <a:pt x="2251571" y="424129"/>
                  <a:pt x="2257298" y="425806"/>
                  <a:pt x="2263445" y="425806"/>
                </a:cubicBezTo>
                <a:cubicBezTo>
                  <a:pt x="2271268" y="425806"/>
                  <a:pt x="2278672" y="423431"/>
                  <a:pt x="2285657" y="418681"/>
                </a:cubicBezTo>
                <a:cubicBezTo>
                  <a:pt x="2292642" y="413931"/>
                  <a:pt x="2296135" y="407086"/>
                  <a:pt x="2296135" y="398145"/>
                </a:cubicBezTo>
                <a:cubicBezTo>
                  <a:pt x="2296135" y="389763"/>
                  <a:pt x="2292922" y="382778"/>
                  <a:pt x="2286496" y="377190"/>
                </a:cubicBezTo>
                <a:cubicBezTo>
                  <a:pt x="2280069" y="371602"/>
                  <a:pt x="2273783" y="368808"/>
                  <a:pt x="2267636" y="368808"/>
                </a:cubicBezTo>
                <a:close/>
                <a:moveTo>
                  <a:pt x="4865751" y="217094"/>
                </a:moveTo>
                <a:cubicBezTo>
                  <a:pt x="4893691" y="217094"/>
                  <a:pt x="4920653" y="219609"/>
                  <a:pt x="4946637" y="224638"/>
                </a:cubicBezTo>
                <a:cubicBezTo>
                  <a:pt x="4972621" y="229667"/>
                  <a:pt x="4996929" y="238747"/>
                  <a:pt x="5019560" y="251879"/>
                </a:cubicBezTo>
                <a:cubicBezTo>
                  <a:pt x="5042192" y="265011"/>
                  <a:pt x="5062728" y="282893"/>
                  <a:pt x="5081168" y="305524"/>
                </a:cubicBezTo>
                <a:cubicBezTo>
                  <a:pt x="5099609" y="328155"/>
                  <a:pt x="5115535" y="356934"/>
                  <a:pt x="5128946" y="391859"/>
                </a:cubicBezTo>
                <a:cubicBezTo>
                  <a:pt x="5142357" y="426784"/>
                  <a:pt x="5152695" y="468694"/>
                  <a:pt x="5159959" y="517589"/>
                </a:cubicBezTo>
                <a:cubicBezTo>
                  <a:pt x="5167224" y="566484"/>
                  <a:pt x="5170856" y="623900"/>
                  <a:pt x="5170856" y="689839"/>
                </a:cubicBezTo>
                <a:cubicBezTo>
                  <a:pt x="5170856" y="694309"/>
                  <a:pt x="5170995" y="700037"/>
                  <a:pt x="5171275" y="707022"/>
                </a:cubicBezTo>
                <a:cubicBezTo>
                  <a:pt x="5171555" y="714007"/>
                  <a:pt x="5171694" y="722249"/>
                  <a:pt x="5171694" y="731749"/>
                </a:cubicBezTo>
                <a:cubicBezTo>
                  <a:pt x="5171694" y="746836"/>
                  <a:pt x="5170576" y="763321"/>
                  <a:pt x="5168341" y="781203"/>
                </a:cubicBezTo>
                <a:cubicBezTo>
                  <a:pt x="5166106" y="799084"/>
                  <a:pt x="5161496" y="815569"/>
                  <a:pt x="5154511" y="830656"/>
                </a:cubicBezTo>
                <a:cubicBezTo>
                  <a:pt x="5147526" y="845744"/>
                  <a:pt x="5137048" y="858457"/>
                  <a:pt x="5123079" y="868794"/>
                </a:cubicBezTo>
                <a:cubicBezTo>
                  <a:pt x="5109109" y="879132"/>
                  <a:pt x="5090389" y="884301"/>
                  <a:pt x="5066919" y="884301"/>
                </a:cubicBezTo>
                <a:cubicBezTo>
                  <a:pt x="5046244" y="884301"/>
                  <a:pt x="5029480" y="881228"/>
                  <a:pt x="5016627" y="875081"/>
                </a:cubicBezTo>
                <a:cubicBezTo>
                  <a:pt x="5003774" y="868934"/>
                  <a:pt x="4993157" y="859854"/>
                  <a:pt x="4984775" y="847839"/>
                </a:cubicBezTo>
                <a:cubicBezTo>
                  <a:pt x="4976393" y="835825"/>
                  <a:pt x="4969688" y="821157"/>
                  <a:pt x="4964659" y="803834"/>
                </a:cubicBezTo>
                <a:cubicBezTo>
                  <a:pt x="4959629" y="786511"/>
                  <a:pt x="4954601" y="766394"/>
                  <a:pt x="4949571" y="743484"/>
                </a:cubicBezTo>
                <a:cubicBezTo>
                  <a:pt x="4941189" y="744601"/>
                  <a:pt x="4932807" y="745439"/>
                  <a:pt x="4924425" y="745998"/>
                </a:cubicBezTo>
                <a:cubicBezTo>
                  <a:pt x="4916043" y="746557"/>
                  <a:pt x="4907381" y="746836"/>
                  <a:pt x="4898441" y="746836"/>
                </a:cubicBezTo>
                <a:cubicBezTo>
                  <a:pt x="4888382" y="746836"/>
                  <a:pt x="4878184" y="746417"/>
                  <a:pt x="4867846" y="745579"/>
                </a:cubicBezTo>
                <a:cubicBezTo>
                  <a:pt x="4857509" y="744741"/>
                  <a:pt x="4847590" y="743763"/>
                  <a:pt x="4838091" y="742645"/>
                </a:cubicBezTo>
                <a:cubicBezTo>
                  <a:pt x="4834738" y="767233"/>
                  <a:pt x="4830966" y="788467"/>
                  <a:pt x="4826775" y="806349"/>
                </a:cubicBezTo>
                <a:cubicBezTo>
                  <a:pt x="4822584" y="824230"/>
                  <a:pt x="4816577" y="838899"/>
                  <a:pt x="4808754" y="850354"/>
                </a:cubicBezTo>
                <a:cubicBezTo>
                  <a:pt x="4800930" y="861809"/>
                  <a:pt x="4790034" y="870331"/>
                  <a:pt x="4776064" y="875919"/>
                </a:cubicBezTo>
                <a:cubicBezTo>
                  <a:pt x="4762094" y="881507"/>
                  <a:pt x="4743374" y="884301"/>
                  <a:pt x="4719905" y="884301"/>
                </a:cubicBezTo>
                <a:cubicBezTo>
                  <a:pt x="4694759" y="884301"/>
                  <a:pt x="4674921" y="878294"/>
                  <a:pt x="4660392" y="866280"/>
                </a:cubicBezTo>
                <a:cubicBezTo>
                  <a:pt x="4645863" y="854266"/>
                  <a:pt x="4634967" y="839737"/>
                  <a:pt x="4627702" y="822693"/>
                </a:cubicBezTo>
                <a:cubicBezTo>
                  <a:pt x="4620438" y="805650"/>
                  <a:pt x="4615828" y="787629"/>
                  <a:pt x="4613872" y="768630"/>
                </a:cubicBezTo>
                <a:cubicBezTo>
                  <a:pt x="4611916" y="749630"/>
                  <a:pt x="4610939" y="732866"/>
                  <a:pt x="4610939" y="718338"/>
                </a:cubicBezTo>
                <a:lnTo>
                  <a:pt x="4610939" y="691515"/>
                </a:lnTo>
                <a:cubicBezTo>
                  <a:pt x="4610939" y="597637"/>
                  <a:pt x="4618063" y="520103"/>
                  <a:pt x="4632313" y="458915"/>
                </a:cubicBezTo>
                <a:cubicBezTo>
                  <a:pt x="4646562" y="397726"/>
                  <a:pt x="4665422" y="349250"/>
                  <a:pt x="4688891" y="313487"/>
                </a:cubicBezTo>
                <a:cubicBezTo>
                  <a:pt x="4712361" y="277724"/>
                  <a:pt x="4739463" y="252717"/>
                  <a:pt x="4770197" y="238468"/>
                </a:cubicBezTo>
                <a:cubicBezTo>
                  <a:pt x="4800930" y="224219"/>
                  <a:pt x="4832782" y="217094"/>
                  <a:pt x="4865751" y="217094"/>
                </a:cubicBezTo>
                <a:close/>
                <a:moveTo>
                  <a:pt x="722376" y="217094"/>
                </a:moveTo>
                <a:cubicBezTo>
                  <a:pt x="750316" y="217094"/>
                  <a:pt x="777278" y="219609"/>
                  <a:pt x="803263" y="224638"/>
                </a:cubicBezTo>
                <a:cubicBezTo>
                  <a:pt x="829247" y="229667"/>
                  <a:pt x="853555" y="238747"/>
                  <a:pt x="876186" y="251879"/>
                </a:cubicBezTo>
                <a:cubicBezTo>
                  <a:pt x="898817" y="265011"/>
                  <a:pt x="919353" y="282893"/>
                  <a:pt x="937794" y="305524"/>
                </a:cubicBezTo>
                <a:cubicBezTo>
                  <a:pt x="956234" y="328155"/>
                  <a:pt x="972160" y="356934"/>
                  <a:pt x="985571" y="391859"/>
                </a:cubicBezTo>
                <a:cubicBezTo>
                  <a:pt x="998982" y="426784"/>
                  <a:pt x="1009320" y="468694"/>
                  <a:pt x="1016584" y="517589"/>
                </a:cubicBezTo>
                <a:cubicBezTo>
                  <a:pt x="1023849" y="566484"/>
                  <a:pt x="1027481" y="623900"/>
                  <a:pt x="1027481" y="689839"/>
                </a:cubicBezTo>
                <a:cubicBezTo>
                  <a:pt x="1027481" y="694309"/>
                  <a:pt x="1027621" y="700037"/>
                  <a:pt x="1027900" y="707022"/>
                </a:cubicBezTo>
                <a:cubicBezTo>
                  <a:pt x="1028179" y="714007"/>
                  <a:pt x="1028319" y="722249"/>
                  <a:pt x="1028319" y="731749"/>
                </a:cubicBezTo>
                <a:cubicBezTo>
                  <a:pt x="1028319" y="746836"/>
                  <a:pt x="1027202" y="763321"/>
                  <a:pt x="1024966" y="781203"/>
                </a:cubicBezTo>
                <a:cubicBezTo>
                  <a:pt x="1022731" y="799084"/>
                  <a:pt x="1018121" y="815569"/>
                  <a:pt x="1011136" y="830656"/>
                </a:cubicBezTo>
                <a:cubicBezTo>
                  <a:pt x="1004151" y="845744"/>
                  <a:pt x="993674" y="858457"/>
                  <a:pt x="979704" y="868794"/>
                </a:cubicBezTo>
                <a:cubicBezTo>
                  <a:pt x="965734" y="879132"/>
                  <a:pt x="947014" y="884301"/>
                  <a:pt x="923544" y="884301"/>
                </a:cubicBezTo>
                <a:cubicBezTo>
                  <a:pt x="902869" y="884301"/>
                  <a:pt x="886105" y="881228"/>
                  <a:pt x="873252" y="875081"/>
                </a:cubicBezTo>
                <a:cubicBezTo>
                  <a:pt x="860400" y="868934"/>
                  <a:pt x="849783" y="859854"/>
                  <a:pt x="841401" y="847839"/>
                </a:cubicBezTo>
                <a:cubicBezTo>
                  <a:pt x="833019" y="835825"/>
                  <a:pt x="826313" y="821157"/>
                  <a:pt x="821284" y="803834"/>
                </a:cubicBezTo>
                <a:cubicBezTo>
                  <a:pt x="816255" y="786511"/>
                  <a:pt x="811225" y="766394"/>
                  <a:pt x="806196" y="743484"/>
                </a:cubicBezTo>
                <a:cubicBezTo>
                  <a:pt x="797814" y="744601"/>
                  <a:pt x="789432" y="745439"/>
                  <a:pt x="781050" y="745998"/>
                </a:cubicBezTo>
                <a:cubicBezTo>
                  <a:pt x="772668" y="746557"/>
                  <a:pt x="764007" y="746836"/>
                  <a:pt x="755066" y="746836"/>
                </a:cubicBezTo>
                <a:cubicBezTo>
                  <a:pt x="745008" y="746836"/>
                  <a:pt x="734810" y="746417"/>
                  <a:pt x="724472" y="745579"/>
                </a:cubicBezTo>
                <a:cubicBezTo>
                  <a:pt x="714134" y="744741"/>
                  <a:pt x="704215" y="743763"/>
                  <a:pt x="694716" y="742645"/>
                </a:cubicBezTo>
                <a:cubicBezTo>
                  <a:pt x="691363" y="767233"/>
                  <a:pt x="687591" y="788467"/>
                  <a:pt x="683400" y="806349"/>
                </a:cubicBezTo>
                <a:cubicBezTo>
                  <a:pt x="679209" y="824230"/>
                  <a:pt x="673202" y="838899"/>
                  <a:pt x="665379" y="850354"/>
                </a:cubicBezTo>
                <a:cubicBezTo>
                  <a:pt x="657555" y="861809"/>
                  <a:pt x="646659" y="870331"/>
                  <a:pt x="632689" y="875919"/>
                </a:cubicBezTo>
                <a:cubicBezTo>
                  <a:pt x="618719" y="881507"/>
                  <a:pt x="599999" y="884301"/>
                  <a:pt x="576529" y="884301"/>
                </a:cubicBezTo>
                <a:cubicBezTo>
                  <a:pt x="551383" y="884301"/>
                  <a:pt x="531546" y="878294"/>
                  <a:pt x="517017" y="866280"/>
                </a:cubicBezTo>
                <a:cubicBezTo>
                  <a:pt x="502488" y="854266"/>
                  <a:pt x="491592" y="839737"/>
                  <a:pt x="484327" y="822693"/>
                </a:cubicBezTo>
                <a:cubicBezTo>
                  <a:pt x="477063" y="805650"/>
                  <a:pt x="472453" y="787629"/>
                  <a:pt x="470497" y="768630"/>
                </a:cubicBezTo>
                <a:cubicBezTo>
                  <a:pt x="468541" y="749630"/>
                  <a:pt x="467563" y="732866"/>
                  <a:pt x="467563" y="718338"/>
                </a:cubicBezTo>
                <a:lnTo>
                  <a:pt x="467563" y="691515"/>
                </a:lnTo>
                <a:cubicBezTo>
                  <a:pt x="467563" y="597637"/>
                  <a:pt x="474688" y="520103"/>
                  <a:pt x="488938" y="458915"/>
                </a:cubicBezTo>
                <a:cubicBezTo>
                  <a:pt x="503187" y="397726"/>
                  <a:pt x="522046" y="349250"/>
                  <a:pt x="545516" y="313487"/>
                </a:cubicBezTo>
                <a:cubicBezTo>
                  <a:pt x="568986" y="277724"/>
                  <a:pt x="596087" y="252717"/>
                  <a:pt x="626821" y="238468"/>
                </a:cubicBezTo>
                <a:cubicBezTo>
                  <a:pt x="657555" y="224219"/>
                  <a:pt x="689407" y="217094"/>
                  <a:pt x="722376" y="217094"/>
                </a:cubicBezTo>
                <a:close/>
                <a:moveTo>
                  <a:pt x="3074518" y="215418"/>
                </a:moveTo>
                <a:cubicBezTo>
                  <a:pt x="3097987" y="215418"/>
                  <a:pt x="3121457" y="217094"/>
                  <a:pt x="3144927" y="220447"/>
                </a:cubicBezTo>
                <a:cubicBezTo>
                  <a:pt x="3157779" y="222682"/>
                  <a:pt x="3170631" y="225336"/>
                  <a:pt x="3183484" y="228410"/>
                </a:cubicBezTo>
                <a:cubicBezTo>
                  <a:pt x="3196336" y="231483"/>
                  <a:pt x="3208351" y="236931"/>
                  <a:pt x="3219526" y="244755"/>
                </a:cubicBezTo>
                <a:cubicBezTo>
                  <a:pt x="3233496" y="254254"/>
                  <a:pt x="3244672" y="266548"/>
                  <a:pt x="3253055" y="281635"/>
                </a:cubicBezTo>
                <a:cubicBezTo>
                  <a:pt x="3261436" y="296723"/>
                  <a:pt x="3266186" y="312649"/>
                  <a:pt x="3267304" y="329413"/>
                </a:cubicBezTo>
                <a:lnTo>
                  <a:pt x="3264789" y="336118"/>
                </a:lnTo>
                <a:cubicBezTo>
                  <a:pt x="3264789" y="348971"/>
                  <a:pt x="3262414" y="361544"/>
                  <a:pt x="3257664" y="373837"/>
                </a:cubicBezTo>
                <a:cubicBezTo>
                  <a:pt x="3252915" y="386131"/>
                  <a:pt x="3246349" y="397028"/>
                  <a:pt x="3237967" y="406527"/>
                </a:cubicBezTo>
                <a:cubicBezTo>
                  <a:pt x="3229585" y="416027"/>
                  <a:pt x="3219526" y="423710"/>
                  <a:pt x="3207792" y="429578"/>
                </a:cubicBezTo>
                <a:cubicBezTo>
                  <a:pt x="3196057" y="435445"/>
                  <a:pt x="3183484" y="438379"/>
                  <a:pt x="3170073" y="438379"/>
                </a:cubicBezTo>
                <a:cubicBezTo>
                  <a:pt x="3164485" y="438379"/>
                  <a:pt x="3160294" y="438099"/>
                  <a:pt x="3157500" y="437541"/>
                </a:cubicBezTo>
                <a:cubicBezTo>
                  <a:pt x="3152470" y="436423"/>
                  <a:pt x="3147162" y="435445"/>
                  <a:pt x="3141574" y="434607"/>
                </a:cubicBezTo>
                <a:cubicBezTo>
                  <a:pt x="3135986" y="433769"/>
                  <a:pt x="3130398" y="433350"/>
                  <a:pt x="3124810" y="433350"/>
                </a:cubicBezTo>
                <a:cubicBezTo>
                  <a:pt x="3117545" y="433350"/>
                  <a:pt x="3111399" y="435026"/>
                  <a:pt x="3106369" y="438379"/>
                </a:cubicBezTo>
                <a:cubicBezTo>
                  <a:pt x="3100781" y="442290"/>
                  <a:pt x="3097987" y="447599"/>
                  <a:pt x="3097987" y="454305"/>
                </a:cubicBezTo>
                <a:cubicBezTo>
                  <a:pt x="3097987" y="459334"/>
                  <a:pt x="3100223" y="462826"/>
                  <a:pt x="3104693" y="464782"/>
                </a:cubicBezTo>
                <a:cubicBezTo>
                  <a:pt x="3109163" y="466738"/>
                  <a:pt x="3114193" y="467716"/>
                  <a:pt x="3119781" y="467716"/>
                </a:cubicBezTo>
                <a:cubicBezTo>
                  <a:pt x="3122574" y="467716"/>
                  <a:pt x="3125089" y="467716"/>
                  <a:pt x="3127324" y="467716"/>
                </a:cubicBezTo>
                <a:cubicBezTo>
                  <a:pt x="3129560" y="467716"/>
                  <a:pt x="3132074" y="467436"/>
                  <a:pt x="3134868" y="466878"/>
                </a:cubicBezTo>
                <a:cubicBezTo>
                  <a:pt x="3138780" y="466319"/>
                  <a:pt x="3142552" y="465900"/>
                  <a:pt x="3146184" y="465620"/>
                </a:cubicBezTo>
                <a:cubicBezTo>
                  <a:pt x="3149816" y="465341"/>
                  <a:pt x="3153868" y="465201"/>
                  <a:pt x="3158338" y="465201"/>
                </a:cubicBezTo>
                <a:cubicBezTo>
                  <a:pt x="3163367" y="465201"/>
                  <a:pt x="3168396" y="465341"/>
                  <a:pt x="3173425" y="465620"/>
                </a:cubicBezTo>
                <a:cubicBezTo>
                  <a:pt x="3178455" y="465900"/>
                  <a:pt x="3183484" y="466319"/>
                  <a:pt x="3188513" y="466878"/>
                </a:cubicBezTo>
                <a:cubicBezTo>
                  <a:pt x="3220923" y="470230"/>
                  <a:pt x="3243275" y="483083"/>
                  <a:pt x="3255569" y="505435"/>
                </a:cubicBezTo>
                <a:cubicBezTo>
                  <a:pt x="3262275" y="518287"/>
                  <a:pt x="3265627" y="531140"/>
                  <a:pt x="3265627" y="543992"/>
                </a:cubicBezTo>
                <a:cubicBezTo>
                  <a:pt x="3265627" y="562991"/>
                  <a:pt x="3262135" y="577660"/>
                  <a:pt x="3255150" y="587997"/>
                </a:cubicBezTo>
                <a:cubicBezTo>
                  <a:pt x="3248165" y="598335"/>
                  <a:pt x="3238665" y="606019"/>
                  <a:pt x="3226651" y="611048"/>
                </a:cubicBezTo>
                <a:cubicBezTo>
                  <a:pt x="3214637" y="616077"/>
                  <a:pt x="3200108" y="619011"/>
                  <a:pt x="3183065" y="619849"/>
                </a:cubicBezTo>
                <a:cubicBezTo>
                  <a:pt x="3166021" y="620687"/>
                  <a:pt x="3147441" y="621106"/>
                  <a:pt x="3127324" y="621106"/>
                </a:cubicBezTo>
                <a:cubicBezTo>
                  <a:pt x="3124530" y="621106"/>
                  <a:pt x="3121736" y="621106"/>
                  <a:pt x="3118942" y="621106"/>
                </a:cubicBezTo>
                <a:cubicBezTo>
                  <a:pt x="3116148" y="621106"/>
                  <a:pt x="3113354" y="621386"/>
                  <a:pt x="3110560" y="621945"/>
                </a:cubicBezTo>
                <a:cubicBezTo>
                  <a:pt x="3101061" y="623621"/>
                  <a:pt x="3096311" y="628930"/>
                  <a:pt x="3096311" y="637870"/>
                </a:cubicBezTo>
                <a:cubicBezTo>
                  <a:pt x="3096311" y="647370"/>
                  <a:pt x="3099245" y="653656"/>
                  <a:pt x="3105112" y="656730"/>
                </a:cubicBezTo>
                <a:cubicBezTo>
                  <a:pt x="3110979" y="659803"/>
                  <a:pt x="3117825" y="661340"/>
                  <a:pt x="3125648" y="661340"/>
                </a:cubicBezTo>
                <a:cubicBezTo>
                  <a:pt x="3129001" y="661340"/>
                  <a:pt x="3132214" y="661200"/>
                  <a:pt x="3135287" y="660921"/>
                </a:cubicBezTo>
                <a:cubicBezTo>
                  <a:pt x="3138361" y="660641"/>
                  <a:pt x="3141574" y="660222"/>
                  <a:pt x="3144927" y="659664"/>
                </a:cubicBezTo>
                <a:cubicBezTo>
                  <a:pt x="3153309" y="657987"/>
                  <a:pt x="3161691" y="657149"/>
                  <a:pt x="3170073" y="657149"/>
                </a:cubicBezTo>
                <a:cubicBezTo>
                  <a:pt x="3197454" y="657149"/>
                  <a:pt x="3219666" y="665112"/>
                  <a:pt x="3236710" y="681038"/>
                </a:cubicBezTo>
                <a:cubicBezTo>
                  <a:pt x="3253753" y="696963"/>
                  <a:pt x="3262275" y="719455"/>
                  <a:pt x="3262275" y="748513"/>
                </a:cubicBezTo>
                <a:cubicBezTo>
                  <a:pt x="3262275" y="749630"/>
                  <a:pt x="3262135" y="750748"/>
                  <a:pt x="3261855" y="751866"/>
                </a:cubicBezTo>
                <a:cubicBezTo>
                  <a:pt x="3261576" y="752983"/>
                  <a:pt x="3261436" y="754101"/>
                  <a:pt x="3261436" y="755218"/>
                </a:cubicBezTo>
                <a:cubicBezTo>
                  <a:pt x="3260319" y="778688"/>
                  <a:pt x="3254591" y="798665"/>
                  <a:pt x="3244253" y="815150"/>
                </a:cubicBezTo>
                <a:cubicBezTo>
                  <a:pt x="3233916" y="831634"/>
                  <a:pt x="3220225" y="845045"/>
                  <a:pt x="3203181" y="855383"/>
                </a:cubicBezTo>
                <a:cubicBezTo>
                  <a:pt x="3186138" y="865721"/>
                  <a:pt x="3166720" y="873265"/>
                  <a:pt x="3144927" y="878015"/>
                </a:cubicBezTo>
                <a:cubicBezTo>
                  <a:pt x="3123133" y="882764"/>
                  <a:pt x="3100223" y="885139"/>
                  <a:pt x="3076194" y="885139"/>
                </a:cubicBezTo>
                <a:cubicBezTo>
                  <a:pt x="3065018" y="885139"/>
                  <a:pt x="3053702" y="884581"/>
                  <a:pt x="3042247" y="883463"/>
                </a:cubicBezTo>
                <a:cubicBezTo>
                  <a:pt x="3030792" y="882345"/>
                  <a:pt x="3019476" y="880948"/>
                  <a:pt x="3008300" y="879272"/>
                </a:cubicBezTo>
                <a:cubicBezTo>
                  <a:pt x="2989301" y="876478"/>
                  <a:pt x="2970860" y="871868"/>
                  <a:pt x="2952979" y="865442"/>
                </a:cubicBezTo>
                <a:cubicBezTo>
                  <a:pt x="2935097" y="859015"/>
                  <a:pt x="2918892" y="849376"/>
                  <a:pt x="2904363" y="836524"/>
                </a:cubicBezTo>
                <a:cubicBezTo>
                  <a:pt x="2888158" y="821995"/>
                  <a:pt x="2875166" y="803555"/>
                  <a:pt x="2865387" y="781203"/>
                </a:cubicBezTo>
                <a:cubicBezTo>
                  <a:pt x="2855608" y="758851"/>
                  <a:pt x="2848064" y="734263"/>
                  <a:pt x="2842755" y="707441"/>
                </a:cubicBezTo>
                <a:cubicBezTo>
                  <a:pt x="2837447" y="680619"/>
                  <a:pt x="2833955" y="652120"/>
                  <a:pt x="2832278" y="621945"/>
                </a:cubicBezTo>
                <a:cubicBezTo>
                  <a:pt x="2830602" y="591769"/>
                  <a:pt x="2829764" y="561594"/>
                  <a:pt x="2829764" y="531419"/>
                </a:cubicBezTo>
                <a:cubicBezTo>
                  <a:pt x="2829764" y="521919"/>
                  <a:pt x="2829903" y="512839"/>
                  <a:pt x="2830182" y="504177"/>
                </a:cubicBezTo>
                <a:cubicBezTo>
                  <a:pt x="2830462" y="495516"/>
                  <a:pt x="2830602" y="486715"/>
                  <a:pt x="2830602" y="477774"/>
                </a:cubicBezTo>
                <a:cubicBezTo>
                  <a:pt x="2831161" y="454305"/>
                  <a:pt x="2832418" y="431953"/>
                  <a:pt x="2834373" y="410718"/>
                </a:cubicBezTo>
                <a:cubicBezTo>
                  <a:pt x="2836329" y="389484"/>
                  <a:pt x="2839822" y="369646"/>
                  <a:pt x="2844851" y="351206"/>
                </a:cubicBezTo>
                <a:cubicBezTo>
                  <a:pt x="2849880" y="332766"/>
                  <a:pt x="2856865" y="315862"/>
                  <a:pt x="2865806" y="300495"/>
                </a:cubicBezTo>
                <a:cubicBezTo>
                  <a:pt x="2874747" y="285128"/>
                  <a:pt x="2886482" y="271856"/>
                  <a:pt x="2901010" y="260680"/>
                </a:cubicBezTo>
                <a:cubicBezTo>
                  <a:pt x="2920568" y="244475"/>
                  <a:pt x="2945854" y="232880"/>
                  <a:pt x="2976868" y="225895"/>
                </a:cubicBezTo>
                <a:cubicBezTo>
                  <a:pt x="3007881" y="218910"/>
                  <a:pt x="3040431" y="215418"/>
                  <a:pt x="3074518" y="215418"/>
                </a:cubicBezTo>
                <a:close/>
                <a:moveTo>
                  <a:pt x="4526204" y="213741"/>
                </a:moveTo>
                <a:cubicBezTo>
                  <a:pt x="4546321" y="213741"/>
                  <a:pt x="4564063" y="219189"/>
                  <a:pt x="4579430" y="230086"/>
                </a:cubicBezTo>
                <a:cubicBezTo>
                  <a:pt x="4594797" y="240983"/>
                  <a:pt x="4607789" y="255651"/>
                  <a:pt x="4618406" y="274092"/>
                </a:cubicBezTo>
                <a:cubicBezTo>
                  <a:pt x="4631817" y="298679"/>
                  <a:pt x="4638523" y="331927"/>
                  <a:pt x="4638523" y="373837"/>
                </a:cubicBezTo>
                <a:cubicBezTo>
                  <a:pt x="4638523" y="405689"/>
                  <a:pt x="4634891" y="440754"/>
                  <a:pt x="4627626" y="479031"/>
                </a:cubicBezTo>
                <a:cubicBezTo>
                  <a:pt x="4620362" y="517309"/>
                  <a:pt x="4610024" y="555587"/>
                  <a:pt x="4596613" y="593865"/>
                </a:cubicBezTo>
                <a:cubicBezTo>
                  <a:pt x="4583202" y="632143"/>
                  <a:pt x="4567415" y="669303"/>
                  <a:pt x="4549255" y="705345"/>
                </a:cubicBezTo>
                <a:cubicBezTo>
                  <a:pt x="4531094" y="741388"/>
                  <a:pt x="4510977" y="773379"/>
                  <a:pt x="4488904" y="801319"/>
                </a:cubicBezTo>
                <a:cubicBezTo>
                  <a:pt x="4466831" y="829259"/>
                  <a:pt x="4443362" y="851611"/>
                  <a:pt x="4418495" y="868375"/>
                </a:cubicBezTo>
                <a:cubicBezTo>
                  <a:pt x="4393629" y="885139"/>
                  <a:pt x="4368064" y="893521"/>
                  <a:pt x="4341800" y="893521"/>
                </a:cubicBezTo>
                <a:cubicBezTo>
                  <a:pt x="4317213" y="893521"/>
                  <a:pt x="4293184" y="885838"/>
                  <a:pt x="4269715" y="870471"/>
                </a:cubicBezTo>
                <a:cubicBezTo>
                  <a:pt x="4246245" y="855104"/>
                  <a:pt x="4224033" y="834568"/>
                  <a:pt x="4203078" y="808863"/>
                </a:cubicBezTo>
                <a:cubicBezTo>
                  <a:pt x="4182123" y="783158"/>
                  <a:pt x="4162705" y="753402"/>
                  <a:pt x="4144823" y="719595"/>
                </a:cubicBezTo>
                <a:cubicBezTo>
                  <a:pt x="4126941" y="685787"/>
                  <a:pt x="4111714" y="650443"/>
                  <a:pt x="4099141" y="613563"/>
                </a:cubicBezTo>
                <a:cubicBezTo>
                  <a:pt x="4086568" y="576682"/>
                  <a:pt x="4076649" y="539382"/>
                  <a:pt x="4069385" y="501663"/>
                </a:cubicBezTo>
                <a:cubicBezTo>
                  <a:pt x="4062121" y="463944"/>
                  <a:pt x="4058489" y="428320"/>
                  <a:pt x="4058489" y="394792"/>
                </a:cubicBezTo>
                <a:cubicBezTo>
                  <a:pt x="4058489" y="370205"/>
                  <a:pt x="4060584" y="347434"/>
                  <a:pt x="4064775" y="326479"/>
                </a:cubicBezTo>
                <a:cubicBezTo>
                  <a:pt x="4068966" y="305524"/>
                  <a:pt x="4075532" y="286944"/>
                  <a:pt x="4084473" y="270739"/>
                </a:cubicBezTo>
                <a:cubicBezTo>
                  <a:pt x="4095090" y="252298"/>
                  <a:pt x="4109200" y="238468"/>
                  <a:pt x="4126802" y="229248"/>
                </a:cubicBezTo>
                <a:cubicBezTo>
                  <a:pt x="4144404" y="220028"/>
                  <a:pt x="4162984" y="215418"/>
                  <a:pt x="4182542" y="215418"/>
                </a:cubicBezTo>
                <a:cubicBezTo>
                  <a:pt x="4202100" y="215418"/>
                  <a:pt x="4221938" y="220167"/>
                  <a:pt x="4242054" y="229667"/>
                </a:cubicBezTo>
                <a:cubicBezTo>
                  <a:pt x="4254907" y="235814"/>
                  <a:pt x="4265803" y="246012"/>
                  <a:pt x="4274744" y="260261"/>
                </a:cubicBezTo>
                <a:cubicBezTo>
                  <a:pt x="4283685" y="274511"/>
                  <a:pt x="4291229" y="290856"/>
                  <a:pt x="4297376" y="309296"/>
                </a:cubicBezTo>
                <a:cubicBezTo>
                  <a:pt x="4303523" y="327736"/>
                  <a:pt x="4308691" y="347294"/>
                  <a:pt x="4312882" y="367970"/>
                </a:cubicBezTo>
                <a:cubicBezTo>
                  <a:pt x="4317073" y="388646"/>
                  <a:pt x="4320705" y="408623"/>
                  <a:pt x="4323779" y="427901"/>
                </a:cubicBezTo>
                <a:cubicBezTo>
                  <a:pt x="4326852" y="447180"/>
                  <a:pt x="4329646" y="464503"/>
                  <a:pt x="4332161" y="479870"/>
                </a:cubicBezTo>
                <a:cubicBezTo>
                  <a:pt x="4334676" y="495237"/>
                  <a:pt x="4337888" y="507111"/>
                  <a:pt x="4341800" y="515493"/>
                </a:cubicBezTo>
                <a:cubicBezTo>
                  <a:pt x="4345712" y="507111"/>
                  <a:pt x="4349484" y="495376"/>
                  <a:pt x="4353116" y="480289"/>
                </a:cubicBezTo>
                <a:cubicBezTo>
                  <a:pt x="4356748" y="465201"/>
                  <a:pt x="4360660" y="448437"/>
                  <a:pt x="4364851" y="429997"/>
                </a:cubicBezTo>
                <a:cubicBezTo>
                  <a:pt x="4369042" y="411556"/>
                  <a:pt x="4373931" y="392278"/>
                  <a:pt x="4379519" y="372161"/>
                </a:cubicBezTo>
                <a:cubicBezTo>
                  <a:pt x="4385107" y="352044"/>
                  <a:pt x="4391673" y="332905"/>
                  <a:pt x="4399217" y="314744"/>
                </a:cubicBezTo>
                <a:cubicBezTo>
                  <a:pt x="4406761" y="296583"/>
                  <a:pt x="4415282" y="280378"/>
                  <a:pt x="4424782" y="266129"/>
                </a:cubicBezTo>
                <a:cubicBezTo>
                  <a:pt x="4434282" y="251879"/>
                  <a:pt x="4445178" y="241122"/>
                  <a:pt x="4457472" y="233858"/>
                </a:cubicBezTo>
                <a:cubicBezTo>
                  <a:pt x="4470324" y="226594"/>
                  <a:pt x="4482338" y="221425"/>
                  <a:pt x="4493514" y="218351"/>
                </a:cubicBezTo>
                <a:cubicBezTo>
                  <a:pt x="4504690" y="215278"/>
                  <a:pt x="4515587" y="213741"/>
                  <a:pt x="4526204" y="213741"/>
                </a:cubicBezTo>
                <a:close/>
                <a:moveTo>
                  <a:pt x="2281047" y="212903"/>
                </a:moveTo>
                <a:cubicBezTo>
                  <a:pt x="2303399" y="212903"/>
                  <a:pt x="2324494" y="213741"/>
                  <a:pt x="2344331" y="215418"/>
                </a:cubicBezTo>
                <a:cubicBezTo>
                  <a:pt x="2364169" y="217094"/>
                  <a:pt x="2381631" y="220167"/>
                  <a:pt x="2396719" y="224638"/>
                </a:cubicBezTo>
                <a:cubicBezTo>
                  <a:pt x="2415159" y="229667"/>
                  <a:pt x="2432482" y="236652"/>
                  <a:pt x="2448687" y="245593"/>
                </a:cubicBezTo>
                <a:cubicBezTo>
                  <a:pt x="2464892" y="254534"/>
                  <a:pt x="2479002" y="265011"/>
                  <a:pt x="2491016" y="277025"/>
                </a:cubicBezTo>
                <a:cubicBezTo>
                  <a:pt x="2503031" y="289039"/>
                  <a:pt x="2512809" y="302311"/>
                  <a:pt x="2520353" y="316840"/>
                </a:cubicBezTo>
                <a:cubicBezTo>
                  <a:pt x="2527897" y="331369"/>
                  <a:pt x="2532507" y="346456"/>
                  <a:pt x="2534184" y="362103"/>
                </a:cubicBezTo>
                <a:cubicBezTo>
                  <a:pt x="2534742" y="365455"/>
                  <a:pt x="2535022" y="368808"/>
                  <a:pt x="2535022" y="372161"/>
                </a:cubicBezTo>
                <a:cubicBezTo>
                  <a:pt x="2535022" y="375514"/>
                  <a:pt x="2535022" y="378867"/>
                  <a:pt x="2535022" y="382219"/>
                </a:cubicBezTo>
                <a:cubicBezTo>
                  <a:pt x="2535022" y="395631"/>
                  <a:pt x="2533904" y="408762"/>
                  <a:pt x="2531669" y="421615"/>
                </a:cubicBezTo>
                <a:cubicBezTo>
                  <a:pt x="2529434" y="434467"/>
                  <a:pt x="2526221" y="446481"/>
                  <a:pt x="2522030" y="457657"/>
                </a:cubicBezTo>
                <a:cubicBezTo>
                  <a:pt x="2517839" y="468833"/>
                  <a:pt x="2512949" y="478612"/>
                  <a:pt x="2507361" y="486994"/>
                </a:cubicBezTo>
                <a:cubicBezTo>
                  <a:pt x="2501773" y="495376"/>
                  <a:pt x="2495626" y="501523"/>
                  <a:pt x="2488921" y="505435"/>
                </a:cubicBezTo>
                <a:cubicBezTo>
                  <a:pt x="2498420" y="511582"/>
                  <a:pt x="2507780" y="519964"/>
                  <a:pt x="2517000" y="530581"/>
                </a:cubicBezTo>
                <a:cubicBezTo>
                  <a:pt x="2526221" y="541198"/>
                  <a:pt x="2534323" y="553352"/>
                  <a:pt x="2541308" y="567042"/>
                </a:cubicBezTo>
                <a:cubicBezTo>
                  <a:pt x="2548293" y="580733"/>
                  <a:pt x="2554021" y="595681"/>
                  <a:pt x="2558491" y="611886"/>
                </a:cubicBezTo>
                <a:lnTo>
                  <a:pt x="2565164" y="661931"/>
                </a:lnTo>
                <a:lnTo>
                  <a:pt x="2562892" y="702726"/>
                </a:lnTo>
                <a:cubicBezTo>
                  <a:pt x="2561355" y="716067"/>
                  <a:pt x="2559050" y="728955"/>
                  <a:pt x="2555977" y="741388"/>
                </a:cubicBezTo>
                <a:cubicBezTo>
                  <a:pt x="2549830" y="766255"/>
                  <a:pt x="2540191" y="788607"/>
                  <a:pt x="2527059" y="808444"/>
                </a:cubicBezTo>
                <a:cubicBezTo>
                  <a:pt x="2513927" y="828281"/>
                  <a:pt x="2497303" y="845185"/>
                  <a:pt x="2477186" y="859155"/>
                </a:cubicBezTo>
                <a:cubicBezTo>
                  <a:pt x="2457069" y="873125"/>
                  <a:pt x="2433041" y="882904"/>
                  <a:pt x="2405101" y="888492"/>
                </a:cubicBezTo>
                <a:cubicBezTo>
                  <a:pt x="2391131" y="891286"/>
                  <a:pt x="2373668" y="893382"/>
                  <a:pt x="2352713" y="894779"/>
                </a:cubicBezTo>
                <a:cubicBezTo>
                  <a:pt x="2331758" y="896176"/>
                  <a:pt x="2308708" y="896874"/>
                  <a:pt x="2283562" y="896874"/>
                </a:cubicBezTo>
                <a:cubicBezTo>
                  <a:pt x="2250593" y="896874"/>
                  <a:pt x="2217903" y="896036"/>
                  <a:pt x="2185492" y="894360"/>
                </a:cubicBezTo>
                <a:cubicBezTo>
                  <a:pt x="2148612" y="892683"/>
                  <a:pt x="2115503" y="889051"/>
                  <a:pt x="2086166" y="883463"/>
                </a:cubicBezTo>
                <a:cubicBezTo>
                  <a:pt x="2056829" y="877875"/>
                  <a:pt x="2036572" y="869493"/>
                  <a:pt x="2025396" y="858317"/>
                </a:cubicBezTo>
                <a:cubicBezTo>
                  <a:pt x="2019808" y="853288"/>
                  <a:pt x="2015338" y="845604"/>
                  <a:pt x="2011985" y="835266"/>
                </a:cubicBezTo>
                <a:cubicBezTo>
                  <a:pt x="2008632" y="824929"/>
                  <a:pt x="2006118" y="812775"/>
                  <a:pt x="2004441" y="798805"/>
                </a:cubicBezTo>
                <a:cubicBezTo>
                  <a:pt x="2002765" y="784835"/>
                  <a:pt x="2001647" y="769607"/>
                  <a:pt x="2001089" y="753123"/>
                </a:cubicBezTo>
                <a:cubicBezTo>
                  <a:pt x="2000530" y="736638"/>
                  <a:pt x="2000250" y="719455"/>
                  <a:pt x="2000250" y="701574"/>
                </a:cubicBezTo>
                <a:cubicBezTo>
                  <a:pt x="2000250" y="687045"/>
                  <a:pt x="2000390" y="672656"/>
                  <a:pt x="2000669" y="658406"/>
                </a:cubicBezTo>
                <a:cubicBezTo>
                  <a:pt x="2000949" y="644157"/>
                  <a:pt x="2001089" y="629768"/>
                  <a:pt x="2001089" y="615239"/>
                </a:cubicBezTo>
                <a:lnTo>
                  <a:pt x="2001089" y="451790"/>
                </a:lnTo>
                <a:lnTo>
                  <a:pt x="2001089" y="407365"/>
                </a:lnTo>
                <a:cubicBezTo>
                  <a:pt x="2001089" y="391719"/>
                  <a:pt x="2001368" y="376212"/>
                  <a:pt x="2001927" y="360845"/>
                </a:cubicBezTo>
                <a:cubicBezTo>
                  <a:pt x="2002485" y="345478"/>
                  <a:pt x="2003743" y="331229"/>
                  <a:pt x="2005698" y="318097"/>
                </a:cubicBezTo>
                <a:cubicBezTo>
                  <a:pt x="2007655" y="304965"/>
                  <a:pt x="2010448" y="293370"/>
                  <a:pt x="2014080" y="283312"/>
                </a:cubicBezTo>
                <a:cubicBezTo>
                  <a:pt x="2017713" y="273253"/>
                  <a:pt x="2022602" y="265710"/>
                  <a:pt x="2028749" y="260680"/>
                </a:cubicBezTo>
                <a:cubicBezTo>
                  <a:pt x="2037690" y="253416"/>
                  <a:pt x="2051101" y="246850"/>
                  <a:pt x="2068982" y="240983"/>
                </a:cubicBezTo>
                <a:cubicBezTo>
                  <a:pt x="2086864" y="235115"/>
                  <a:pt x="2107260" y="230086"/>
                  <a:pt x="2130171" y="225895"/>
                </a:cubicBezTo>
                <a:cubicBezTo>
                  <a:pt x="2153082" y="221704"/>
                  <a:pt x="2177669" y="218491"/>
                  <a:pt x="2203933" y="216256"/>
                </a:cubicBezTo>
                <a:cubicBezTo>
                  <a:pt x="2230197" y="214021"/>
                  <a:pt x="2255901" y="212903"/>
                  <a:pt x="2281047" y="212903"/>
                </a:cubicBezTo>
                <a:close/>
                <a:moveTo>
                  <a:pt x="2700934" y="212065"/>
                </a:moveTo>
                <a:cubicBezTo>
                  <a:pt x="2715969" y="212065"/>
                  <a:pt x="2730590" y="214998"/>
                  <a:pt x="2744795" y="220866"/>
                </a:cubicBezTo>
                <a:cubicBezTo>
                  <a:pt x="2759001" y="226733"/>
                  <a:pt x="2771675" y="235534"/>
                  <a:pt x="2782816" y="247269"/>
                </a:cubicBezTo>
                <a:cubicBezTo>
                  <a:pt x="2800078" y="265710"/>
                  <a:pt x="2811354" y="288900"/>
                  <a:pt x="2816645" y="316840"/>
                </a:cubicBezTo>
                <a:cubicBezTo>
                  <a:pt x="2821936" y="344780"/>
                  <a:pt x="2825141" y="375793"/>
                  <a:pt x="2826258" y="409880"/>
                </a:cubicBezTo>
                <a:cubicBezTo>
                  <a:pt x="2827935" y="454584"/>
                  <a:pt x="2828773" y="499288"/>
                  <a:pt x="2828773" y="543992"/>
                </a:cubicBezTo>
                <a:cubicBezTo>
                  <a:pt x="2828773" y="574167"/>
                  <a:pt x="2828216" y="603923"/>
                  <a:pt x="2827103" y="633260"/>
                </a:cubicBezTo>
                <a:cubicBezTo>
                  <a:pt x="2825990" y="662597"/>
                  <a:pt x="2824320" y="692074"/>
                  <a:pt x="2822093" y="721690"/>
                </a:cubicBezTo>
                <a:cubicBezTo>
                  <a:pt x="2820976" y="736778"/>
                  <a:pt x="2819441" y="751866"/>
                  <a:pt x="2817490" y="766953"/>
                </a:cubicBezTo>
                <a:cubicBezTo>
                  <a:pt x="2815538" y="782041"/>
                  <a:pt x="2811502" y="796570"/>
                  <a:pt x="2805382" y="810540"/>
                </a:cubicBezTo>
                <a:cubicBezTo>
                  <a:pt x="2797026" y="830098"/>
                  <a:pt x="2783656" y="847420"/>
                  <a:pt x="2765273" y="862508"/>
                </a:cubicBezTo>
                <a:cubicBezTo>
                  <a:pt x="2746889" y="877596"/>
                  <a:pt x="2725443" y="885139"/>
                  <a:pt x="2700934" y="885139"/>
                </a:cubicBezTo>
                <a:cubicBezTo>
                  <a:pt x="2695364" y="885139"/>
                  <a:pt x="2691186" y="884860"/>
                  <a:pt x="2688400" y="884301"/>
                </a:cubicBezTo>
                <a:cubicBezTo>
                  <a:pt x="2665560" y="881507"/>
                  <a:pt x="2646063" y="872706"/>
                  <a:pt x="2629910" y="857898"/>
                </a:cubicBezTo>
                <a:cubicBezTo>
                  <a:pt x="2613757" y="843090"/>
                  <a:pt x="2600948" y="826465"/>
                  <a:pt x="2591484" y="808025"/>
                </a:cubicBezTo>
                <a:cubicBezTo>
                  <a:pt x="2580343" y="784555"/>
                  <a:pt x="2573100" y="757454"/>
                  <a:pt x="2569756" y="726720"/>
                </a:cubicBezTo>
                <a:cubicBezTo>
                  <a:pt x="2566412" y="695986"/>
                  <a:pt x="2564740" y="663855"/>
                  <a:pt x="2564740" y="630327"/>
                </a:cubicBezTo>
                <a:cubicBezTo>
                  <a:pt x="2564740" y="612445"/>
                  <a:pt x="2564879" y="594703"/>
                  <a:pt x="2565159" y="577101"/>
                </a:cubicBezTo>
                <a:cubicBezTo>
                  <a:pt x="2565438" y="559499"/>
                  <a:pt x="2565858" y="542036"/>
                  <a:pt x="2566416" y="524713"/>
                </a:cubicBezTo>
                <a:cubicBezTo>
                  <a:pt x="2566975" y="497891"/>
                  <a:pt x="2567671" y="470789"/>
                  <a:pt x="2568505" y="443408"/>
                </a:cubicBezTo>
                <a:cubicBezTo>
                  <a:pt x="2569339" y="416027"/>
                  <a:pt x="2571428" y="389903"/>
                  <a:pt x="2574772" y="365036"/>
                </a:cubicBezTo>
                <a:cubicBezTo>
                  <a:pt x="2578116" y="340170"/>
                  <a:pt x="2583407" y="317259"/>
                  <a:pt x="2590645" y="296304"/>
                </a:cubicBezTo>
                <a:cubicBezTo>
                  <a:pt x="2597884" y="275349"/>
                  <a:pt x="2608745" y="257886"/>
                  <a:pt x="2623230" y="243916"/>
                </a:cubicBezTo>
                <a:cubicBezTo>
                  <a:pt x="2633813" y="233299"/>
                  <a:pt x="2645788" y="225336"/>
                  <a:pt x="2659155" y="220028"/>
                </a:cubicBezTo>
                <a:cubicBezTo>
                  <a:pt x="2672523" y="214719"/>
                  <a:pt x="2686449" y="212065"/>
                  <a:pt x="2700934" y="212065"/>
                </a:cubicBezTo>
                <a:close/>
                <a:moveTo>
                  <a:pt x="1518851" y="212065"/>
                </a:moveTo>
                <a:cubicBezTo>
                  <a:pt x="1533956" y="212065"/>
                  <a:pt x="1548782" y="214300"/>
                  <a:pt x="1563328" y="218770"/>
                </a:cubicBezTo>
                <a:cubicBezTo>
                  <a:pt x="1577874" y="223241"/>
                  <a:pt x="1591303" y="229946"/>
                  <a:pt x="1603614" y="238887"/>
                </a:cubicBezTo>
                <a:cubicBezTo>
                  <a:pt x="1618728" y="250063"/>
                  <a:pt x="1631039" y="265570"/>
                  <a:pt x="1640547" y="285407"/>
                </a:cubicBezTo>
                <a:cubicBezTo>
                  <a:pt x="1650055" y="305245"/>
                  <a:pt x="1657608" y="328016"/>
                  <a:pt x="1663205" y="353721"/>
                </a:cubicBezTo>
                <a:cubicBezTo>
                  <a:pt x="1668801" y="379425"/>
                  <a:pt x="1672578" y="407226"/>
                  <a:pt x="1674533" y="437121"/>
                </a:cubicBezTo>
                <a:cubicBezTo>
                  <a:pt x="1676489" y="467017"/>
                  <a:pt x="1677467" y="497332"/>
                  <a:pt x="1677467" y="528066"/>
                </a:cubicBezTo>
                <a:cubicBezTo>
                  <a:pt x="1677467" y="561594"/>
                  <a:pt x="1676629" y="594284"/>
                  <a:pt x="1674953" y="626136"/>
                </a:cubicBezTo>
                <a:cubicBezTo>
                  <a:pt x="1673276" y="657987"/>
                  <a:pt x="1671879" y="687604"/>
                  <a:pt x="1670762" y="714985"/>
                </a:cubicBezTo>
                <a:cubicBezTo>
                  <a:pt x="1669635" y="736219"/>
                  <a:pt x="1667950" y="756755"/>
                  <a:pt x="1665706" y="776592"/>
                </a:cubicBezTo>
                <a:cubicBezTo>
                  <a:pt x="1663462" y="796430"/>
                  <a:pt x="1658132" y="813613"/>
                  <a:pt x="1649715" y="828142"/>
                </a:cubicBezTo>
                <a:cubicBezTo>
                  <a:pt x="1640739" y="843229"/>
                  <a:pt x="1628398" y="855942"/>
                  <a:pt x="1612690" y="866280"/>
                </a:cubicBezTo>
                <a:cubicBezTo>
                  <a:pt x="1596982" y="876618"/>
                  <a:pt x="1579590" y="881787"/>
                  <a:pt x="1560512" y="881787"/>
                </a:cubicBezTo>
                <a:cubicBezTo>
                  <a:pt x="1547607" y="881787"/>
                  <a:pt x="1534139" y="878713"/>
                  <a:pt x="1520108" y="872566"/>
                </a:cubicBezTo>
                <a:cubicBezTo>
                  <a:pt x="1504401" y="865302"/>
                  <a:pt x="1491778" y="853427"/>
                  <a:pt x="1482238" y="836943"/>
                </a:cubicBezTo>
                <a:cubicBezTo>
                  <a:pt x="1472700" y="820458"/>
                  <a:pt x="1466529" y="801878"/>
                  <a:pt x="1463726" y="781203"/>
                </a:cubicBezTo>
                <a:cubicBezTo>
                  <a:pt x="1462050" y="769468"/>
                  <a:pt x="1460932" y="757454"/>
                  <a:pt x="1460373" y="745160"/>
                </a:cubicBezTo>
                <a:cubicBezTo>
                  <a:pt x="1459815" y="732866"/>
                  <a:pt x="1459535" y="720293"/>
                  <a:pt x="1459535" y="707441"/>
                </a:cubicBezTo>
                <a:lnTo>
                  <a:pt x="1459535" y="674751"/>
                </a:lnTo>
                <a:cubicBezTo>
                  <a:pt x="1459535" y="669163"/>
                  <a:pt x="1458557" y="663016"/>
                  <a:pt x="1456601" y="656311"/>
                </a:cubicBezTo>
                <a:cubicBezTo>
                  <a:pt x="1454645" y="649605"/>
                  <a:pt x="1452271" y="646252"/>
                  <a:pt x="1449477" y="646252"/>
                </a:cubicBezTo>
                <a:cubicBezTo>
                  <a:pt x="1447242" y="646252"/>
                  <a:pt x="1445845" y="649465"/>
                  <a:pt x="1445286" y="655892"/>
                </a:cubicBezTo>
                <a:cubicBezTo>
                  <a:pt x="1444727" y="662318"/>
                  <a:pt x="1443609" y="670141"/>
                  <a:pt x="1441933" y="679361"/>
                </a:cubicBezTo>
                <a:cubicBezTo>
                  <a:pt x="1440257" y="688581"/>
                  <a:pt x="1437742" y="698780"/>
                  <a:pt x="1434389" y="709956"/>
                </a:cubicBezTo>
                <a:cubicBezTo>
                  <a:pt x="1431036" y="721132"/>
                  <a:pt x="1426007" y="731330"/>
                  <a:pt x="1419301" y="740550"/>
                </a:cubicBezTo>
                <a:cubicBezTo>
                  <a:pt x="1412596" y="749770"/>
                  <a:pt x="1403516" y="757593"/>
                  <a:pt x="1392060" y="764019"/>
                </a:cubicBezTo>
                <a:cubicBezTo>
                  <a:pt x="1380605" y="770446"/>
                  <a:pt x="1365936" y="773659"/>
                  <a:pt x="1348055" y="773659"/>
                </a:cubicBezTo>
                <a:cubicBezTo>
                  <a:pt x="1336320" y="773659"/>
                  <a:pt x="1326122" y="770725"/>
                  <a:pt x="1317460" y="764858"/>
                </a:cubicBezTo>
                <a:cubicBezTo>
                  <a:pt x="1308799" y="758990"/>
                  <a:pt x="1301534" y="751446"/>
                  <a:pt x="1295667" y="742226"/>
                </a:cubicBezTo>
                <a:cubicBezTo>
                  <a:pt x="1289800" y="733006"/>
                  <a:pt x="1284771" y="723227"/>
                  <a:pt x="1280579" y="712889"/>
                </a:cubicBezTo>
                <a:cubicBezTo>
                  <a:pt x="1276388" y="702551"/>
                  <a:pt x="1272896" y="692772"/>
                  <a:pt x="1270102" y="683552"/>
                </a:cubicBezTo>
                <a:cubicBezTo>
                  <a:pt x="1267308" y="674332"/>
                  <a:pt x="1264793" y="666788"/>
                  <a:pt x="1262558" y="660921"/>
                </a:cubicBezTo>
                <a:cubicBezTo>
                  <a:pt x="1260323" y="655053"/>
                  <a:pt x="1258367" y="652120"/>
                  <a:pt x="1256691" y="652120"/>
                </a:cubicBezTo>
                <a:cubicBezTo>
                  <a:pt x="1253897" y="652120"/>
                  <a:pt x="1251522" y="655473"/>
                  <a:pt x="1249566" y="662178"/>
                </a:cubicBezTo>
                <a:cubicBezTo>
                  <a:pt x="1247610" y="668884"/>
                  <a:pt x="1246632" y="675031"/>
                  <a:pt x="1246632" y="680619"/>
                </a:cubicBezTo>
                <a:cubicBezTo>
                  <a:pt x="1246632" y="686207"/>
                  <a:pt x="1246772" y="691655"/>
                  <a:pt x="1247051" y="696963"/>
                </a:cubicBezTo>
                <a:cubicBezTo>
                  <a:pt x="1247331" y="702272"/>
                  <a:pt x="1247470" y="707720"/>
                  <a:pt x="1247470" y="713308"/>
                </a:cubicBezTo>
                <a:cubicBezTo>
                  <a:pt x="1247470" y="739013"/>
                  <a:pt x="1245794" y="763600"/>
                  <a:pt x="1242441" y="787070"/>
                </a:cubicBezTo>
                <a:cubicBezTo>
                  <a:pt x="1236294" y="829539"/>
                  <a:pt x="1217575" y="858038"/>
                  <a:pt x="1186282" y="872566"/>
                </a:cubicBezTo>
                <a:cubicBezTo>
                  <a:pt x="1172312" y="878713"/>
                  <a:pt x="1158901" y="881787"/>
                  <a:pt x="1146048" y="881787"/>
                </a:cubicBezTo>
                <a:cubicBezTo>
                  <a:pt x="1127049" y="881787"/>
                  <a:pt x="1109866" y="876618"/>
                  <a:pt x="1094499" y="866280"/>
                </a:cubicBezTo>
                <a:cubicBezTo>
                  <a:pt x="1079132" y="855942"/>
                  <a:pt x="1066978" y="843229"/>
                  <a:pt x="1058037" y="828142"/>
                </a:cubicBezTo>
                <a:cubicBezTo>
                  <a:pt x="1049655" y="813613"/>
                  <a:pt x="1044207" y="797408"/>
                  <a:pt x="1041692" y="779526"/>
                </a:cubicBezTo>
                <a:cubicBezTo>
                  <a:pt x="1039178" y="761645"/>
                  <a:pt x="1037362" y="742087"/>
                  <a:pt x="1036244" y="720852"/>
                </a:cubicBezTo>
                <a:cubicBezTo>
                  <a:pt x="1035126" y="693471"/>
                  <a:pt x="1033729" y="663855"/>
                  <a:pt x="1032053" y="632003"/>
                </a:cubicBezTo>
                <a:cubicBezTo>
                  <a:pt x="1030377" y="600151"/>
                  <a:pt x="1029538" y="567462"/>
                  <a:pt x="1029538" y="533934"/>
                </a:cubicBezTo>
                <a:cubicBezTo>
                  <a:pt x="1029538" y="503200"/>
                  <a:pt x="1030516" y="472885"/>
                  <a:pt x="1032472" y="442989"/>
                </a:cubicBezTo>
                <a:cubicBezTo>
                  <a:pt x="1034428" y="413093"/>
                  <a:pt x="1038204" y="385293"/>
                  <a:pt x="1043801" y="359588"/>
                </a:cubicBezTo>
                <a:cubicBezTo>
                  <a:pt x="1049398" y="333883"/>
                  <a:pt x="1056950" y="311112"/>
                  <a:pt x="1066459" y="291275"/>
                </a:cubicBezTo>
                <a:cubicBezTo>
                  <a:pt x="1075967" y="271437"/>
                  <a:pt x="1088278" y="255931"/>
                  <a:pt x="1103392" y="244755"/>
                </a:cubicBezTo>
                <a:cubicBezTo>
                  <a:pt x="1115703" y="235814"/>
                  <a:pt x="1129271" y="228968"/>
                  <a:pt x="1144097" y="224219"/>
                </a:cubicBezTo>
                <a:cubicBezTo>
                  <a:pt x="1158923" y="219469"/>
                  <a:pt x="1173888" y="217094"/>
                  <a:pt x="1188993" y="217094"/>
                </a:cubicBezTo>
                <a:cubicBezTo>
                  <a:pt x="1213615" y="217094"/>
                  <a:pt x="1235998" y="222682"/>
                  <a:pt x="1256141" y="233858"/>
                </a:cubicBezTo>
                <a:cubicBezTo>
                  <a:pt x="1266775" y="240005"/>
                  <a:pt x="1276567" y="247129"/>
                  <a:pt x="1285517" y="255232"/>
                </a:cubicBezTo>
                <a:cubicBezTo>
                  <a:pt x="1294467" y="263335"/>
                  <a:pt x="1302019" y="272974"/>
                  <a:pt x="1308174" y="284150"/>
                </a:cubicBezTo>
                <a:cubicBezTo>
                  <a:pt x="1316015" y="298120"/>
                  <a:pt x="1321754" y="313068"/>
                  <a:pt x="1325390" y="328994"/>
                </a:cubicBezTo>
                <a:cubicBezTo>
                  <a:pt x="1329027" y="344919"/>
                  <a:pt x="1331963" y="360985"/>
                  <a:pt x="1334198" y="377190"/>
                </a:cubicBezTo>
                <a:cubicBezTo>
                  <a:pt x="1338677" y="408483"/>
                  <a:pt x="1342316" y="431394"/>
                  <a:pt x="1345114" y="445923"/>
                </a:cubicBezTo>
                <a:cubicBezTo>
                  <a:pt x="1347913" y="460451"/>
                  <a:pt x="1350709" y="467716"/>
                  <a:pt x="1353503" y="467716"/>
                </a:cubicBezTo>
                <a:cubicBezTo>
                  <a:pt x="1356297" y="467716"/>
                  <a:pt x="1359093" y="459473"/>
                  <a:pt x="1361891" y="442989"/>
                </a:cubicBezTo>
                <a:cubicBezTo>
                  <a:pt x="1364690" y="426504"/>
                  <a:pt x="1368328" y="402616"/>
                  <a:pt x="1372808" y="371323"/>
                </a:cubicBezTo>
                <a:cubicBezTo>
                  <a:pt x="1375043" y="355118"/>
                  <a:pt x="1377979" y="339052"/>
                  <a:pt x="1381615" y="323126"/>
                </a:cubicBezTo>
                <a:cubicBezTo>
                  <a:pt x="1385252" y="307200"/>
                  <a:pt x="1390990" y="292253"/>
                  <a:pt x="1398831" y="278283"/>
                </a:cubicBezTo>
                <a:cubicBezTo>
                  <a:pt x="1404987" y="267107"/>
                  <a:pt x="1412539" y="257607"/>
                  <a:pt x="1421489" y="249784"/>
                </a:cubicBezTo>
                <a:cubicBezTo>
                  <a:pt x="1430438" y="241961"/>
                  <a:pt x="1440230" y="234975"/>
                  <a:pt x="1450865" y="228829"/>
                </a:cubicBezTo>
                <a:cubicBezTo>
                  <a:pt x="1461491" y="222682"/>
                  <a:pt x="1472540" y="218351"/>
                  <a:pt x="1484013" y="215837"/>
                </a:cubicBezTo>
                <a:cubicBezTo>
                  <a:pt x="1495486" y="213322"/>
                  <a:pt x="1507099" y="212065"/>
                  <a:pt x="1518851" y="212065"/>
                </a:cubicBezTo>
                <a:close/>
                <a:moveTo>
                  <a:pt x="3519373" y="210388"/>
                </a:moveTo>
                <a:cubicBezTo>
                  <a:pt x="3554578" y="210388"/>
                  <a:pt x="3587547" y="213182"/>
                  <a:pt x="3618281" y="218770"/>
                </a:cubicBezTo>
                <a:cubicBezTo>
                  <a:pt x="3649015" y="224358"/>
                  <a:pt x="3672205" y="233299"/>
                  <a:pt x="3687852" y="245593"/>
                </a:cubicBezTo>
                <a:cubicBezTo>
                  <a:pt x="3705175" y="258445"/>
                  <a:pt x="3717747" y="274930"/>
                  <a:pt x="3725570" y="295047"/>
                </a:cubicBezTo>
                <a:cubicBezTo>
                  <a:pt x="3733394" y="315163"/>
                  <a:pt x="3737305" y="335560"/>
                  <a:pt x="3737305" y="356235"/>
                </a:cubicBezTo>
                <a:cubicBezTo>
                  <a:pt x="3737305" y="370205"/>
                  <a:pt x="3735629" y="383756"/>
                  <a:pt x="3732276" y="396888"/>
                </a:cubicBezTo>
                <a:cubicBezTo>
                  <a:pt x="3728923" y="410020"/>
                  <a:pt x="3724034" y="421615"/>
                  <a:pt x="3717608" y="431673"/>
                </a:cubicBezTo>
                <a:cubicBezTo>
                  <a:pt x="3711182" y="441732"/>
                  <a:pt x="3703358" y="449834"/>
                  <a:pt x="3694138" y="455981"/>
                </a:cubicBezTo>
                <a:cubicBezTo>
                  <a:pt x="3684918" y="462128"/>
                  <a:pt x="3674720" y="465201"/>
                  <a:pt x="3663544" y="465201"/>
                </a:cubicBezTo>
                <a:cubicBezTo>
                  <a:pt x="3656279" y="465201"/>
                  <a:pt x="3649574" y="464084"/>
                  <a:pt x="3643427" y="461848"/>
                </a:cubicBezTo>
                <a:cubicBezTo>
                  <a:pt x="3641192" y="461290"/>
                  <a:pt x="3639376" y="460870"/>
                  <a:pt x="3637978" y="460591"/>
                </a:cubicBezTo>
                <a:cubicBezTo>
                  <a:pt x="3636582" y="460312"/>
                  <a:pt x="3635045" y="460172"/>
                  <a:pt x="3633369" y="460172"/>
                </a:cubicBezTo>
                <a:cubicBezTo>
                  <a:pt x="3626663" y="460172"/>
                  <a:pt x="3621774" y="462687"/>
                  <a:pt x="3618700" y="467716"/>
                </a:cubicBezTo>
                <a:cubicBezTo>
                  <a:pt x="3615627" y="472745"/>
                  <a:pt x="3614090" y="479451"/>
                  <a:pt x="3614090" y="487833"/>
                </a:cubicBezTo>
                <a:cubicBezTo>
                  <a:pt x="3614090" y="488950"/>
                  <a:pt x="3614230" y="490347"/>
                  <a:pt x="3614509" y="492024"/>
                </a:cubicBezTo>
                <a:cubicBezTo>
                  <a:pt x="3614789" y="493700"/>
                  <a:pt x="3614928" y="495097"/>
                  <a:pt x="3614928" y="496215"/>
                </a:cubicBezTo>
                <a:cubicBezTo>
                  <a:pt x="3616421" y="519684"/>
                  <a:pt x="3617912" y="543154"/>
                  <a:pt x="3619400" y="566623"/>
                </a:cubicBezTo>
                <a:cubicBezTo>
                  <a:pt x="3620890" y="590093"/>
                  <a:pt x="3621633" y="613842"/>
                  <a:pt x="3621633" y="637870"/>
                </a:cubicBezTo>
                <a:cubicBezTo>
                  <a:pt x="3621633" y="654076"/>
                  <a:pt x="3621077" y="670420"/>
                  <a:pt x="3619964" y="686905"/>
                </a:cubicBezTo>
                <a:cubicBezTo>
                  <a:pt x="3618851" y="703390"/>
                  <a:pt x="3616902" y="720293"/>
                  <a:pt x="3614116" y="737616"/>
                </a:cubicBezTo>
                <a:cubicBezTo>
                  <a:pt x="3611331" y="754939"/>
                  <a:pt x="3606876" y="772262"/>
                  <a:pt x="3600751" y="789585"/>
                </a:cubicBezTo>
                <a:cubicBezTo>
                  <a:pt x="3594626" y="806907"/>
                  <a:pt x="3586829" y="822693"/>
                  <a:pt x="3577360" y="836943"/>
                </a:cubicBezTo>
                <a:cubicBezTo>
                  <a:pt x="3567891" y="851192"/>
                  <a:pt x="3556612" y="862787"/>
                  <a:pt x="3543524" y="871728"/>
                </a:cubicBezTo>
                <a:cubicBezTo>
                  <a:pt x="3530436" y="880669"/>
                  <a:pt x="3515536" y="885139"/>
                  <a:pt x="3498824" y="885139"/>
                </a:cubicBezTo>
                <a:cubicBezTo>
                  <a:pt x="3495480" y="885139"/>
                  <a:pt x="3491999" y="884860"/>
                  <a:pt x="3488379" y="884301"/>
                </a:cubicBezTo>
                <a:cubicBezTo>
                  <a:pt x="3484761" y="883742"/>
                  <a:pt x="3481004" y="882904"/>
                  <a:pt x="3477109" y="881787"/>
                </a:cubicBezTo>
                <a:cubicBezTo>
                  <a:pt x="3462624" y="878434"/>
                  <a:pt x="3449814" y="872566"/>
                  <a:pt x="3438677" y="864184"/>
                </a:cubicBezTo>
                <a:cubicBezTo>
                  <a:pt x="3427540" y="855802"/>
                  <a:pt x="3417654" y="845604"/>
                  <a:pt x="3409019" y="833590"/>
                </a:cubicBezTo>
                <a:cubicBezTo>
                  <a:pt x="3400384" y="821576"/>
                  <a:pt x="3393281" y="808165"/>
                  <a:pt x="3387711" y="793356"/>
                </a:cubicBezTo>
                <a:cubicBezTo>
                  <a:pt x="3382140" y="778548"/>
                  <a:pt x="3377687" y="763321"/>
                  <a:pt x="3374352" y="747675"/>
                </a:cubicBezTo>
                <a:cubicBezTo>
                  <a:pt x="3372125" y="737616"/>
                  <a:pt x="3370733" y="728117"/>
                  <a:pt x="3370174" y="719176"/>
                </a:cubicBezTo>
                <a:cubicBezTo>
                  <a:pt x="3369615" y="710235"/>
                  <a:pt x="3369336" y="701574"/>
                  <a:pt x="3369336" y="693192"/>
                </a:cubicBezTo>
                <a:cubicBezTo>
                  <a:pt x="3369336" y="674751"/>
                  <a:pt x="3370872" y="657568"/>
                  <a:pt x="3373946" y="641642"/>
                </a:cubicBezTo>
                <a:cubicBezTo>
                  <a:pt x="3377019" y="625716"/>
                  <a:pt x="3380232" y="609791"/>
                  <a:pt x="3383585" y="593865"/>
                </a:cubicBezTo>
                <a:cubicBezTo>
                  <a:pt x="3386938" y="577939"/>
                  <a:pt x="3390151" y="561594"/>
                  <a:pt x="3393224" y="544830"/>
                </a:cubicBezTo>
                <a:cubicBezTo>
                  <a:pt x="3396298" y="528066"/>
                  <a:pt x="3397834" y="510185"/>
                  <a:pt x="3397834" y="491185"/>
                </a:cubicBezTo>
                <a:cubicBezTo>
                  <a:pt x="3397834" y="488391"/>
                  <a:pt x="3397695" y="485597"/>
                  <a:pt x="3397415" y="482803"/>
                </a:cubicBezTo>
                <a:cubicBezTo>
                  <a:pt x="3397136" y="480009"/>
                  <a:pt x="3396996" y="477215"/>
                  <a:pt x="3396996" y="474421"/>
                </a:cubicBezTo>
                <a:cubicBezTo>
                  <a:pt x="3395879" y="461010"/>
                  <a:pt x="3392665" y="452209"/>
                  <a:pt x="3387357" y="448018"/>
                </a:cubicBezTo>
                <a:cubicBezTo>
                  <a:pt x="3382048" y="443827"/>
                  <a:pt x="3375482" y="441732"/>
                  <a:pt x="3367659" y="441732"/>
                </a:cubicBezTo>
                <a:cubicBezTo>
                  <a:pt x="3362071" y="441732"/>
                  <a:pt x="3356204" y="442290"/>
                  <a:pt x="3350057" y="443408"/>
                </a:cubicBezTo>
                <a:cubicBezTo>
                  <a:pt x="3343910" y="444526"/>
                  <a:pt x="3337763" y="445084"/>
                  <a:pt x="3331617" y="445084"/>
                </a:cubicBezTo>
                <a:cubicBezTo>
                  <a:pt x="3328823" y="445084"/>
                  <a:pt x="3324632" y="444526"/>
                  <a:pt x="3319044" y="443408"/>
                </a:cubicBezTo>
                <a:cubicBezTo>
                  <a:pt x="3302280" y="438938"/>
                  <a:pt x="3289427" y="429578"/>
                  <a:pt x="3280486" y="415328"/>
                </a:cubicBezTo>
                <a:cubicBezTo>
                  <a:pt x="3271546" y="401079"/>
                  <a:pt x="3267075" y="383616"/>
                  <a:pt x="3267075" y="362941"/>
                </a:cubicBezTo>
                <a:cubicBezTo>
                  <a:pt x="3267075" y="361264"/>
                  <a:pt x="3267215" y="359448"/>
                  <a:pt x="3267494" y="357492"/>
                </a:cubicBezTo>
                <a:cubicBezTo>
                  <a:pt x="3267774" y="355537"/>
                  <a:pt x="3267914" y="353721"/>
                  <a:pt x="3267914" y="352044"/>
                </a:cubicBezTo>
                <a:cubicBezTo>
                  <a:pt x="3272384" y="293370"/>
                  <a:pt x="3298647" y="254534"/>
                  <a:pt x="3346704" y="235534"/>
                </a:cubicBezTo>
                <a:cubicBezTo>
                  <a:pt x="3367939" y="227711"/>
                  <a:pt x="3393923" y="221564"/>
                  <a:pt x="3424657" y="217094"/>
                </a:cubicBezTo>
                <a:cubicBezTo>
                  <a:pt x="3455391" y="212624"/>
                  <a:pt x="3486963" y="210388"/>
                  <a:pt x="3519373" y="210388"/>
                </a:cubicBezTo>
                <a:close/>
                <a:moveTo>
                  <a:pt x="252298" y="210388"/>
                </a:moveTo>
                <a:cubicBezTo>
                  <a:pt x="287503" y="210388"/>
                  <a:pt x="320472" y="213182"/>
                  <a:pt x="351206" y="218770"/>
                </a:cubicBezTo>
                <a:cubicBezTo>
                  <a:pt x="381940" y="224358"/>
                  <a:pt x="405130" y="233299"/>
                  <a:pt x="420777" y="245593"/>
                </a:cubicBezTo>
                <a:cubicBezTo>
                  <a:pt x="438099" y="258445"/>
                  <a:pt x="450672" y="274930"/>
                  <a:pt x="458496" y="295047"/>
                </a:cubicBezTo>
                <a:cubicBezTo>
                  <a:pt x="466319" y="315163"/>
                  <a:pt x="470230" y="335560"/>
                  <a:pt x="470230" y="356235"/>
                </a:cubicBezTo>
                <a:cubicBezTo>
                  <a:pt x="470230" y="370205"/>
                  <a:pt x="468554" y="383756"/>
                  <a:pt x="465201" y="396888"/>
                </a:cubicBezTo>
                <a:cubicBezTo>
                  <a:pt x="461848" y="410020"/>
                  <a:pt x="456959" y="421615"/>
                  <a:pt x="450533" y="431673"/>
                </a:cubicBezTo>
                <a:cubicBezTo>
                  <a:pt x="444107" y="441732"/>
                  <a:pt x="436283" y="449834"/>
                  <a:pt x="427063" y="455981"/>
                </a:cubicBezTo>
                <a:cubicBezTo>
                  <a:pt x="417843" y="462128"/>
                  <a:pt x="407645" y="465201"/>
                  <a:pt x="396469" y="465201"/>
                </a:cubicBezTo>
                <a:cubicBezTo>
                  <a:pt x="389204" y="465201"/>
                  <a:pt x="382499" y="464084"/>
                  <a:pt x="376352" y="461848"/>
                </a:cubicBezTo>
                <a:cubicBezTo>
                  <a:pt x="374117" y="461290"/>
                  <a:pt x="372301" y="460870"/>
                  <a:pt x="370904" y="460591"/>
                </a:cubicBezTo>
                <a:cubicBezTo>
                  <a:pt x="369507" y="460312"/>
                  <a:pt x="367970" y="460172"/>
                  <a:pt x="366294" y="460172"/>
                </a:cubicBezTo>
                <a:cubicBezTo>
                  <a:pt x="359588" y="460172"/>
                  <a:pt x="354698" y="462687"/>
                  <a:pt x="351625" y="467716"/>
                </a:cubicBezTo>
                <a:cubicBezTo>
                  <a:pt x="348552" y="472745"/>
                  <a:pt x="347015" y="479451"/>
                  <a:pt x="347015" y="487833"/>
                </a:cubicBezTo>
                <a:cubicBezTo>
                  <a:pt x="347015" y="488950"/>
                  <a:pt x="347155" y="490347"/>
                  <a:pt x="347434" y="492024"/>
                </a:cubicBezTo>
                <a:cubicBezTo>
                  <a:pt x="347713" y="493700"/>
                  <a:pt x="347853" y="495097"/>
                  <a:pt x="347853" y="496215"/>
                </a:cubicBezTo>
                <a:cubicBezTo>
                  <a:pt x="349346" y="519684"/>
                  <a:pt x="350837" y="543154"/>
                  <a:pt x="352326" y="566623"/>
                </a:cubicBezTo>
                <a:cubicBezTo>
                  <a:pt x="353815" y="590093"/>
                  <a:pt x="354559" y="613842"/>
                  <a:pt x="354559" y="637870"/>
                </a:cubicBezTo>
                <a:cubicBezTo>
                  <a:pt x="354559" y="654076"/>
                  <a:pt x="354002" y="670420"/>
                  <a:pt x="352889" y="686905"/>
                </a:cubicBezTo>
                <a:cubicBezTo>
                  <a:pt x="351776" y="703390"/>
                  <a:pt x="349826" y="720293"/>
                  <a:pt x="347041" y="737616"/>
                </a:cubicBezTo>
                <a:cubicBezTo>
                  <a:pt x="344256" y="754939"/>
                  <a:pt x="339801" y="772262"/>
                  <a:pt x="333676" y="789585"/>
                </a:cubicBezTo>
                <a:cubicBezTo>
                  <a:pt x="327551" y="806907"/>
                  <a:pt x="319754" y="822693"/>
                  <a:pt x="310285" y="836943"/>
                </a:cubicBezTo>
                <a:cubicBezTo>
                  <a:pt x="300816" y="851192"/>
                  <a:pt x="289537" y="862787"/>
                  <a:pt x="276449" y="871728"/>
                </a:cubicBezTo>
                <a:cubicBezTo>
                  <a:pt x="263361" y="880669"/>
                  <a:pt x="248461" y="885139"/>
                  <a:pt x="231749" y="885139"/>
                </a:cubicBezTo>
                <a:cubicBezTo>
                  <a:pt x="228405" y="885139"/>
                  <a:pt x="224924" y="884860"/>
                  <a:pt x="221305" y="884301"/>
                </a:cubicBezTo>
                <a:cubicBezTo>
                  <a:pt x="217686" y="883742"/>
                  <a:pt x="213929" y="882904"/>
                  <a:pt x="210035" y="881787"/>
                </a:cubicBezTo>
                <a:cubicBezTo>
                  <a:pt x="195550" y="878434"/>
                  <a:pt x="182739" y="872566"/>
                  <a:pt x="171602" y="864184"/>
                </a:cubicBezTo>
                <a:cubicBezTo>
                  <a:pt x="160465" y="855802"/>
                  <a:pt x="150579" y="845604"/>
                  <a:pt x="141944" y="833590"/>
                </a:cubicBezTo>
                <a:cubicBezTo>
                  <a:pt x="133309" y="821576"/>
                  <a:pt x="126206" y="808165"/>
                  <a:pt x="120636" y="793356"/>
                </a:cubicBezTo>
                <a:cubicBezTo>
                  <a:pt x="115065" y="778548"/>
                  <a:pt x="110612" y="763321"/>
                  <a:pt x="107277" y="747675"/>
                </a:cubicBezTo>
                <a:cubicBezTo>
                  <a:pt x="105050" y="737616"/>
                  <a:pt x="103658" y="728117"/>
                  <a:pt x="103099" y="719176"/>
                </a:cubicBezTo>
                <a:cubicBezTo>
                  <a:pt x="102540" y="710235"/>
                  <a:pt x="102261" y="701574"/>
                  <a:pt x="102261" y="693192"/>
                </a:cubicBezTo>
                <a:cubicBezTo>
                  <a:pt x="102261" y="674751"/>
                  <a:pt x="103797" y="657568"/>
                  <a:pt x="106871" y="641642"/>
                </a:cubicBezTo>
                <a:cubicBezTo>
                  <a:pt x="109944" y="625716"/>
                  <a:pt x="113157" y="609791"/>
                  <a:pt x="116510" y="593865"/>
                </a:cubicBezTo>
                <a:cubicBezTo>
                  <a:pt x="119863" y="577939"/>
                  <a:pt x="123076" y="561594"/>
                  <a:pt x="126149" y="544830"/>
                </a:cubicBezTo>
                <a:cubicBezTo>
                  <a:pt x="129223" y="528066"/>
                  <a:pt x="130759" y="510185"/>
                  <a:pt x="130759" y="491185"/>
                </a:cubicBezTo>
                <a:cubicBezTo>
                  <a:pt x="130759" y="488391"/>
                  <a:pt x="130620" y="485597"/>
                  <a:pt x="130340" y="482803"/>
                </a:cubicBezTo>
                <a:cubicBezTo>
                  <a:pt x="130061" y="480009"/>
                  <a:pt x="129921" y="477215"/>
                  <a:pt x="129921" y="474421"/>
                </a:cubicBezTo>
                <a:cubicBezTo>
                  <a:pt x="128804" y="461010"/>
                  <a:pt x="125591" y="452209"/>
                  <a:pt x="120282" y="448018"/>
                </a:cubicBezTo>
                <a:cubicBezTo>
                  <a:pt x="114973" y="443827"/>
                  <a:pt x="108407" y="441732"/>
                  <a:pt x="100584" y="441732"/>
                </a:cubicBezTo>
                <a:cubicBezTo>
                  <a:pt x="94996" y="441732"/>
                  <a:pt x="89129" y="442290"/>
                  <a:pt x="82982" y="443408"/>
                </a:cubicBezTo>
                <a:cubicBezTo>
                  <a:pt x="76835" y="444526"/>
                  <a:pt x="70688" y="445084"/>
                  <a:pt x="64542" y="445084"/>
                </a:cubicBezTo>
                <a:cubicBezTo>
                  <a:pt x="61748" y="445084"/>
                  <a:pt x="57557" y="444526"/>
                  <a:pt x="51969" y="443408"/>
                </a:cubicBezTo>
                <a:cubicBezTo>
                  <a:pt x="35205" y="438938"/>
                  <a:pt x="22352" y="429578"/>
                  <a:pt x="13411" y="415328"/>
                </a:cubicBezTo>
                <a:cubicBezTo>
                  <a:pt x="4471" y="401079"/>
                  <a:pt x="0" y="383616"/>
                  <a:pt x="0" y="362941"/>
                </a:cubicBezTo>
                <a:cubicBezTo>
                  <a:pt x="0" y="361264"/>
                  <a:pt x="140" y="359448"/>
                  <a:pt x="419" y="357492"/>
                </a:cubicBezTo>
                <a:cubicBezTo>
                  <a:pt x="699" y="355537"/>
                  <a:pt x="838" y="353721"/>
                  <a:pt x="838" y="352044"/>
                </a:cubicBezTo>
                <a:cubicBezTo>
                  <a:pt x="5309" y="293370"/>
                  <a:pt x="31572" y="254534"/>
                  <a:pt x="79629" y="235534"/>
                </a:cubicBezTo>
                <a:cubicBezTo>
                  <a:pt x="100864" y="227711"/>
                  <a:pt x="126848" y="221564"/>
                  <a:pt x="157582" y="217094"/>
                </a:cubicBezTo>
                <a:cubicBezTo>
                  <a:pt x="188316" y="212624"/>
                  <a:pt x="219888" y="210388"/>
                  <a:pt x="252298" y="210388"/>
                </a:cubicBezTo>
                <a:close/>
                <a:moveTo>
                  <a:pt x="3056916" y="25984"/>
                </a:moveTo>
                <a:lnTo>
                  <a:pt x="3060268" y="25984"/>
                </a:lnTo>
                <a:cubicBezTo>
                  <a:pt x="3073680" y="25984"/>
                  <a:pt x="3089885" y="31572"/>
                  <a:pt x="3108884" y="42748"/>
                </a:cubicBezTo>
                <a:cubicBezTo>
                  <a:pt x="3127883" y="53924"/>
                  <a:pt x="3145206" y="67894"/>
                  <a:pt x="3160852" y="84658"/>
                </a:cubicBezTo>
                <a:cubicBezTo>
                  <a:pt x="3176499" y="101422"/>
                  <a:pt x="3188234" y="119444"/>
                  <a:pt x="3196057" y="138722"/>
                </a:cubicBezTo>
                <a:cubicBezTo>
                  <a:pt x="3203880" y="158001"/>
                  <a:pt x="3203601" y="175463"/>
                  <a:pt x="3195219" y="191110"/>
                </a:cubicBezTo>
                <a:cubicBezTo>
                  <a:pt x="3190748" y="198933"/>
                  <a:pt x="3185160" y="204521"/>
                  <a:pt x="3178455" y="207874"/>
                </a:cubicBezTo>
                <a:cubicBezTo>
                  <a:pt x="3171749" y="211227"/>
                  <a:pt x="3165323" y="212903"/>
                  <a:pt x="3159176" y="212903"/>
                </a:cubicBezTo>
                <a:cubicBezTo>
                  <a:pt x="3150794" y="212903"/>
                  <a:pt x="3142133" y="210807"/>
                  <a:pt x="3133192" y="206616"/>
                </a:cubicBezTo>
                <a:cubicBezTo>
                  <a:pt x="3124251" y="202425"/>
                  <a:pt x="3115310" y="196698"/>
                  <a:pt x="3106369" y="189433"/>
                </a:cubicBezTo>
                <a:cubicBezTo>
                  <a:pt x="3097429" y="182169"/>
                  <a:pt x="3088907" y="173787"/>
                  <a:pt x="3080804" y="164287"/>
                </a:cubicBezTo>
                <a:cubicBezTo>
                  <a:pt x="3072702" y="154788"/>
                  <a:pt x="3065298" y="145009"/>
                  <a:pt x="3058592" y="134950"/>
                </a:cubicBezTo>
                <a:cubicBezTo>
                  <a:pt x="3051886" y="145009"/>
                  <a:pt x="3044343" y="154788"/>
                  <a:pt x="3035961" y="164287"/>
                </a:cubicBezTo>
                <a:cubicBezTo>
                  <a:pt x="3027578" y="173787"/>
                  <a:pt x="3018917" y="182169"/>
                  <a:pt x="3009976" y="189433"/>
                </a:cubicBezTo>
                <a:cubicBezTo>
                  <a:pt x="3001036" y="196698"/>
                  <a:pt x="2992095" y="202425"/>
                  <a:pt x="2983154" y="206616"/>
                </a:cubicBezTo>
                <a:cubicBezTo>
                  <a:pt x="2974213" y="210807"/>
                  <a:pt x="2965552" y="212903"/>
                  <a:pt x="2957170" y="212903"/>
                </a:cubicBezTo>
                <a:cubicBezTo>
                  <a:pt x="2942641" y="212903"/>
                  <a:pt x="2930906" y="205918"/>
                  <a:pt x="2921965" y="191948"/>
                </a:cubicBezTo>
                <a:cubicBezTo>
                  <a:pt x="2912466" y="175743"/>
                  <a:pt x="2911628" y="158001"/>
                  <a:pt x="2919451" y="138722"/>
                </a:cubicBezTo>
                <a:cubicBezTo>
                  <a:pt x="2927274" y="119444"/>
                  <a:pt x="2939148" y="101422"/>
                  <a:pt x="2955074" y="84658"/>
                </a:cubicBezTo>
                <a:cubicBezTo>
                  <a:pt x="2971000" y="67894"/>
                  <a:pt x="2988602" y="53924"/>
                  <a:pt x="3007881" y="42748"/>
                </a:cubicBezTo>
                <a:cubicBezTo>
                  <a:pt x="3027160" y="31572"/>
                  <a:pt x="3043505" y="25984"/>
                  <a:pt x="3056916" y="25984"/>
                </a:cubicBezTo>
                <a:close/>
                <a:moveTo>
                  <a:pt x="4842282" y="0"/>
                </a:moveTo>
                <a:cubicBezTo>
                  <a:pt x="4854017" y="0"/>
                  <a:pt x="4866869" y="5448"/>
                  <a:pt x="4880839" y="16345"/>
                </a:cubicBezTo>
                <a:cubicBezTo>
                  <a:pt x="4894808" y="27242"/>
                  <a:pt x="4907661" y="40793"/>
                  <a:pt x="4919396" y="56998"/>
                </a:cubicBezTo>
                <a:cubicBezTo>
                  <a:pt x="4931130" y="73203"/>
                  <a:pt x="4940909" y="90805"/>
                  <a:pt x="4948733" y="109804"/>
                </a:cubicBezTo>
                <a:cubicBezTo>
                  <a:pt x="4956556" y="128804"/>
                  <a:pt x="4960468" y="146685"/>
                  <a:pt x="4960468" y="163449"/>
                </a:cubicBezTo>
                <a:cubicBezTo>
                  <a:pt x="4960468" y="182448"/>
                  <a:pt x="4956835" y="195021"/>
                  <a:pt x="4949571" y="201168"/>
                </a:cubicBezTo>
                <a:cubicBezTo>
                  <a:pt x="4947895" y="203403"/>
                  <a:pt x="4945939" y="204800"/>
                  <a:pt x="4943703" y="205359"/>
                </a:cubicBezTo>
                <a:cubicBezTo>
                  <a:pt x="4941469" y="205918"/>
                  <a:pt x="4938954" y="206477"/>
                  <a:pt x="4936160" y="207036"/>
                </a:cubicBezTo>
                <a:lnTo>
                  <a:pt x="4932807" y="207036"/>
                </a:lnTo>
                <a:cubicBezTo>
                  <a:pt x="4923307" y="207036"/>
                  <a:pt x="4911014" y="203403"/>
                  <a:pt x="4895926" y="196139"/>
                </a:cubicBezTo>
                <a:cubicBezTo>
                  <a:pt x="4880839" y="188875"/>
                  <a:pt x="4866170" y="178956"/>
                  <a:pt x="4851921" y="166383"/>
                </a:cubicBezTo>
                <a:cubicBezTo>
                  <a:pt x="4837672" y="153810"/>
                  <a:pt x="4825238" y="138862"/>
                  <a:pt x="4814621" y="121539"/>
                </a:cubicBezTo>
                <a:cubicBezTo>
                  <a:pt x="4804004" y="104216"/>
                  <a:pt x="4798695" y="85776"/>
                  <a:pt x="4798695" y="66218"/>
                </a:cubicBezTo>
                <a:cubicBezTo>
                  <a:pt x="4798695" y="53366"/>
                  <a:pt x="4802327" y="38278"/>
                  <a:pt x="4809592" y="20955"/>
                </a:cubicBezTo>
                <a:cubicBezTo>
                  <a:pt x="4813503" y="13691"/>
                  <a:pt x="4818393" y="8382"/>
                  <a:pt x="4824260" y="5029"/>
                </a:cubicBezTo>
                <a:cubicBezTo>
                  <a:pt x="4830128" y="1677"/>
                  <a:pt x="4836134" y="0"/>
                  <a:pt x="4842282" y="0"/>
                </a:cubicBezTo>
                <a:close/>
              </a:path>
            </a:pathLst>
          </a:custGeom>
          <a:ln w="28575">
            <a:solidFill>
              <a:srgbClr val="FF0066"/>
            </a:solidFill>
          </a:ln>
        </p:spPr>
      </p:pic>
      <p:pic>
        <p:nvPicPr>
          <p:cNvPr id="5" name="Thomas Greenberg - Life In the Fast Lane.mp3">
            <a:hlinkClick r:id="" action="ppaction://media"/>
            <a:extLst>
              <a:ext uri="{FF2B5EF4-FFF2-40B4-BE49-F238E27FC236}">
                <a16:creationId xmlns:a16="http://schemas.microsoft.com/office/drawing/2014/main" xmlns="" id="{FED9A6A8-189E-494D-ADEE-362A9837296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00" y="0"/>
            <a:ext cx="609600" cy="609600"/>
          </a:xfrm>
          <a:prstGeom prst="rect">
            <a:avLst/>
          </a:prstGeom>
        </p:spPr>
      </p:pic>
    </p:spTree>
    <p:extLst>
      <p:ext uri="{BB962C8B-B14F-4D97-AF65-F5344CB8AC3E}">
        <p14:creationId xmlns:p14="http://schemas.microsoft.com/office/powerpoint/2010/main" val="659419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 calcmode="lin" valueType="num">
                                      <p:cBhvr>
                                        <p:cTn id="13" dur="750" fill="hold"/>
                                        <p:tgtEl>
                                          <p:spTgt spid="12"/>
                                        </p:tgtEl>
                                        <p:attrNameLst>
                                          <p:attrName>style.rotation</p:attrName>
                                        </p:attrNameLst>
                                      </p:cBhvr>
                                      <p:tavLst>
                                        <p:tav tm="0">
                                          <p:val>
                                            <p:fltVal val="90"/>
                                          </p:val>
                                        </p:tav>
                                        <p:tav tm="100000">
                                          <p:val>
                                            <p:fltVal val="0"/>
                                          </p:val>
                                        </p:tav>
                                      </p:tavLst>
                                    </p:anim>
                                    <p:animEffect transition="in" filter="fade">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5"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5"/>
          <a:stretch>
            <a:fillRect/>
          </a:stretch>
        </p:blipFill>
        <p:spPr>
          <a:xfrm>
            <a:off x="3383785" y="-520869"/>
            <a:ext cx="3200400" cy="3454400"/>
          </a:xfrm>
          <a:prstGeom prst="rect">
            <a:avLst/>
          </a:prstGeom>
        </p:spPr>
      </p:pic>
      <p:pic>
        <p:nvPicPr>
          <p:cNvPr id="13" name="图片 12">
            <a:extLst>
              <a:ext uri="{FF2B5EF4-FFF2-40B4-BE49-F238E27FC236}">
                <a16:creationId xmlns:a16="http://schemas.microsoft.com/office/drawing/2014/main" xmlns="" id="{FA93287A-4C1D-994A-AC5C-337FAB9EDC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275861" y="440374"/>
            <a:ext cx="3564252" cy="3564252"/>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xmlns="" id="{7786D151-8157-4091-B5EE-A34F1D5BAAED}"/>
              </a:ext>
            </a:extLst>
          </p:cNvPr>
          <p:cNvPicPr>
            <a:picLocks noChangeAspect="1"/>
          </p:cNvPicPr>
          <p:nvPr/>
        </p:nvPicPr>
        <p:blipFill rotWithShape="1">
          <a:blip r:embed="rId9"/>
          <a:srcRect l="4881" t="51616" r="50191" b="2696"/>
          <a:stretch/>
        </p:blipFill>
        <p:spPr>
          <a:xfrm>
            <a:off x="4860830" y="3909090"/>
            <a:ext cx="2970245" cy="2948909"/>
          </a:xfrm>
          <a:prstGeom prst="rect">
            <a:avLst/>
          </a:prstGeom>
        </p:spPr>
      </p:pic>
      <p:pic>
        <p:nvPicPr>
          <p:cNvPr id="16" name="Picture 15">
            <a:hlinkClick r:id="rId10" action="ppaction://hlinksldjump"/>
            <a:extLst>
              <a:ext uri="{FF2B5EF4-FFF2-40B4-BE49-F238E27FC236}">
                <a16:creationId xmlns:a16="http://schemas.microsoft.com/office/drawing/2014/main" xmlns="" id="{48F3B501-82B0-4EE3-A5A0-4682380D06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17185" y="1533762"/>
            <a:ext cx="796665" cy="796665"/>
          </a:xfrm>
          <a:prstGeom prst="rect">
            <a:avLst/>
          </a:prstGeom>
        </p:spPr>
      </p:pic>
      <p:pic>
        <p:nvPicPr>
          <p:cNvPr id="2" name="Picture 1">
            <a:extLst>
              <a:ext uri="{FF2B5EF4-FFF2-40B4-BE49-F238E27FC236}">
                <a16:creationId xmlns:a16="http://schemas.microsoft.com/office/drawing/2014/main" xmlns="" id="{F4658E2B-9625-4C99-A721-CBC1336EC129}"/>
              </a:ext>
            </a:extLst>
          </p:cNvPr>
          <p:cNvPicPr>
            <a:picLocks noChangeAspect="1"/>
          </p:cNvPicPr>
          <p:nvPr/>
        </p:nvPicPr>
        <p:blipFill>
          <a:blip r:embed="rId12"/>
          <a:stretch>
            <a:fillRect/>
          </a:stretch>
        </p:blipFill>
        <p:spPr>
          <a:xfrm>
            <a:off x="2409834" y="2032895"/>
            <a:ext cx="7809653" cy="2792210"/>
          </a:xfrm>
          <a:prstGeom prst="rect">
            <a:avLst/>
          </a:prstGeom>
        </p:spPr>
      </p:pic>
    </p:spTree>
    <p:extLst>
      <p:ext uri="{BB962C8B-B14F-4D97-AF65-F5344CB8AC3E}">
        <p14:creationId xmlns:p14="http://schemas.microsoft.com/office/powerpoint/2010/main" val="2997144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7" name="Picture 6" descr="Background pattern&#10;&#10;Description automatically generated">
            <a:extLst>
              <a:ext uri="{FF2B5EF4-FFF2-40B4-BE49-F238E27FC236}">
                <a16:creationId xmlns:a16="http://schemas.microsoft.com/office/drawing/2014/main" xmlns="" id="{91BBEE90-F1FC-437C-ACFD-684EE3BF62E9}"/>
              </a:ext>
            </a:extLst>
          </p:cNvPr>
          <p:cNvPicPr>
            <a:picLocks noChangeAspect="1"/>
          </p:cNvPicPr>
          <p:nvPr/>
        </p:nvPicPr>
        <p:blipFill>
          <a:blip r:embed="rId5"/>
          <a:srcRect l="1603" t="2649" r="2015" b="72977"/>
          <a:stretch>
            <a:fillRect/>
          </a:stretch>
        </p:blipFill>
        <p:spPr>
          <a:xfrm>
            <a:off x="2084539" y="1965686"/>
            <a:ext cx="7989754" cy="1065749"/>
          </a:xfrm>
          <a:custGeom>
            <a:avLst/>
            <a:gdLst>
              <a:gd name="connsiteX0" fmla="*/ 5786942 w 7989754"/>
              <a:gd name="connsiteY0" fmla="*/ 602009 h 1065749"/>
              <a:gd name="connsiteX1" fmla="*/ 5761900 w 7989754"/>
              <a:gd name="connsiteY1" fmla="*/ 622603 h 1065749"/>
              <a:gd name="connsiteX2" fmla="*/ 5744278 w 7989754"/>
              <a:gd name="connsiteY2" fmla="*/ 685323 h 1065749"/>
              <a:gd name="connsiteX3" fmla="*/ 5755408 w 7989754"/>
              <a:gd name="connsiteY3" fmla="*/ 699359 h 1065749"/>
              <a:gd name="connsiteX4" fmla="*/ 5781377 w 7989754"/>
              <a:gd name="connsiteY4" fmla="*/ 703104 h 1065749"/>
              <a:gd name="connsiteX5" fmla="*/ 5815693 w 7989754"/>
              <a:gd name="connsiteY5" fmla="*/ 698423 h 1065749"/>
              <a:gd name="connsiteX6" fmla="*/ 5831460 w 7989754"/>
              <a:gd name="connsiteY6" fmla="*/ 687193 h 1065749"/>
              <a:gd name="connsiteX7" fmla="*/ 5812912 w 7989754"/>
              <a:gd name="connsiteY7" fmla="*/ 623538 h 1065749"/>
              <a:gd name="connsiteX8" fmla="*/ 5786942 w 7989754"/>
              <a:gd name="connsiteY8" fmla="*/ 602009 h 1065749"/>
              <a:gd name="connsiteX9" fmla="*/ 1564847 w 7989754"/>
              <a:gd name="connsiteY9" fmla="*/ 602009 h 1065749"/>
              <a:gd name="connsiteX10" fmla="*/ 1539805 w 7989754"/>
              <a:gd name="connsiteY10" fmla="*/ 622603 h 1065749"/>
              <a:gd name="connsiteX11" fmla="*/ 1522183 w 7989754"/>
              <a:gd name="connsiteY11" fmla="*/ 685323 h 1065749"/>
              <a:gd name="connsiteX12" fmla="*/ 1533313 w 7989754"/>
              <a:gd name="connsiteY12" fmla="*/ 699359 h 1065749"/>
              <a:gd name="connsiteX13" fmla="*/ 1559282 w 7989754"/>
              <a:gd name="connsiteY13" fmla="*/ 703104 h 1065749"/>
              <a:gd name="connsiteX14" fmla="*/ 1593598 w 7989754"/>
              <a:gd name="connsiteY14" fmla="*/ 698423 h 1065749"/>
              <a:gd name="connsiteX15" fmla="*/ 1609365 w 7989754"/>
              <a:gd name="connsiteY15" fmla="*/ 687193 h 1065749"/>
              <a:gd name="connsiteX16" fmla="*/ 1590817 w 7989754"/>
              <a:gd name="connsiteY16" fmla="*/ 623538 h 1065749"/>
              <a:gd name="connsiteX17" fmla="*/ 1564847 w 7989754"/>
              <a:gd name="connsiteY17" fmla="*/ 602009 h 1065749"/>
              <a:gd name="connsiteX18" fmla="*/ 2477484 w 7989754"/>
              <a:gd name="connsiteY18" fmla="*/ 584388 h 1065749"/>
              <a:gd name="connsiteX19" fmla="*/ 2456152 w 7989754"/>
              <a:gd name="connsiteY19" fmla="*/ 591807 h 1065749"/>
              <a:gd name="connsiteX20" fmla="*/ 2449660 w 7989754"/>
              <a:gd name="connsiteY20" fmla="*/ 607574 h 1065749"/>
              <a:gd name="connsiteX21" fmla="*/ 2447804 w 7989754"/>
              <a:gd name="connsiteY21" fmla="*/ 627979 h 1065749"/>
              <a:gd name="connsiteX22" fmla="*/ 2449660 w 7989754"/>
              <a:gd name="connsiteY22" fmla="*/ 652558 h 1065749"/>
              <a:gd name="connsiteX23" fmla="*/ 2453369 w 7989754"/>
              <a:gd name="connsiteY23" fmla="*/ 668788 h 1065749"/>
              <a:gd name="connsiteX24" fmla="*/ 2465427 w 7989754"/>
              <a:gd name="connsiteY24" fmla="*/ 678991 h 1065749"/>
              <a:gd name="connsiteX25" fmla="*/ 2483976 w 7989754"/>
              <a:gd name="connsiteY25" fmla="*/ 681772 h 1065749"/>
              <a:gd name="connsiteX26" fmla="*/ 2521075 w 7989754"/>
              <a:gd name="connsiteY26" fmla="*/ 670643 h 1065749"/>
              <a:gd name="connsiteX27" fmla="*/ 2534988 w 7989754"/>
              <a:gd name="connsiteY27" fmla="*/ 652094 h 1065749"/>
              <a:gd name="connsiteX28" fmla="*/ 2540552 w 7989754"/>
              <a:gd name="connsiteY28" fmla="*/ 629833 h 1065749"/>
              <a:gd name="connsiteX29" fmla="*/ 2534524 w 7989754"/>
              <a:gd name="connsiteY29" fmla="*/ 611285 h 1065749"/>
              <a:gd name="connsiteX30" fmla="*/ 2518757 w 7989754"/>
              <a:gd name="connsiteY30" fmla="*/ 596908 h 1065749"/>
              <a:gd name="connsiteX31" fmla="*/ 2497888 w 7989754"/>
              <a:gd name="connsiteY31" fmla="*/ 587633 h 1065749"/>
              <a:gd name="connsiteX32" fmla="*/ 2477484 w 7989754"/>
              <a:gd name="connsiteY32" fmla="*/ 584388 h 1065749"/>
              <a:gd name="connsiteX33" fmla="*/ 5760045 w 7989754"/>
              <a:gd name="connsiteY33" fmla="*/ 372923 h 1065749"/>
              <a:gd name="connsiteX34" fmla="*/ 5889428 w 7989754"/>
              <a:gd name="connsiteY34" fmla="*/ 391472 h 1065749"/>
              <a:gd name="connsiteX35" fmla="*/ 5995160 w 7989754"/>
              <a:gd name="connsiteY35" fmla="*/ 461961 h 1065749"/>
              <a:gd name="connsiteX36" fmla="*/ 6066577 w 7989754"/>
              <a:gd name="connsiteY36" fmla="*/ 606183 h 1065749"/>
              <a:gd name="connsiteX37" fmla="*/ 6093008 w 7989754"/>
              <a:gd name="connsiteY37" fmla="*/ 846863 h 1065749"/>
              <a:gd name="connsiteX38" fmla="*/ 6093937 w 7989754"/>
              <a:gd name="connsiteY38" fmla="*/ 864486 h 1065749"/>
              <a:gd name="connsiteX39" fmla="*/ 6094864 w 7989754"/>
              <a:gd name="connsiteY39" fmla="*/ 888600 h 1065749"/>
              <a:gd name="connsiteX40" fmla="*/ 6091154 w 7989754"/>
              <a:gd name="connsiteY40" fmla="*/ 937757 h 1065749"/>
              <a:gd name="connsiteX41" fmla="*/ 6075387 w 7989754"/>
              <a:gd name="connsiteY41" fmla="*/ 987840 h 1065749"/>
              <a:gd name="connsiteX42" fmla="*/ 6040144 w 7989754"/>
              <a:gd name="connsiteY42" fmla="*/ 1026330 h 1065749"/>
              <a:gd name="connsiteX43" fmla="*/ 5978002 w 7989754"/>
              <a:gd name="connsiteY43" fmla="*/ 1041633 h 1065749"/>
              <a:gd name="connsiteX44" fmla="*/ 5922353 w 7989754"/>
              <a:gd name="connsiteY44" fmla="*/ 1032358 h 1065749"/>
              <a:gd name="connsiteX45" fmla="*/ 5887110 w 7989754"/>
              <a:gd name="connsiteY45" fmla="*/ 1004998 h 1065749"/>
              <a:gd name="connsiteX46" fmla="*/ 5864849 w 7989754"/>
              <a:gd name="connsiteY46" fmla="*/ 960943 h 1065749"/>
              <a:gd name="connsiteX47" fmla="*/ 5848155 w 7989754"/>
              <a:gd name="connsiteY47" fmla="*/ 900658 h 1065749"/>
              <a:gd name="connsiteX48" fmla="*/ 5796216 w 7989754"/>
              <a:gd name="connsiteY48" fmla="*/ 903440 h 1065749"/>
              <a:gd name="connsiteX49" fmla="*/ 5765147 w 7989754"/>
              <a:gd name="connsiteY49" fmla="*/ 902512 h 1065749"/>
              <a:gd name="connsiteX50" fmla="*/ 5734076 w 7989754"/>
              <a:gd name="connsiteY50" fmla="*/ 899729 h 1065749"/>
              <a:gd name="connsiteX51" fmla="*/ 5721554 w 7989754"/>
              <a:gd name="connsiteY51" fmla="*/ 963725 h 1065749"/>
              <a:gd name="connsiteX52" fmla="*/ 5701614 w 7989754"/>
              <a:gd name="connsiteY52" fmla="*/ 1007781 h 1065749"/>
              <a:gd name="connsiteX53" fmla="*/ 5665443 w 7989754"/>
              <a:gd name="connsiteY53" fmla="*/ 1033287 h 1065749"/>
              <a:gd name="connsiteX54" fmla="*/ 5603301 w 7989754"/>
              <a:gd name="connsiteY54" fmla="*/ 1041633 h 1065749"/>
              <a:gd name="connsiteX55" fmla="*/ 5537451 w 7989754"/>
              <a:gd name="connsiteY55" fmla="*/ 1024012 h 1065749"/>
              <a:gd name="connsiteX56" fmla="*/ 5501279 w 7989754"/>
              <a:gd name="connsiteY56" fmla="*/ 980421 h 1065749"/>
              <a:gd name="connsiteX57" fmla="*/ 5485976 w 7989754"/>
              <a:gd name="connsiteY57" fmla="*/ 925699 h 1065749"/>
              <a:gd name="connsiteX58" fmla="*/ 5482729 w 7989754"/>
              <a:gd name="connsiteY58" fmla="*/ 875616 h 1065749"/>
              <a:gd name="connsiteX59" fmla="*/ 5482729 w 7989754"/>
              <a:gd name="connsiteY59" fmla="*/ 848719 h 1065749"/>
              <a:gd name="connsiteX60" fmla="*/ 5505917 w 7989754"/>
              <a:gd name="connsiteY60" fmla="*/ 615459 h 1065749"/>
              <a:gd name="connsiteX61" fmla="*/ 5567593 w 7989754"/>
              <a:gd name="connsiteY61" fmla="*/ 469380 h 1065749"/>
              <a:gd name="connsiteX62" fmla="*/ 5656167 w 7989754"/>
              <a:gd name="connsiteY62" fmla="*/ 394255 h 1065749"/>
              <a:gd name="connsiteX63" fmla="*/ 5760045 w 7989754"/>
              <a:gd name="connsiteY63" fmla="*/ 372923 h 1065749"/>
              <a:gd name="connsiteX64" fmla="*/ 1537950 w 7989754"/>
              <a:gd name="connsiteY64" fmla="*/ 372923 h 1065749"/>
              <a:gd name="connsiteX65" fmla="*/ 1667333 w 7989754"/>
              <a:gd name="connsiteY65" fmla="*/ 391472 h 1065749"/>
              <a:gd name="connsiteX66" fmla="*/ 1773065 w 7989754"/>
              <a:gd name="connsiteY66" fmla="*/ 461961 h 1065749"/>
              <a:gd name="connsiteX67" fmla="*/ 1844482 w 7989754"/>
              <a:gd name="connsiteY67" fmla="*/ 606183 h 1065749"/>
              <a:gd name="connsiteX68" fmla="*/ 1870915 w 7989754"/>
              <a:gd name="connsiteY68" fmla="*/ 846863 h 1065749"/>
              <a:gd name="connsiteX69" fmla="*/ 1871842 w 7989754"/>
              <a:gd name="connsiteY69" fmla="*/ 864486 h 1065749"/>
              <a:gd name="connsiteX70" fmla="*/ 1872769 w 7989754"/>
              <a:gd name="connsiteY70" fmla="*/ 888600 h 1065749"/>
              <a:gd name="connsiteX71" fmla="*/ 1869059 w 7989754"/>
              <a:gd name="connsiteY71" fmla="*/ 937757 h 1065749"/>
              <a:gd name="connsiteX72" fmla="*/ 1853292 w 7989754"/>
              <a:gd name="connsiteY72" fmla="*/ 987840 h 1065749"/>
              <a:gd name="connsiteX73" fmla="*/ 1818048 w 7989754"/>
              <a:gd name="connsiteY73" fmla="*/ 1026330 h 1065749"/>
              <a:gd name="connsiteX74" fmla="*/ 1755907 w 7989754"/>
              <a:gd name="connsiteY74" fmla="*/ 1041633 h 1065749"/>
              <a:gd name="connsiteX75" fmla="*/ 1700258 w 7989754"/>
              <a:gd name="connsiteY75" fmla="*/ 1032358 h 1065749"/>
              <a:gd name="connsiteX76" fmla="*/ 1665015 w 7989754"/>
              <a:gd name="connsiteY76" fmla="*/ 1004998 h 1065749"/>
              <a:gd name="connsiteX77" fmla="*/ 1642755 w 7989754"/>
              <a:gd name="connsiteY77" fmla="*/ 960943 h 1065749"/>
              <a:gd name="connsiteX78" fmla="*/ 1626060 w 7989754"/>
              <a:gd name="connsiteY78" fmla="*/ 900658 h 1065749"/>
              <a:gd name="connsiteX79" fmla="*/ 1574122 w 7989754"/>
              <a:gd name="connsiteY79" fmla="*/ 903440 h 1065749"/>
              <a:gd name="connsiteX80" fmla="*/ 1543051 w 7989754"/>
              <a:gd name="connsiteY80" fmla="*/ 902512 h 1065749"/>
              <a:gd name="connsiteX81" fmla="*/ 1511981 w 7989754"/>
              <a:gd name="connsiteY81" fmla="*/ 899729 h 1065749"/>
              <a:gd name="connsiteX82" fmla="*/ 1499459 w 7989754"/>
              <a:gd name="connsiteY82" fmla="*/ 963725 h 1065749"/>
              <a:gd name="connsiteX83" fmla="*/ 1479519 w 7989754"/>
              <a:gd name="connsiteY83" fmla="*/ 1007781 h 1065749"/>
              <a:gd name="connsiteX84" fmla="*/ 1443347 w 7989754"/>
              <a:gd name="connsiteY84" fmla="*/ 1033287 h 1065749"/>
              <a:gd name="connsiteX85" fmla="*/ 1381206 w 7989754"/>
              <a:gd name="connsiteY85" fmla="*/ 1041633 h 1065749"/>
              <a:gd name="connsiteX86" fmla="*/ 1315356 w 7989754"/>
              <a:gd name="connsiteY86" fmla="*/ 1024012 h 1065749"/>
              <a:gd name="connsiteX87" fmla="*/ 1279184 w 7989754"/>
              <a:gd name="connsiteY87" fmla="*/ 980421 h 1065749"/>
              <a:gd name="connsiteX88" fmla="*/ 1263881 w 7989754"/>
              <a:gd name="connsiteY88" fmla="*/ 925699 h 1065749"/>
              <a:gd name="connsiteX89" fmla="*/ 1260634 w 7989754"/>
              <a:gd name="connsiteY89" fmla="*/ 875616 h 1065749"/>
              <a:gd name="connsiteX90" fmla="*/ 1260634 w 7989754"/>
              <a:gd name="connsiteY90" fmla="*/ 848719 h 1065749"/>
              <a:gd name="connsiteX91" fmla="*/ 1283822 w 7989754"/>
              <a:gd name="connsiteY91" fmla="*/ 615459 h 1065749"/>
              <a:gd name="connsiteX92" fmla="*/ 1345498 w 7989754"/>
              <a:gd name="connsiteY92" fmla="*/ 469380 h 1065749"/>
              <a:gd name="connsiteX93" fmla="*/ 1434072 w 7989754"/>
              <a:gd name="connsiteY93" fmla="*/ 394255 h 1065749"/>
              <a:gd name="connsiteX94" fmla="*/ 1537950 w 7989754"/>
              <a:gd name="connsiteY94" fmla="*/ 372923 h 1065749"/>
              <a:gd name="connsiteX95" fmla="*/ 3388126 w 7989754"/>
              <a:gd name="connsiteY95" fmla="*/ 371996 h 1065749"/>
              <a:gd name="connsiteX96" fmla="*/ 3423371 w 7989754"/>
              <a:gd name="connsiteY96" fmla="*/ 372923 h 1065749"/>
              <a:gd name="connsiteX97" fmla="*/ 3458616 w 7989754"/>
              <a:gd name="connsiteY97" fmla="*/ 376633 h 1065749"/>
              <a:gd name="connsiteX98" fmla="*/ 3497106 w 7989754"/>
              <a:gd name="connsiteY98" fmla="*/ 384980 h 1065749"/>
              <a:gd name="connsiteX99" fmla="*/ 3532814 w 7989754"/>
              <a:gd name="connsiteY99" fmla="*/ 400747 h 1065749"/>
              <a:gd name="connsiteX100" fmla="*/ 3566666 w 7989754"/>
              <a:gd name="connsiteY100" fmla="*/ 435992 h 1065749"/>
              <a:gd name="connsiteX101" fmla="*/ 3581043 w 7989754"/>
              <a:gd name="connsiteY101" fmla="*/ 482366 h 1065749"/>
              <a:gd name="connsiteX102" fmla="*/ 3581506 w 7989754"/>
              <a:gd name="connsiteY102" fmla="*/ 485147 h 1065749"/>
              <a:gd name="connsiteX103" fmla="*/ 3581970 w 7989754"/>
              <a:gd name="connsiteY103" fmla="*/ 487931 h 1065749"/>
              <a:gd name="connsiteX104" fmla="*/ 3574550 w 7989754"/>
              <a:gd name="connsiteY104" fmla="*/ 524566 h 1065749"/>
              <a:gd name="connsiteX105" fmla="*/ 3554609 w 7989754"/>
              <a:gd name="connsiteY105" fmla="*/ 556564 h 1065749"/>
              <a:gd name="connsiteX106" fmla="*/ 3524466 w 7989754"/>
              <a:gd name="connsiteY106" fmla="*/ 578823 h 1065749"/>
              <a:gd name="connsiteX107" fmla="*/ 3486440 w 7989754"/>
              <a:gd name="connsiteY107" fmla="*/ 587170 h 1065749"/>
              <a:gd name="connsiteX108" fmla="*/ 3480411 w 7989754"/>
              <a:gd name="connsiteY108" fmla="*/ 587170 h 1065749"/>
              <a:gd name="connsiteX109" fmla="*/ 3473456 w 7989754"/>
              <a:gd name="connsiteY109" fmla="*/ 586242 h 1065749"/>
              <a:gd name="connsiteX110" fmla="*/ 3457689 w 7989754"/>
              <a:gd name="connsiteY110" fmla="*/ 583924 h 1065749"/>
              <a:gd name="connsiteX111" fmla="*/ 3440994 w 7989754"/>
              <a:gd name="connsiteY111" fmla="*/ 582532 h 1065749"/>
              <a:gd name="connsiteX112" fmla="*/ 3424762 w 7989754"/>
              <a:gd name="connsiteY112" fmla="*/ 585315 h 1065749"/>
              <a:gd name="connsiteX113" fmla="*/ 3415025 w 7989754"/>
              <a:gd name="connsiteY113" fmla="*/ 596445 h 1065749"/>
              <a:gd name="connsiteX114" fmla="*/ 3413169 w 7989754"/>
              <a:gd name="connsiteY114" fmla="*/ 603865 h 1065749"/>
              <a:gd name="connsiteX115" fmla="*/ 3420126 w 7989754"/>
              <a:gd name="connsiteY115" fmla="*/ 614066 h 1065749"/>
              <a:gd name="connsiteX116" fmla="*/ 3435428 w 7989754"/>
              <a:gd name="connsiteY116" fmla="*/ 616849 h 1065749"/>
              <a:gd name="connsiteX117" fmla="*/ 3445630 w 7989754"/>
              <a:gd name="connsiteY117" fmla="*/ 615922 h 1065749"/>
              <a:gd name="connsiteX118" fmla="*/ 3459543 w 7989754"/>
              <a:gd name="connsiteY118" fmla="*/ 614531 h 1065749"/>
              <a:gd name="connsiteX119" fmla="*/ 3473456 w 7989754"/>
              <a:gd name="connsiteY119" fmla="*/ 614066 h 1065749"/>
              <a:gd name="connsiteX120" fmla="*/ 3488294 w 7989754"/>
              <a:gd name="connsiteY120" fmla="*/ 614531 h 1065749"/>
              <a:gd name="connsiteX121" fmla="*/ 3503134 w 7989754"/>
              <a:gd name="connsiteY121" fmla="*/ 615922 h 1065749"/>
              <a:gd name="connsiteX122" fmla="*/ 3570840 w 7989754"/>
              <a:gd name="connsiteY122" fmla="*/ 658586 h 1065749"/>
              <a:gd name="connsiteX123" fmla="*/ 3580115 w 7989754"/>
              <a:gd name="connsiteY123" fmla="*/ 701250 h 1065749"/>
              <a:gd name="connsiteX124" fmla="*/ 3566203 w 7989754"/>
              <a:gd name="connsiteY124" fmla="*/ 752725 h 1065749"/>
              <a:gd name="connsiteX125" fmla="*/ 3530958 w 7989754"/>
              <a:gd name="connsiteY125" fmla="*/ 786578 h 1065749"/>
              <a:gd name="connsiteX126" fmla="*/ 3493860 w 7989754"/>
              <a:gd name="connsiteY126" fmla="*/ 793997 h 1065749"/>
              <a:gd name="connsiteX127" fmla="*/ 3467891 w 7989754"/>
              <a:gd name="connsiteY127" fmla="*/ 791679 h 1065749"/>
              <a:gd name="connsiteX128" fmla="*/ 3441921 w 7989754"/>
              <a:gd name="connsiteY128" fmla="*/ 786578 h 1065749"/>
              <a:gd name="connsiteX129" fmla="*/ 3430792 w 7989754"/>
              <a:gd name="connsiteY129" fmla="*/ 785650 h 1065749"/>
              <a:gd name="connsiteX130" fmla="*/ 3415488 w 7989754"/>
              <a:gd name="connsiteY130" fmla="*/ 789361 h 1065749"/>
              <a:gd name="connsiteX131" fmla="*/ 3409458 w 7989754"/>
              <a:gd name="connsiteY131" fmla="*/ 802345 h 1065749"/>
              <a:gd name="connsiteX132" fmla="*/ 3418270 w 7989754"/>
              <a:gd name="connsiteY132" fmla="*/ 820430 h 1065749"/>
              <a:gd name="connsiteX133" fmla="*/ 3439138 w 7989754"/>
              <a:gd name="connsiteY133" fmla="*/ 825531 h 1065749"/>
              <a:gd name="connsiteX134" fmla="*/ 3448877 w 7989754"/>
              <a:gd name="connsiteY134" fmla="*/ 825067 h 1065749"/>
              <a:gd name="connsiteX135" fmla="*/ 3458616 w 7989754"/>
              <a:gd name="connsiteY135" fmla="*/ 823677 h 1065749"/>
              <a:gd name="connsiteX136" fmla="*/ 3471600 w 7989754"/>
              <a:gd name="connsiteY136" fmla="*/ 822286 h 1065749"/>
              <a:gd name="connsiteX137" fmla="*/ 3483658 w 7989754"/>
              <a:gd name="connsiteY137" fmla="*/ 821822 h 1065749"/>
              <a:gd name="connsiteX138" fmla="*/ 3550899 w 7989754"/>
              <a:gd name="connsiteY138" fmla="*/ 844545 h 1065749"/>
              <a:gd name="connsiteX139" fmla="*/ 3576405 w 7989754"/>
              <a:gd name="connsiteY139" fmla="*/ 909932 h 1065749"/>
              <a:gd name="connsiteX140" fmla="*/ 3575941 w 7989754"/>
              <a:gd name="connsiteY140" fmla="*/ 913178 h 1065749"/>
              <a:gd name="connsiteX141" fmla="*/ 3575478 w 7989754"/>
              <a:gd name="connsiteY141" fmla="*/ 916425 h 1065749"/>
              <a:gd name="connsiteX142" fmla="*/ 3557855 w 7989754"/>
              <a:gd name="connsiteY142" fmla="*/ 974391 h 1065749"/>
              <a:gd name="connsiteX143" fmla="*/ 3516583 w 7989754"/>
              <a:gd name="connsiteY143" fmla="*/ 1013346 h 1065749"/>
              <a:gd name="connsiteX144" fmla="*/ 3458616 w 7989754"/>
              <a:gd name="connsiteY144" fmla="*/ 1035605 h 1065749"/>
              <a:gd name="connsiteX145" fmla="*/ 3389982 w 7989754"/>
              <a:gd name="connsiteY145" fmla="*/ 1042561 h 1065749"/>
              <a:gd name="connsiteX146" fmla="*/ 3321349 w 7989754"/>
              <a:gd name="connsiteY146" fmla="*/ 1036996 h 1065749"/>
              <a:gd name="connsiteX147" fmla="*/ 3266163 w 7989754"/>
              <a:gd name="connsiteY147" fmla="*/ 1022621 h 1065749"/>
              <a:gd name="connsiteX148" fmla="*/ 3217471 w 7989754"/>
              <a:gd name="connsiteY148" fmla="*/ 994332 h 1065749"/>
              <a:gd name="connsiteX149" fmla="*/ 3178054 w 7989754"/>
              <a:gd name="connsiteY149" fmla="*/ 939148 h 1065749"/>
              <a:gd name="connsiteX150" fmla="*/ 3155795 w 7989754"/>
              <a:gd name="connsiteY150" fmla="*/ 864950 h 1065749"/>
              <a:gd name="connsiteX151" fmla="*/ 3145592 w 7989754"/>
              <a:gd name="connsiteY151" fmla="*/ 779158 h 1065749"/>
              <a:gd name="connsiteX152" fmla="*/ 3143273 w 7989754"/>
              <a:gd name="connsiteY152" fmla="*/ 688264 h 1065749"/>
              <a:gd name="connsiteX153" fmla="*/ 3143273 w 7989754"/>
              <a:gd name="connsiteY153" fmla="*/ 634471 h 1065749"/>
              <a:gd name="connsiteX154" fmla="*/ 3157649 w 7989754"/>
              <a:gd name="connsiteY154" fmla="*/ 507407 h 1065749"/>
              <a:gd name="connsiteX155" fmla="*/ 3213762 w 7989754"/>
              <a:gd name="connsiteY155" fmla="*/ 417441 h 1065749"/>
              <a:gd name="connsiteX156" fmla="*/ 3289815 w 7989754"/>
              <a:gd name="connsiteY156" fmla="*/ 382662 h 1065749"/>
              <a:gd name="connsiteX157" fmla="*/ 3388126 w 7989754"/>
              <a:gd name="connsiteY157" fmla="*/ 371996 h 1065749"/>
              <a:gd name="connsiteX158" fmla="*/ 6917328 w 7989754"/>
              <a:gd name="connsiteY158" fmla="*/ 371069 h 1065749"/>
              <a:gd name="connsiteX159" fmla="*/ 6971585 w 7989754"/>
              <a:gd name="connsiteY159" fmla="*/ 383125 h 1065749"/>
              <a:gd name="connsiteX160" fmla="*/ 7014714 w 7989754"/>
              <a:gd name="connsiteY160" fmla="*/ 414660 h 1065749"/>
              <a:gd name="connsiteX161" fmla="*/ 7043001 w 7989754"/>
              <a:gd name="connsiteY161" fmla="*/ 471235 h 1065749"/>
              <a:gd name="connsiteX162" fmla="*/ 7049957 w 7989754"/>
              <a:gd name="connsiteY162" fmla="*/ 542651 h 1065749"/>
              <a:gd name="connsiteX163" fmla="*/ 7049957 w 7989754"/>
              <a:gd name="connsiteY163" fmla="*/ 551926 h 1065749"/>
              <a:gd name="connsiteX164" fmla="*/ 7050422 w 7989754"/>
              <a:gd name="connsiteY164" fmla="*/ 623341 h 1065749"/>
              <a:gd name="connsiteX165" fmla="*/ 7049030 w 7989754"/>
              <a:gd name="connsiteY165" fmla="*/ 694758 h 1065749"/>
              <a:gd name="connsiteX166" fmla="*/ 7044856 w 7989754"/>
              <a:gd name="connsiteY166" fmla="*/ 781013 h 1065749"/>
              <a:gd name="connsiteX167" fmla="*/ 7036973 w 7989754"/>
              <a:gd name="connsiteY167" fmla="*/ 865413 h 1065749"/>
              <a:gd name="connsiteX168" fmla="*/ 7023988 w 7989754"/>
              <a:gd name="connsiteY168" fmla="*/ 932656 h 1065749"/>
              <a:gd name="connsiteX169" fmla="*/ 6999872 w 7989754"/>
              <a:gd name="connsiteY169" fmla="*/ 991550 h 1065749"/>
              <a:gd name="connsiteX170" fmla="*/ 6958601 w 7989754"/>
              <a:gd name="connsiteY170" fmla="*/ 1033287 h 1065749"/>
              <a:gd name="connsiteX171" fmla="*/ 6893213 w 7989754"/>
              <a:gd name="connsiteY171" fmla="*/ 1049054 h 1065749"/>
              <a:gd name="connsiteX172" fmla="*/ 6838029 w 7989754"/>
              <a:gd name="connsiteY172" fmla="*/ 1042561 h 1065749"/>
              <a:gd name="connsiteX173" fmla="*/ 6798610 w 7989754"/>
              <a:gd name="connsiteY173" fmla="*/ 1021692 h 1065749"/>
              <a:gd name="connsiteX174" fmla="*/ 6769860 w 7989754"/>
              <a:gd name="connsiteY174" fmla="*/ 984593 h 1065749"/>
              <a:gd name="connsiteX175" fmla="*/ 6747600 w 7989754"/>
              <a:gd name="connsiteY175" fmla="*/ 929409 h 1065749"/>
              <a:gd name="connsiteX176" fmla="*/ 6739253 w 7989754"/>
              <a:gd name="connsiteY176" fmla="*/ 903440 h 1065749"/>
              <a:gd name="connsiteX177" fmla="*/ 6729051 w 7989754"/>
              <a:gd name="connsiteY177" fmla="*/ 871442 h 1065749"/>
              <a:gd name="connsiteX178" fmla="*/ 6716994 w 7989754"/>
              <a:gd name="connsiteY178" fmla="*/ 840835 h 1065749"/>
              <a:gd name="connsiteX179" fmla="*/ 6703081 w 7989754"/>
              <a:gd name="connsiteY179" fmla="*/ 819039 h 1065749"/>
              <a:gd name="connsiteX180" fmla="*/ 6697517 w 7989754"/>
              <a:gd name="connsiteY180" fmla="*/ 815329 h 1065749"/>
              <a:gd name="connsiteX181" fmla="*/ 6690560 w 7989754"/>
              <a:gd name="connsiteY181" fmla="*/ 821822 h 1065749"/>
              <a:gd name="connsiteX182" fmla="*/ 6688241 w 7989754"/>
              <a:gd name="connsiteY182" fmla="*/ 838517 h 1065749"/>
              <a:gd name="connsiteX183" fmla="*/ 6689169 w 7989754"/>
              <a:gd name="connsiteY183" fmla="*/ 861703 h 1065749"/>
              <a:gd name="connsiteX184" fmla="*/ 6689169 w 7989754"/>
              <a:gd name="connsiteY184" fmla="*/ 868195 h 1065749"/>
              <a:gd name="connsiteX185" fmla="*/ 6688241 w 7989754"/>
              <a:gd name="connsiteY185" fmla="*/ 916425 h 1065749"/>
              <a:gd name="connsiteX186" fmla="*/ 6682677 w 7989754"/>
              <a:gd name="connsiteY186" fmla="*/ 961871 h 1065749"/>
              <a:gd name="connsiteX187" fmla="*/ 6651142 w 7989754"/>
              <a:gd name="connsiteY187" fmla="*/ 1022156 h 1065749"/>
              <a:gd name="connsiteX188" fmla="*/ 6582509 w 7989754"/>
              <a:gd name="connsiteY188" fmla="*/ 1045344 h 1065749"/>
              <a:gd name="connsiteX189" fmla="*/ 6499499 w 7989754"/>
              <a:gd name="connsiteY189" fmla="*/ 1016591 h 1065749"/>
              <a:gd name="connsiteX190" fmla="*/ 6461010 w 7989754"/>
              <a:gd name="connsiteY190" fmla="*/ 942393 h 1065749"/>
              <a:gd name="connsiteX191" fmla="*/ 6453127 w 7989754"/>
              <a:gd name="connsiteY191" fmla="*/ 865877 h 1065749"/>
              <a:gd name="connsiteX192" fmla="*/ 6451734 w 7989754"/>
              <a:gd name="connsiteY192" fmla="*/ 783794 h 1065749"/>
              <a:gd name="connsiteX193" fmla="*/ 6451734 w 7989754"/>
              <a:gd name="connsiteY193" fmla="*/ 747624 h 1065749"/>
              <a:gd name="connsiteX194" fmla="*/ 6451734 w 7989754"/>
              <a:gd name="connsiteY194" fmla="*/ 702177 h 1065749"/>
              <a:gd name="connsiteX195" fmla="*/ 6454981 w 7989754"/>
              <a:gd name="connsiteY195" fmla="*/ 591807 h 1065749"/>
              <a:gd name="connsiteX196" fmla="*/ 6472139 w 7989754"/>
              <a:gd name="connsiteY196" fmla="*/ 488858 h 1065749"/>
              <a:gd name="connsiteX197" fmla="*/ 6514803 w 7989754"/>
              <a:gd name="connsiteY197" fmla="*/ 412804 h 1065749"/>
              <a:gd name="connsiteX198" fmla="*/ 6595495 w 7989754"/>
              <a:gd name="connsiteY198" fmla="*/ 383125 h 1065749"/>
              <a:gd name="connsiteX199" fmla="*/ 6647896 w 7989754"/>
              <a:gd name="connsiteY199" fmla="*/ 391008 h 1065749"/>
              <a:gd name="connsiteX200" fmla="*/ 6688241 w 7989754"/>
              <a:gd name="connsiteY200" fmla="*/ 415587 h 1065749"/>
              <a:gd name="connsiteX201" fmla="*/ 6724413 w 7989754"/>
              <a:gd name="connsiteY201" fmla="*/ 465670 h 1065749"/>
              <a:gd name="connsiteX202" fmla="*/ 6747136 w 7989754"/>
              <a:gd name="connsiteY202" fmla="*/ 526884 h 1065749"/>
              <a:gd name="connsiteX203" fmla="*/ 6768004 w 7989754"/>
              <a:gd name="connsiteY203" fmla="*/ 588562 h 1065749"/>
              <a:gd name="connsiteX204" fmla="*/ 6800466 w 7989754"/>
              <a:gd name="connsiteY204" fmla="*/ 639109 h 1065749"/>
              <a:gd name="connsiteX205" fmla="*/ 6803249 w 7989754"/>
              <a:gd name="connsiteY205" fmla="*/ 640964 h 1065749"/>
              <a:gd name="connsiteX206" fmla="*/ 6807423 w 7989754"/>
              <a:gd name="connsiteY206" fmla="*/ 636790 h 1065749"/>
              <a:gd name="connsiteX207" fmla="*/ 6810205 w 7989754"/>
              <a:gd name="connsiteY207" fmla="*/ 626588 h 1065749"/>
              <a:gd name="connsiteX208" fmla="*/ 6812059 w 7989754"/>
              <a:gd name="connsiteY208" fmla="*/ 614066 h 1065749"/>
              <a:gd name="connsiteX209" fmla="*/ 6812524 w 7989754"/>
              <a:gd name="connsiteY209" fmla="*/ 603865 h 1065749"/>
              <a:gd name="connsiteX210" fmla="*/ 6812524 w 7989754"/>
              <a:gd name="connsiteY210" fmla="*/ 594590 h 1065749"/>
              <a:gd name="connsiteX211" fmla="*/ 6812986 w 7989754"/>
              <a:gd name="connsiteY211" fmla="*/ 550534 h 1065749"/>
              <a:gd name="connsiteX212" fmla="*/ 6813451 w 7989754"/>
              <a:gd name="connsiteY212" fmla="*/ 505552 h 1065749"/>
              <a:gd name="connsiteX213" fmla="*/ 6820871 w 7989754"/>
              <a:gd name="connsiteY213" fmla="*/ 442484 h 1065749"/>
              <a:gd name="connsiteX214" fmla="*/ 6849622 w 7989754"/>
              <a:gd name="connsiteY214" fmla="*/ 396109 h 1065749"/>
              <a:gd name="connsiteX215" fmla="*/ 6881156 w 7989754"/>
              <a:gd name="connsiteY215" fmla="*/ 377097 h 1065749"/>
              <a:gd name="connsiteX216" fmla="*/ 6917328 w 7989754"/>
              <a:gd name="connsiteY216" fmla="*/ 371069 h 1065749"/>
              <a:gd name="connsiteX217" fmla="*/ 4875371 w 7989754"/>
              <a:gd name="connsiteY217" fmla="*/ 371069 h 1065749"/>
              <a:gd name="connsiteX218" fmla="*/ 4890211 w 7989754"/>
              <a:gd name="connsiteY218" fmla="*/ 371069 h 1065749"/>
              <a:gd name="connsiteX219" fmla="*/ 4954670 w 7989754"/>
              <a:gd name="connsiteY219" fmla="*/ 377097 h 1065749"/>
              <a:gd name="connsiteX220" fmla="*/ 5014955 w 7989754"/>
              <a:gd name="connsiteY220" fmla="*/ 391937 h 1065749"/>
              <a:gd name="connsiteX221" fmla="*/ 5065967 w 7989754"/>
              <a:gd name="connsiteY221" fmla="*/ 416978 h 1065749"/>
              <a:gd name="connsiteX222" fmla="*/ 5102603 w 7989754"/>
              <a:gd name="connsiteY222" fmla="*/ 454540 h 1065749"/>
              <a:gd name="connsiteX223" fmla="*/ 5120224 w 7989754"/>
              <a:gd name="connsiteY223" fmla="*/ 518536 h 1065749"/>
              <a:gd name="connsiteX224" fmla="*/ 5110022 w 7989754"/>
              <a:gd name="connsiteY224" fmla="*/ 569548 h 1065749"/>
              <a:gd name="connsiteX225" fmla="*/ 5081271 w 7989754"/>
              <a:gd name="connsiteY225" fmla="*/ 608501 h 1065749"/>
              <a:gd name="connsiteX226" fmla="*/ 5052518 w 7989754"/>
              <a:gd name="connsiteY226" fmla="*/ 623805 h 1065749"/>
              <a:gd name="connsiteX227" fmla="*/ 5020057 w 7989754"/>
              <a:gd name="connsiteY227" fmla="*/ 628906 h 1065749"/>
              <a:gd name="connsiteX228" fmla="*/ 5012174 w 7989754"/>
              <a:gd name="connsiteY228" fmla="*/ 628906 h 1065749"/>
              <a:gd name="connsiteX229" fmla="*/ 5004290 w 7989754"/>
              <a:gd name="connsiteY229" fmla="*/ 627979 h 1065749"/>
              <a:gd name="connsiteX230" fmla="*/ 4968583 w 7989754"/>
              <a:gd name="connsiteY230" fmla="*/ 617777 h 1065749"/>
              <a:gd name="connsiteX231" fmla="*/ 4932874 w 7989754"/>
              <a:gd name="connsiteY231" fmla="*/ 608501 h 1065749"/>
              <a:gd name="connsiteX232" fmla="*/ 4918962 w 7989754"/>
              <a:gd name="connsiteY232" fmla="*/ 607574 h 1065749"/>
              <a:gd name="connsiteX233" fmla="*/ 4881863 w 7989754"/>
              <a:gd name="connsiteY233" fmla="*/ 614531 h 1065749"/>
              <a:gd name="connsiteX234" fmla="*/ 4849865 w 7989754"/>
              <a:gd name="connsiteY234" fmla="*/ 632617 h 1065749"/>
              <a:gd name="connsiteX235" fmla="*/ 4824823 w 7989754"/>
              <a:gd name="connsiteY235" fmla="*/ 658586 h 1065749"/>
              <a:gd name="connsiteX236" fmla="*/ 4809521 w 7989754"/>
              <a:gd name="connsiteY236" fmla="*/ 688264 h 1065749"/>
              <a:gd name="connsiteX237" fmla="*/ 4803027 w 7989754"/>
              <a:gd name="connsiteY237" fmla="*/ 727219 h 1065749"/>
              <a:gd name="connsiteX238" fmla="*/ 4817403 w 7989754"/>
              <a:gd name="connsiteY238" fmla="*/ 786578 h 1065749"/>
              <a:gd name="connsiteX239" fmla="*/ 4853112 w 7989754"/>
              <a:gd name="connsiteY239" fmla="*/ 827387 h 1065749"/>
              <a:gd name="connsiteX240" fmla="*/ 4872588 w 7989754"/>
              <a:gd name="connsiteY240" fmla="*/ 835733 h 1065749"/>
              <a:gd name="connsiteX241" fmla="*/ 4898557 w 7989754"/>
              <a:gd name="connsiteY241" fmla="*/ 839444 h 1065749"/>
              <a:gd name="connsiteX242" fmla="*/ 4916180 w 7989754"/>
              <a:gd name="connsiteY242" fmla="*/ 836197 h 1065749"/>
              <a:gd name="connsiteX243" fmla="*/ 4925454 w 7989754"/>
              <a:gd name="connsiteY243" fmla="*/ 823677 h 1065749"/>
              <a:gd name="connsiteX244" fmla="*/ 4925919 w 7989754"/>
              <a:gd name="connsiteY244" fmla="*/ 820895 h 1065749"/>
              <a:gd name="connsiteX245" fmla="*/ 4926381 w 7989754"/>
              <a:gd name="connsiteY245" fmla="*/ 818112 h 1065749"/>
              <a:gd name="connsiteX246" fmla="*/ 4922672 w 7989754"/>
              <a:gd name="connsiteY246" fmla="*/ 806519 h 1065749"/>
              <a:gd name="connsiteX247" fmla="*/ 4912933 w 7989754"/>
              <a:gd name="connsiteY247" fmla="*/ 800490 h 1065749"/>
              <a:gd name="connsiteX248" fmla="*/ 4899949 w 7989754"/>
              <a:gd name="connsiteY248" fmla="*/ 797244 h 1065749"/>
              <a:gd name="connsiteX249" fmla="*/ 4887428 w 7989754"/>
              <a:gd name="connsiteY249" fmla="*/ 793997 h 1065749"/>
              <a:gd name="connsiteX250" fmla="*/ 4861922 w 7989754"/>
              <a:gd name="connsiteY250" fmla="*/ 774521 h 1065749"/>
              <a:gd name="connsiteX251" fmla="*/ 4852184 w 7989754"/>
              <a:gd name="connsiteY251" fmla="*/ 741131 h 1065749"/>
              <a:gd name="connsiteX252" fmla="*/ 4857749 w 7989754"/>
              <a:gd name="connsiteY252" fmla="*/ 714234 h 1065749"/>
              <a:gd name="connsiteX253" fmla="*/ 4886500 w 7989754"/>
              <a:gd name="connsiteY253" fmla="*/ 676208 h 1065749"/>
              <a:gd name="connsiteX254" fmla="*/ 4930091 w 7989754"/>
              <a:gd name="connsiteY254" fmla="*/ 653021 h 1065749"/>
              <a:gd name="connsiteX255" fmla="*/ 4983886 w 7989754"/>
              <a:gd name="connsiteY255" fmla="*/ 646529 h 1065749"/>
              <a:gd name="connsiteX256" fmla="*/ 4999652 w 7989754"/>
              <a:gd name="connsiteY256" fmla="*/ 646993 h 1065749"/>
              <a:gd name="connsiteX257" fmla="*/ 5015419 w 7989754"/>
              <a:gd name="connsiteY257" fmla="*/ 647456 h 1065749"/>
              <a:gd name="connsiteX258" fmla="*/ 5135991 w 7989754"/>
              <a:gd name="connsiteY258" fmla="*/ 688264 h 1065749"/>
              <a:gd name="connsiteX259" fmla="*/ 5179582 w 7989754"/>
              <a:gd name="connsiteY259" fmla="*/ 816257 h 1065749"/>
              <a:gd name="connsiteX260" fmla="*/ 5176337 w 7989754"/>
              <a:gd name="connsiteY260" fmla="*/ 857994 h 1065749"/>
              <a:gd name="connsiteX261" fmla="*/ 5165671 w 7989754"/>
              <a:gd name="connsiteY261" fmla="*/ 897875 h 1065749"/>
              <a:gd name="connsiteX262" fmla="*/ 5092864 w 7989754"/>
              <a:gd name="connsiteY262" fmla="*/ 994332 h 1065749"/>
              <a:gd name="connsiteX263" fmla="*/ 4980176 w 7989754"/>
              <a:gd name="connsiteY263" fmla="*/ 1049981 h 1065749"/>
              <a:gd name="connsiteX264" fmla="*/ 4923136 w 7989754"/>
              <a:gd name="connsiteY264" fmla="*/ 1062038 h 1065749"/>
              <a:gd name="connsiteX265" fmla="*/ 4867951 w 7989754"/>
              <a:gd name="connsiteY265" fmla="*/ 1065749 h 1065749"/>
              <a:gd name="connsiteX266" fmla="*/ 4765928 w 7989754"/>
              <a:gd name="connsiteY266" fmla="*/ 1051372 h 1065749"/>
              <a:gd name="connsiteX267" fmla="*/ 4677819 w 7989754"/>
              <a:gd name="connsiteY267" fmla="*/ 1012882 h 1065749"/>
              <a:gd name="connsiteX268" fmla="*/ 4607331 w 7989754"/>
              <a:gd name="connsiteY268" fmla="*/ 955842 h 1065749"/>
              <a:gd name="connsiteX269" fmla="*/ 4559101 w 7989754"/>
              <a:gd name="connsiteY269" fmla="*/ 884891 h 1065749"/>
              <a:gd name="connsiteX270" fmla="*/ 4534987 w 7989754"/>
              <a:gd name="connsiteY270" fmla="*/ 813938 h 1065749"/>
              <a:gd name="connsiteX271" fmla="*/ 4527566 w 7989754"/>
              <a:gd name="connsiteY271" fmla="*/ 738349 h 1065749"/>
              <a:gd name="connsiteX272" fmla="*/ 4529886 w 7989754"/>
              <a:gd name="connsiteY272" fmla="*/ 693831 h 1065749"/>
              <a:gd name="connsiteX273" fmla="*/ 4536842 w 7989754"/>
              <a:gd name="connsiteY273" fmla="*/ 649311 h 1065749"/>
              <a:gd name="connsiteX274" fmla="*/ 4576722 w 7989754"/>
              <a:gd name="connsiteY274" fmla="*/ 533840 h 1065749"/>
              <a:gd name="connsiteX275" fmla="*/ 4646748 w 7989754"/>
              <a:gd name="connsiteY275" fmla="*/ 446194 h 1065749"/>
              <a:gd name="connsiteX276" fmla="*/ 4746452 w 7989754"/>
              <a:gd name="connsiteY276" fmla="*/ 390545 h 1065749"/>
              <a:gd name="connsiteX277" fmla="*/ 4875371 w 7989754"/>
              <a:gd name="connsiteY277" fmla="*/ 371069 h 1065749"/>
              <a:gd name="connsiteX278" fmla="*/ 4051840 w 7989754"/>
              <a:gd name="connsiteY278" fmla="*/ 371069 h 1065749"/>
              <a:gd name="connsiteX279" fmla="*/ 4106097 w 7989754"/>
              <a:gd name="connsiteY279" fmla="*/ 383125 h 1065749"/>
              <a:gd name="connsiteX280" fmla="*/ 4149226 w 7989754"/>
              <a:gd name="connsiteY280" fmla="*/ 414660 h 1065749"/>
              <a:gd name="connsiteX281" fmla="*/ 4177514 w 7989754"/>
              <a:gd name="connsiteY281" fmla="*/ 471235 h 1065749"/>
              <a:gd name="connsiteX282" fmla="*/ 4184469 w 7989754"/>
              <a:gd name="connsiteY282" fmla="*/ 542651 h 1065749"/>
              <a:gd name="connsiteX283" fmla="*/ 4184469 w 7989754"/>
              <a:gd name="connsiteY283" fmla="*/ 551926 h 1065749"/>
              <a:gd name="connsiteX284" fmla="*/ 4184933 w 7989754"/>
              <a:gd name="connsiteY284" fmla="*/ 623341 h 1065749"/>
              <a:gd name="connsiteX285" fmla="*/ 4183542 w 7989754"/>
              <a:gd name="connsiteY285" fmla="*/ 694758 h 1065749"/>
              <a:gd name="connsiteX286" fmla="*/ 4179368 w 7989754"/>
              <a:gd name="connsiteY286" fmla="*/ 781013 h 1065749"/>
              <a:gd name="connsiteX287" fmla="*/ 4171485 w 7989754"/>
              <a:gd name="connsiteY287" fmla="*/ 865413 h 1065749"/>
              <a:gd name="connsiteX288" fmla="*/ 4158500 w 7989754"/>
              <a:gd name="connsiteY288" fmla="*/ 932656 h 1065749"/>
              <a:gd name="connsiteX289" fmla="*/ 4134386 w 7989754"/>
              <a:gd name="connsiteY289" fmla="*/ 991550 h 1065749"/>
              <a:gd name="connsiteX290" fmla="*/ 4093113 w 7989754"/>
              <a:gd name="connsiteY290" fmla="*/ 1033287 h 1065749"/>
              <a:gd name="connsiteX291" fmla="*/ 4027727 w 7989754"/>
              <a:gd name="connsiteY291" fmla="*/ 1049054 h 1065749"/>
              <a:gd name="connsiteX292" fmla="*/ 3972541 w 7989754"/>
              <a:gd name="connsiteY292" fmla="*/ 1042561 h 1065749"/>
              <a:gd name="connsiteX293" fmla="*/ 3933124 w 7989754"/>
              <a:gd name="connsiteY293" fmla="*/ 1021692 h 1065749"/>
              <a:gd name="connsiteX294" fmla="*/ 3904371 w 7989754"/>
              <a:gd name="connsiteY294" fmla="*/ 984593 h 1065749"/>
              <a:gd name="connsiteX295" fmla="*/ 3882112 w 7989754"/>
              <a:gd name="connsiteY295" fmla="*/ 929409 h 1065749"/>
              <a:gd name="connsiteX296" fmla="*/ 3873766 w 7989754"/>
              <a:gd name="connsiteY296" fmla="*/ 903440 h 1065749"/>
              <a:gd name="connsiteX297" fmla="*/ 3863563 w 7989754"/>
              <a:gd name="connsiteY297" fmla="*/ 871442 h 1065749"/>
              <a:gd name="connsiteX298" fmla="*/ 3851505 w 7989754"/>
              <a:gd name="connsiteY298" fmla="*/ 840835 h 1065749"/>
              <a:gd name="connsiteX299" fmla="*/ 3837594 w 7989754"/>
              <a:gd name="connsiteY299" fmla="*/ 819039 h 1065749"/>
              <a:gd name="connsiteX300" fmla="*/ 3832029 w 7989754"/>
              <a:gd name="connsiteY300" fmla="*/ 815329 h 1065749"/>
              <a:gd name="connsiteX301" fmla="*/ 3825072 w 7989754"/>
              <a:gd name="connsiteY301" fmla="*/ 821822 h 1065749"/>
              <a:gd name="connsiteX302" fmla="*/ 3822754 w 7989754"/>
              <a:gd name="connsiteY302" fmla="*/ 838517 h 1065749"/>
              <a:gd name="connsiteX303" fmla="*/ 3823681 w 7989754"/>
              <a:gd name="connsiteY303" fmla="*/ 861703 h 1065749"/>
              <a:gd name="connsiteX304" fmla="*/ 3823681 w 7989754"/>
              <a:gd name="connsiteY304" fmla="*/ 868195 h 1065749"/>
              <a:gd name="connsiteX305" fmla="*/ 3822754 w 7989754"/>
              <a:gd name="connsiteY305" fmla="*/ 916425 h 1065749"/>
              <a:gd name="connsiteX306" fmla="*/ 3817189 w 7989754"/>
              <a:gd name="connsiteY306" fmla="*/ 961871 h 1065749"/>
              <a:gd name="connsiteX307" fmla="*/ 3785655 w 7989754"/>
              <a:gd name="connsiteY307" fmla="*/ 1022156 h 1065749"/>
              <a:gd name="connsiteX308" fmla="*/ 3717022 w 7989754"/>
              <a:gd name="connsiteY308" fmla="*/ 1045344 h 1065749"/>
              <a:gd name="connsiteX309" fmla="*/ 3634012 w 7989754"/>
              <a:gd name="connsiteY309" fmla="*/ 1016591 h 1065749"/>
              <a:gd name="connsiteX310" fmla="*/ 3595522 w 7989754"/>
              <a:gd name="connsiteY310" fmla="*/ 942393 h 1065749"/>
              <a:gd name="connsiteX311" fmla="*/ 3587638 w 7989754"/>
              <a:gd name="connsiteY311" fmla="*/ 865877 h 1065749"/>
              <a:gd name="connsiteX312" fmla="*/ 3586247 w 7989754"/>
              <a:gd name="connsiteY312" fmla="*/ 783794 h 1065749"/>
              <a:gd name="connsiteX313" fmla="*/ 3586247 w 7989754"/>
              <a:gd name="connsiteY313" fmla="*/ 747624 h 1065749"/>
              <a:gd name="connsiteX314" fmla="*/ 3586247 w 7989754"/>
              <a:gd name="connsiteY314" fmla="*/ 702177 h 1065749"/>
              <a:gd name="connsiteX315" fmla="*/ 3589494 w 7989754"/>
              <a:gd name="connsiteY315" fmla="*/ 591807 h 1065749"/>
              <a:gd name="connsiteX316" fmla="*/ 3606652 w 7989754"/>
              <a:gd name="connsiteY316" fmla="*/ 488858 h 1065749"/>
              <a:gd name="connsiteX317" fmla="*/ 3649315 w 7989754"/>
              <a:gd name="connsiteY317" fmla="*/ 412804 h 1065749"/>
              <a:gd name="connsiteX318" fmla="*/ 3730006 w 7989754"/>
              <a:gd name="connsiteY318" fmla="*/ 383125 h 1065749"/>
              <a:gd name="connsiteX319" fmla="*/ 3782408 w 7989754"/>
              <a:gd name="connsiteY319" fmla="*/ 391008 h 1065749"/>
              <a:gd name="connsiteX320" fmla="*/ 3822754 w 7989754"/>
              <a:gd name="connsiteY320" fmla="*/ 415587 h 1065749"/>
              <a:gd name="connsiteX321" fmla="*/ 3858926 w 7989754"/>
              <a:gd name="connsiteY321" fmla="*/ 465670 h 1065749"/>
              <a:gd name="connsiteX322" fmla="*/ 3881649 w 7989754"/>
              <a:gd name="connsiteY322" fmla="*/ 526884 h 1065749"/>
              <a:gd name="connsiteX323" fmla="*/ 3902517 w 7989754"/>
              <a:gd name="connsiteY323" fmla="*/ 588562 h 1065749"/>
              <a:gd name="connsiteX324" fmla="*/ 3934978 w 7989754"/>
              <a:gd name="connsiteY324" fmla="*/ 639109 h 1065749"/>
              <a:gd name="connsiteX325" fmla="*/ 3937761 w 7989754"/>
              <a:gd name="connsiteY325" fmla="*/ 640964 h 1065749"/>
              <a:gd name="connsiteX326" fmla="*/ 3941935 w 7989754"/>
              <a:gd name="connsiteY326" fmla="*/ 636790 h 1065749"/>
              <a:gd name="connsiteX327" fmla="*/ 3944717 w 7989754"/>
              <a:gd name="connsiteY327" fmla="*/ 626588 h 1065749"/>
              <a:gd name="connsiteX328" fmla="*/ 3946572 w 7989754"/>
              <a:gd name="connsiteY328" fmla="*/ 614066 h 1065749"/>
              <a:gd name="connsiteX329" fmla="*/ 3947035 w 7989754"/>
              <a:gd name="connsiteY329" fmla="*/ 603865 h 1065749"/>
              <a:gd name="connsiteX330" fmla="*/ 3947035 w 7989754"/>
              <a:gd name="connsiteY330" fmla="*/ 594590 h 1065749"/>
              <a:gd name="connsiteX331" fmla="*/ 3947499 w 7989754"/>
              <a:gd name="connsiteY331" fmla="*/ 550534 h 1065749"/>
              <a:gd name="connsiteX332" fmla="*/ 3947964 w 7989754"/>
              <a:gd name="connsiteY332" fmla="*/ 505552 h 1065749"/>
              <a:gd name="connsiteX333" fmla="*/ 3955383 w 7989754"/>
              <a:gd name="connsiteY333" fmla="*/ 442484 h 1065749"/>
              <a:gd name="connsiteX334" fmla="*/ 3984134 w 7989754"/>
              <a:gd name="connsiteY334" fmla="*/ 396109 h 1065749"/>
              <a:gd name="connsiteX335" fmla="*/ 4015669 w 7989754"/>
              <a:gd name="connsiteY335" fmla="*/ 377097 h 1065749"/>
              <a:gd name="connsiteX336" fmla="*/ 4051840 w 7989754"/>
              <a:gd name="connsiteY336" fmla="*/ 371069 h 1065749"/>
              <a:gd name="connsiteX337" fmla="*/ 7848778 w 7989754"/>
              <a:gd name="connsiteY337" fmla="*/ 368286 h 1065749"/>
              <a:gd name="connsiteX338" fmla="*/ 7897007 w 7989754"/>
              <a:gd name="connsiteY338" fmla="*/ 377097 h 1065749"/>
              <a:gd name="connsiteX339" fmla="*/ 7938742 w 7989754"/>
              <a:gd name="connsiteY339" fmla="*/ 403530 h 1065749"/>
              <a:gd name="connsiteX340" fmla="*/ 7976304 w 7989754"/>
              <a:gd name="connsiteY340" fmla="*/ 473091 h 1065749"/>
              <a:gd name="connsiteX341" fmla="*/ 7986972 w 7989754"/>
              <a:gd name="connsiteY341" fmla="*/ 566766 h 1065749"/>
              <a:gd name="connsiteX342" fmla="*/ 7989754 w 7989754"/>
              <a:gd name="connsiteY342" fmla="*/ 701250 h 1065749"/>
              <a:gd name="connsiteX343" fmla="*/ 7988363 w 7989754"/>
              <a:gd name="connsiteY343" fmla="*/ 789824 h 1065749"/>
              <a:gd name="connsiteX344" fmla="*/ 7983261 w 7989754"/>
              <a:gd name="connsiteY344" fmla="*/ 878397 h 1065749"/>
              <a:gd name="connsiteX345" fmla="*/ 7978160 w 7989754"/>
              <a:gd name="connsiteY345" fmla="*/ 923844 h 1065749"/>
              <a:gd name="connsiteX346" fmla="*/ 7964713 w 7989754"/>
              <a:gd name="connsiteY346" fmla="*/ 967435 h 1065749"/>
              <a:gd name="connsiteX347" fmla="*/ 7920657 w 7989754"/>
              <a:gd name="connsiteY347" fmla="*/ 1019838 h 1065749"/>
              <a:gd name="connsiteX348" fmla="*/ 7848778 w 7989754"/>
              <a:gd name="connsiteY348" fmla="*/ 1042561 h 1065749"/>
              <a:gd name="connsiteX349" fmla="*/ 7834865 w 7989754"/>
              <a:gd name="connsiteY349" fmla="*/ 1041633 h 1065749"/>
              <a:gd name="connsiteX350" fmla="*/ 7769942 w 7989754"/>
              <a:gd name="connsiteY350" fmla="*/ 1015200 h 1065749"/>
              <a:gd name="connsiteX351" fmla="*/ 7727277 w 7989754"/>
              <a:gd name="connsiteY351" fmla="*/ 965581 h 1065749"/>
              <a:gd name="connsiteX352" fmla="*/ 7703163 w 7989754"/>
              <a:gd name="connsiteY352" fmla="*/ 883962 h 1065749"/>
              <a:gd name="connsiteX353" fmla="*/ 7697599 w 7989754"/>
              <a:gd name="connsiteY353" fmla="*/ 787505 h 1065749"/>
              <a:gd name="connsiteX354" fmla="*/ 7698062 w 7989754"/>
              <a:gd name="connsiteY354" fmla="*/ 734175 h 1065749"/>
              <a:gd name="connsiteX355" fmla="*/ 7699454 w 7989754"/>
              <a:gd name="connsiteY355" fmla="*/ 681772 h 1065749"/>
              <a:gd name="connsiteX356" fmla="*/ 7701772 w 7989754"/>
              <a:gd name="connsiteY356" fmla="*/ 600619 h 1065749"/>
              <a:gd name="connsiteX357" fmla="*/ 7708730 w 7989754"/>
              <a:gd name="connsiteY357" fmla="*/ 521783 h 1065749"/>
              <a:gd name="connsiteX358" fmla="*/ 7726351 w 7989754"/>
              <a:gd name="connsiteY358" fmla="*/ 452686 h 1065749"/>
              <a:gd name="connsiteX359" fmla="*/ 7762523 w 7989754"/>
              <a:gd name="connsiteY359" fmla="*/ 399820 h 1065749"/>
              <a:gd name="connsiteX360" fmla="*/ 7802402 w 7989754"/>
              <a:gd name="connsiteY360" fmla="*/ 376170 h 1065749"/>
              <a:gd name="connsiteX361" fmla="*/ 7848778 w 7989754"/>
              <a:gd name="connsiteY361" fmla="*/ 368286 h 1065749"/>
              <a:gd name="connsiteX362" fmla="*/ 7211525 w 7989754"/>
              <a:gd name="connsiteY362" fmla="*/ 368286 h 1065749"/>
              <a:gd name="connsiteX363" fmla="*/ 7260057 w 7989754"/>
              <a:gd name="connsiteY363" fmla="*/ 377097 h 1065749"/>
              <a:gd name="connsiteX364" fmla="*/ 7301199 w 7989754"/>
              <a:gd name="connsiteY364" fmla="*/ 403530 h 1065749"/>
              <a:gd name="connsiteX365" fmla="*/ 7338646 w 7989754"/>
              <a:gd name="connsiteY365" fmla="*/ 473091 h 1065749"/>
              <a:gd name="connsiteX366" fmla="*/ 7349270 w 7989754"/>
              <a:gd name="connsiteY366" fmla="*/ 566766 h 1065749"/>
              <a:gd name="connsiteX367" fmla="*/ 7350197 w 7989754"/>
              <a:gd name="connsiteY367" fmla="*/ 575113 h 1065749"/>
              <a:gd name="connsiteX368" fmla="*/ 7371514 w 7989754"/>
              <a:gd name="connsiteY368" fmla="*/ 575113 h 1065749"/>
              <a:gd name="connsiteX369" fmla="*/ 7393788 w 7989754"/>
              <a:gd name="connsiteY369" fmla="*/ 576040 h 1065749"/>
              <a:gd name="connsiteX370" fmla="*/ 7409091 w 7989754"/>
              <a:gd name="connsiteY370" fmla="*/ 474945 h 1065749"/>
              <a:gd name="connsiteX371" fmla="*/ 7453146 w 7989754"/>
              <a:gd name="connsiteY371" fmla="*/ 399820 h 1065749"/>
              <a:gd name="connsiteX372" fmla="*/ 7493492 w 7989754"/>
              <a:gd name="connsiteY372" fmla="*/ 376170 h 1065749"/>
              <a:gd name="connsiteX373" fmla="*/ 7539402 w 7989754"/>
              <a:gd name="connsiteY373" fmla="*/ 368286 h 1065749"/>
              <a:gd name="connsiteX374" fmla="*/ 7588095 w 7989754"/>
              <a:gd name="connsiteY374" fmla="*/ 377097 h 1065749"/>
              <a:gd name="connsiteX375" fmla="*/ 7629366 w 7989754"/>
              <a:gd name="connsiteY375" fmla="*/ 403530 h 1065749"/>
              <a:gd name="connsiteX376" fmla="*/ 7666929 w 7989754"/>
              <a:gd name="connsiteY376" fmla="*/ 473091 h 1065749"/>
              <a:gd name="connsiteX377" fmla="*/ 7677596 w 7989754"/>
              <a:gd name="connsiteY377" fmla="*/ 566766 h 1065749"/>
              <a:gd name="connsiteX378" fmla="*/ 7680378 w 7989754"/>
              <a:gd name="connsiteY378" fmla="*/ 695685 h 1065749"/>
              <a:gd name="connsiteX379" fmla="*/ 7678987 w 7989754"/>
              <a:gd name="connsiteY379" fmla="*/ 787041 h 1065749"/>
              <a:gd name="connsiteX380" fmla="*/ 7673885 w 7989754"/>
              <a:gd name="connsiteY380" fmla="*/ 878397 h 1065749"/>
              <a:gd name="connsiteX381" fmla="*/ 7668785 w 7989754"/>
              <a:gd name="connsiteY381" fmla="*/ 923844 h 1065749"/>
              <a:gd name="connsiteX382" fmla="*/ 7655337 w 7989754"/>
              <a:gd name="connsiteY382" fmla="*/ 967435 h 1065749"/>
              <a:gd name="connsiteX383" fmla="*/ 7611281 w 7989754"/>
              <a:gd name="connsiteY383" fmla="*/ 1019838 h 1065749"/>
              <a:gd name="connsiteX384" fmla="*/ 7539402 w 7989754"/>
              <a:gd name="connsiteY384" fmla="*/ 1042561 h 1065749"/>
              <a:gd name="connsiteX385" fmla="*/ 7525490 w 7989754"/>
              <a:gd name="connsiteY385" fmla="*/ 1041633 h 1065749"/>
              <a:gd name="connsiteX386" fmla="*/ 7460565 w 7989754"/>
              <a:gd name="connsiteY386" fmla="*/ 1015200 h 1065749"/>
              <a:gd name="connsiteX387" fmla="*/ 7417901 w 7989754"/>
              <a:gd name="connsiteY387" fmla="*/ 965581 h 1065749"/>
              <a:gd name="connsiteX388" fmla="*/ 7396107 w 7989754"/>
              <a:gd name="connsiteY388" fmla="*/ 897411 h 1065749"/>
              <a:gd name="connsiteX389" fmla="*/ 7388223 w 7989754"/>
              <a:gd name="connsiteY389" fmla="*/ 816257 h 1065749"/>
              <a:gd name="connsiteX390" fmla="*/ 7369217 w 7989754"/>
              <a:gd name="connsiteY390" fmla="*/ 816257 h 1065749"/>
              <a:gd name="connsiteX391" fmla="*/ 7349270 w 7989754"/>
              <a:gd name="connsiteY391" fmla="*/ 815329 h 1065749"/>
              <a:gd name="connsiteX392" fmla="*/ 7347877 w 7989754"/>
              <a:gd name="connsiteY392" fmla="*/ 846863 h 1065749"/>
              <a:gd name="connsiteX393" fmla="*/ 7345559 w 7989754"/>
              <a:gd name="connsiteY393" fmla="*/ 878397 h 1065749"/>
              <a:gd name="connsiteX394" fmla="*/ 7340473 w 7989754"/>
              <a:gd name="connsiteY394" fmla="*/ 923844 h 1065749"/>
              <a:gd name="connsiteX395" fmla="*/ 7327069 w 7989754"/>
              <a:gd name="connsiteY395" fmla="*/ 967435 h 1065749"/>
              <a:gd name="connsiteX396" fmla="*/ 7283621 w 7989754"/>
              <a:gd name="connsiteY396" fmla="*/ 1019838 h 1065749"/>
              <a:gd name="connsiteX397" fmla="*/ 7211510 w 7989754"/>
              <a:gd name="connsiteY397" fmla="*/ 1042561 h 1065749"/>
              <a:gd name="connsiteX398" fmla="*/ 7197641 w 7989754"/>
              <a:gd name="connsiteY398" fmla="*/ 1041633 h 1065749"/>
              <a:gd name="connsiteX399" fmla="*/ 7133398 w 7989754"/>
              <a:gd name="connsiteY399" fmla="*/ 1015200 h 1065749"/>
              <a:gd name="connsiteX400" fmla="*/ 7090402 w 7989754"/>
              <a:gd name="connsiteY400" fmla="*/ 965581 h 1065749"/>
              <a:gd name="connsiteX401" fmla="*/ 7066374 w 7989754"/>
              <a:gd name="connsiteY401" fmla="*/ 883962 h 1065749"/>
              <a:gd name="connsiteX402" fmla="*/ 7060824 w 7989754"/>
              <a:gd name="connsiteY402" fmla="*/ 787505 h 1065749"/>
              <a:gd name="connsiteX403" fmla="*/ 7061287 w 7989754"/>
              <a:gd name="connsiteY403" fmla="*/ 734175 h 1065749"/>
              <a:gd name="connsiteX404" fmla="*/ 7062679 w 7989754"/>
              <a:gd name="connsiteY404" fmla="*/ 681772 h 1065749"/>
              <a:gd name="connsiteX405" fmla="*/ 7064990 w 7989754"/>
              <a:gd name="connsiteY405" fmla="*/ 600619 h 1065749"/>
              <a:gd name="connsiteX406" fmla="*/ 7071925 w 7989754"/>
              <a:gd name="connsiteY406" fmla="*/ 521783 h 1065749"/>
              <a:gd name="connsiteX407" fmla="*/ 7089953 w 7989754"/>
              <a:gd name="connsiteY407" fmla="*/ 452686 h 1065749"/>
              <a:gd name="connsiteX408" fmla="*/ 7125545 w 7989754"/>
              <a:gd name="connsiteY408" fmla="*/ 399820 h 1065749"/>
              <a:gd name="connsiteX409" fmla="*/ 7165760 w 7989754"/>
              <a:gd name="connsiteY409" fmla="*/ 376170 h 1065749"/>
              <a:gd name="connsiteX410" fmla="*/ 7211525 w 7989754"/>
              <a:gd name="connsiteY410" fmla="*/ 368286 h 1065749"/>
              <a:gd name="connsiteX411" fmla="*/ 5333073 w 7989754"/>
              <a:gd name="connsiteY411" fmla="*/ 368286 h 1065749"/>
              <a:gd name="connsiteX412" fmla="*/ 5381303 w 7989754"/>
              <a:gd name="connsiteY412" fmla="*/ 377097 h 1065749"/>
              <a:gd name="connsiteX413" fmla="*/ 5423039 w 7989754"/>
              <a:gd name="connsiteY413" fmla="*/ 403530 h 1065749"/>
              <a:gd name="connsiteX414" fmla="*/ 5460602 w 7989754"/>
              <a:gd name="connsiteY414" fmla="*/ 473091 h 1065749"/>
              <a:gd name="connsiteX415" fmla="*/ 5471267 w 7989754"/>
              <a:gd name="connsiteY415" fmla="*/ 566766 h 1065749"/>
              <a:gd name="connsiteX416" fmla="*/ 5474050 w 7989754"/>
              <a:gd name="connsiteY416" fmla="*/ 701250 h 1065749"/>
              <a:gd name="connsiteX417" fmla="*/ 5472659 w 7989754"/>
              <a:gd name="connsiteY417" fmla="*/ 789824 h 1065749"/>
              <a:gd name="connsiteX418" fmla="*/ 5467558 w 7989754"/>
              <a:gd name="connsiteY418" fmla="*/ 878397 h 1065749"/>
              <a:gd name="connsiteX419" fmla="*/ 5462457 w 7989754"/>
              <a:gd name="connsiteY419" fmla="*/ 923844 h 1065749"/>
              <a:gd name="connsiteX420" fmla="*/ 5449009 w 7989754"/>
              <a:gd name="connsiteY420" fmla="*/ 967435 h 1065749"/>
              <a:gd name="connsiteX421" fmla="*/ 5404953 w 7989754"/>
              <a:gd name="connsiteY421" fmla="*/ 1019838 h 1065749"/>
              <a:gd name="connsiteX422" fmla="*/ 5333073 w 7989754"/>
              <a:gd name="connsiteY422" fmla="*/ 1042561 h 1065749"/>
              <a:gd name="connsiteX423" fmla="*/ 5319161 w 7989754"/>
              <a:gd name="connsiteY423" fmla="*/ 1041633 h 1065749"/>
              <a:gd name="connsiteX424" fmla="*/ 5254238 w 7989754"/>
              <a:gd name="connsiteY424" fmla="*/ 1015200 h 1065749"/>
              <a:gd name="connsiteX425" fmla="*/ 5211575 w 7989754"/>
              <a:gd name="connsiteY425" fmla="*/ 965581 h 1065749"/>
              <a:gd name="connsiteX426" fmla="*/ 5187460 w 7989754"/>
              <a:gd name="connsiteY426" fmla="*/ 883962 h 1065749"/>
              <a:gd name="connsiteX427" fmla="*/ 5181895 w 7989754"/>
              <a:gd name="connsiteY427" fmla="*/ 787505 h 1065749"/>
              <a:gd name="connsiteX428" fmla="*/ 5182358 w 7989754"/>
              <a:gd name="connsiteY428" fmla="*/ 734175 h 1065749"/>
              <a:gd name="connsiteX429" fmla="*/ 5183749 w 7989754"/>
              <a:gd name="connsiteY429" fmla="*/ 681772 h 1065749"/>
              <a:gd name="connsiteX430" fmla="*/ 5186069 w 7989754"/>
              <a:gd name="connsiteY430" fmla="*/ 600619 h 1065749"/>
              <a:gd name="connsiteX431" fmla="*/ 5193024 w 7989754"/>
              <a:gd name="connsiteY431" fmla="*/ 521783 h 1065749"/>
              <a:gd name="connsiteX432" fmla="*/ 5210646 w 7989754"/>
              <a:gd name="connsiteY432" fmla="*/ 452686 h 1065749"/>
              <a:gd name="connsiteX433" fmla="*/ 5246818 w 7989754"/>
              <a:gd name="connsiteY433" fmla="*/ 399820 h 1065749"/>
              <a:gd name="connsiteX434" fmla="*/ 5286700 w 7989754"/>
              <a:gd name="connsiteY434" fmla="*/ 376170 h 1065749"/>
              <a:gd name="connsiteX435" fmla="*/ 5333073 w 7989754"/>
              <a:gd name="connsiteY435" fmla="*/ 368286 h 1065749"/>
              <a:gd name="connsiteX436" fmla="*/ 2993618 w 7989754"/>
              <a:gd name="connsiteY436" fmla="*/ 368286 h 1065749"/>
              <a:gd name="connsiteX437" fmla="*/ 3041847 w 7989754"/>
              <a:gd name="connsiteY437" fmla="*/ 377097 h 1065749"/>
              <a:gd name="connsiteX438" fmla="*/ 3083583 w 7989754"/>
              <a:gd name="connsiteY438" fmla="*/ 403530 h 1065749"/>
              <a:gd name="connsiteX439" fmla="*/ 3121146 w 7989754"/>
              <a:gd name="connsiteY439" fmla="*/ 473091 h 1065749"/>
              <a:gd name="connsiteX440" fmla="*/ 3131812 w 7989754"/>
              <a:gd name="connsiteY440" fmla="*/ 566766 h 1065749"/>
              <a:gd name="connsiteX441" fmla="*/ 3134594 w 7989754"/>
              <a:gd name="connsiteY441" fmla="*/ 701250 h 1065749"/>
              <a:gd name="connsiteX442" fmla="*/ 3133203 w 7989754"/>
              <a:gd name="connsiteY442" fmla="*/ 789824 h 1065749"/>
              <a:gd name="connsiteX443" fmla="*/ 3128102 w 7989754"/>
              <a:gd name="connsiteY443" fmla="*/ 878397 h 1065749"/>
              <a:gd name="connsiteX444" fmla="*/ 3123000 w 7989754"/>
              <a:gd name="connsiteY444" fmla="*/ 923844 h 1065749"/>
              <a:gd name="connsiteX445" fmla="*/ 3109551 w 7989754"/>
              <a:gd name="connsiteY445" fmla="*/ 967435 h 1065749"/>
              <a:gd name="connsiteX446" fmla="*/ 3065497 w 7989754"/>
              <a:gd name="connsiteY446" fmla="*/ 1019838 h 1065749"/>
              <a:gd name="connsiteX447" fmla="*/ 2993618 w 7989754"/>
              <a:gd name="connsiteY447" fmla="*/ 1042561 h 1065749"/>
              <a:gd name="connsiteX448" fmla="*/ 2979705 w 7989754"/>
              <a:gd name="connsiteY448" fmla="*/ 1041633 h 1065749"/>
              <a:gd name="connsiteX449" fmla="*/ 2914782 w 7989754"/>
              <a:gd name="connsiteY449" fmla="*/ 1015200 h 1065749"/>
              <a:gd name="connsiteX450" fmla="*/ 2872119 w 7989754"/>
              <a:gd name="connsiteY450" fmla="*/ 965581 h 1065749"/>
              <a:gd name="connsiteX451" fmla="*/ 2848004 w 7989754"/>
              <a:gd name="connsiteY451" fmla="*/ 883962 h 1065749"/>
              <a:gd name="connsiteX452" fmla="*/ 2842439 w 7989754"/>
              <a:gd name="connsiteY452" fmla="*/ 787505 h 1065749"/>
              <a:gd name="connsiteX453" fmla="*/ 2842902 w 7989754"/>
              <a:gd name="connsiteY453" fmla="*/ 734175 h 1065749"/>
              <a:gd name="connsiteX454" fmla="*/ 2844293 w 7989754"/>
              <a:gd name="connsiteY454" fmla="*/ 681772 h 1065749"/>
              <a:gd name="connsiteX455" fmla="*/ 2846613 w 7989754"/>
              <a:gd name="connsiteY455" fmla="*/ 600619 h 1065749"/>
              <a:gd name="connsiteX456" fmla="*/ 2853568 w 7989754"/>
              <a:gd name="connsiteY456" fmla="*/ 521783 h 1065749"/>
              <a:gd name="connsiteX457" fmla="*/ 2871191 w 7989754"/>
              <a:gd name="connsiteY457" fmla="*/ 452686 h 1065749"/>
              <a:gd name="connsiteX458" fmla="*/ 2907362 w 7989754"/>
              <a:gd name="connsiteY458" fmla="*/ 399820 h 1065749"/>
              <a:gd name="connsiteX459" fmla="*/ 2947244 w 7989754"/>
              <a:gd name="connsiteY459" fmla="*/ 376170 h 1065749"/>
              <a:gd name="connsiteX460" fmla="*/ 2993618 w 7989754"/>
              <a:gd name="connsiteY460" fmla="*/ 368286 h 1065749"/>
              <a:gd name="connsiteX461" fmla="*/ 774560 w 7989754"/>
              <a:gd name="connsiteY461" fmla="*/ 368286 h 1065749"/>
              <a:gd name="connsiteX462" fmla="*/ 823092 w 7989754"/>
              <a:gd name="connsiteY462" fmla="*/ 377097 h 1065749"/>
              <a:gd name="connsiteX463" fmla="*/ 864235 w 7989754"/>
              <a:gd name="connsiteY463" fmla="*/ 403530 h 1065749"/>
              <a:gd name="connsiteX464" fmla="*/ 901683 w 7989754"/>
              <a:gd name="connsiteY464" fmla="*/ 473091 h 1065749"/>
              <a:gd name="connsiteX465" fmla="*/ 912305 w 7989754"/>
              <a:gd name="connsiteY465" fmla="*/ 566766 h 1065749"/>
              <a:gd name="connsiteX466" fmla="*/ 913232 w 7989754"/>
              <a:gd name="connsiteY466" fmla="*/ 575113 h 1065749"/>
              <a:gd name="connsiteX467" fmla="*/ 934549 w 7989754"/>
              <a:gd name="connsiteY467" fmla="*/ 575113 h 1065749"/>
              <a:gd name="connsiteX468" fmla="*/ 956823 w 7989754"/>
              <a:gd name="connsiteY468" fmla="*/ 576040 h 1065749"/>
              <a:gd name="connsiteX469" fmla="*/ 972127 w 7989754"/>
              <a:gd name="connsiteY469" fmla="*/ 474945 h 1065749"/>
              <a:gd name="connsiteX470" fmla="*/ 1016181 w 7989754"/>
              <a:gd name="connsiteY470" fmla="*/ 399820 h 1065749"/>
              <a:gd name="connsiteX471" fmla="*/ 1056527 w 7989754"/>
              <a:gd name="connsiteY471" fmla="*/ 376170 h 1065749"/>
              <a:gd name="connsiteX472" fmla="*/ 1102438 w 7989754"/>
              <a:gd name="connsiteY472" fmla="*/ 368286 h 1065749"/>
              <a:gd name="connsiteX473" fmla="*/ 1151130 w 7989754"/>
              <a:gd name="connsiteY473" fmla="*/ 377097 h 1065749"/>
              <a:gd name="connsiteX474" fmla="*/ 1192403 w 7989754"/>
              <a:gd name="connsiteY474" fmla="*/ 403530 h 1065749"/>
              <a:gd name="connsiteX475" fmla="*/ 1229966 w 7989754"/>
              <a:gd name="connsiteY475" fmla="*/ 473091 h 1065749"/>
              <a:gd name="connsiteX476" fmla="*/ 1240632 w 7989754"/>
              <a:gd name="connsiteY476" fmla="*/ 566766 h 1065749"/>
              <a:gd name="connsiteX477" fmla="*/ 1243413 w 7989754"/>
              <a:gd name="connsiteY477" fmla="*/ 695685 h 1065749"/>
              <a:gd name="connsiteX478" fmla="*/ 1242023 w 7989754"/>
              <a:gd name="connsiteY478" fmla="*/ 787041 h 1065749"/>
              <a:gd name="connsiteX479" fmla="*/ 1236921 w 7989754"/>
              <a:gd name="connsiteY479" fmla="*/ 878397 h 1065749"/>
              <a:gd name="connsiteX480" fmla="*/ 1231820 w 7989754"/>
              <a:gd name="connsiteY480" fmla="*/ 923844 h 1065749"/>
              <a:gd name="connsiteX481" fmla="*/ 1218373 w 7989754"/>
              <a:gd name="connsiteY481" fmla="*/ 967435 h 1065749"/>
              <a:gd name="connsiteX482" fmla="*/ 1174316 w 7989754"/>
              <a:gd name="connsiteY482" fmla="*/ 1019838 h 1065749"/>
              <a:gd name="connsiteX483" fmla="*/ 1102438 w 7989754"/>
              <a:gd name="connsiteY483" fmla="*/ 1042561 h 1065749"/>
              <a:gd name="connsiteX484" fmla="*/ 1088525 w 7989754"/>
              <a:gd name="connsiteY484" fmla="*/ 1041633 h 1065749"/>
              <a:gd name="connsiteX485" fmla="*/ 1023602 w 7989754"/>
              <a:gd name="connsiteY485" fmla="*/ 1015200 h 1065749"/>
              <a:gd name="connsiteX486" fmla="*/ 980938 w 7989754"/>
              <a:gd name="connsiteY486" fmla="*/ 965581 h 1065749"/>
              <a:gd name="connsiteX487" fmla="*/ 959143 w 7989754"/>
              <a:gd name="connsiteY487" fmla="*/ 897411 h 1065749"/>
              <a:gd name="connsiteX488" fmla="*/ 951258 w 7989754"/>
              <a:gd name="connsiteY488" fmla="*/ 816257 h 1065749"/>
              <a:gd name="connsiteX489" fmla="*/ 932253 w 7989754"/>
              <a:gd name="connsiteY489" fmla="*/ 816257 h 1065749"/>
              <a:gd name="connsiteX490" fmla="*/ 912305 w 7989754"/>
              <a:gd name="connsiteY490" fmla="*/ 815329 h 1065749"/>
              <a:gd name="connsiteX491" fmla="*/ 910914 w 7989754"/>
              <a:gd name="connsiteY491" fmla="*/ 846863 h 1065749"/>
              <a:gd name="connsiteX492" fmla="*/ 908595 w 7989754"/>
              <a:gd name="connsiteY492" fmla="*/ 878397 h 1065749"/>
              <a:gd name="connsiteX493" fmla="*/ 903508 w 7989754"/>
              <a:gd name="connsiteY493" fmla="*/ 923844 h 1065749"/>
              <a:gd name="connsiteX494" fmla="*/ 890102 w 7989754"/>
              <a:gd name="connsiteY494" fmla="*/ 967435 h 1065749"/>
              <a:gd name="connsiteX495" fmla="*/ 846657 w 7989754"/>
              <a:gd name="connsiteY495" fmla="*/ 1019838 h 1065749"/>
              <a:gd name="connsiteX496" fmla="*/ 774545 w 7989754"/>
              <a:gd name="connsiteY496" fmla="*/ 1042561 h 1065749"/>
              <a:gd name="connsiteX497" fmla="*/ 760676 w 7989754"/>
              <a:gd name="connsiteY497" fmla="*/ 1041633 h 1065749"/>
              <a:gd name="connsiteX498" fmla="*/ 696435 w 7989754"/>
              <a:gd name="connsiteY498" fmla="*/ 1015200 h 1065749"/>
              <a:gd name="connsiteX499" fmla="*/ 653437 w 7989754"/>
              <a:gd name="connsiteY499" fmla="*/ 965581 h 1065749"/>
              <a:gd name="connsiteX500" fmla="*/ 629409 w 7989754"/>
              <a:gd name="connsiteY500" fmla="*/ 883962 h 1065749"/>
              <a:gd name="connsiteX501" fmla="*/ 623859 w 7989754"/>
              <a:gd name="connsiteY501" fmla="*/ 787505 h 1065749"/>
              <a:gd name="connsiteX502" fmla="*/ 624322 w 7989754"/>
              <a:gd name="connsiteY502" fmla="*/ 734175 h 1065749"/>
              <a:gd name="connsiteX503" fmla="*/ 625715 w 7989754"/>
              <a:gd name="connsiteY503" fmla="*/ 681772 h 1065749"/>
              <a:gd name="connsiteX504" fmla="*/ 628025 w 7989754"/>
              <a:gd name="connsiteY504" fmla="*/ 600619 h 1065749"/>
              <a:gd name="connsiteX505" fmla="*/ 634959 w 7989754"/>
              <a:gd name="connsiteY505" fmla="*/ 521783 h 1065749"/>
              <a:gd name="connsiteX506" fmla="*/ 652988 w 7989754"/>
              <a:gd name="connsiteY506" fmla="*/ 452686 h 1065749"/>
              <a:gd name="connsiteX507" fmla="*/ 688580 w 7989754"/>
              <a:gd name="connsiteY507" fmla="*/ 399820 h 1065749"/>
              <a:gd name="connsiteX508" fmla="*/ 728795 w 7989754"/>
              <a:gd name="connsiteY508" fmla="*/ 376170 h 1065749"/>
              <a:gd name="connsiteX509" fmla="*/ 774560 w 7989754"/>
              <a:gd name="connsiteY509" fmla="*/ 368286 h 1065749"/>
              <a:gd name="connsiteX510" fmla="*/ 2379172 w 7989754"/>
              <a:gd name="connsiteY510" fmla="*/ 362721 h 1065749"/>
              <a:gd name="connsiteX511" fmla="*/ 2553536 w 7989754"/>
              <a:gd name="connsiteY511" fmla="*/ 380806 h 1065749"/>
              <a:gd name="connsiteX512" fmla="*/ 2696368 w 7989754"/>
              <a:gd name="connsiteY512" fmla="*/ 437846 h 1065749"/>
              <a:gd name="connsiteX513" fmla="*/ 2794217 w 7989754"/>
              <a:gd name="connsiteY513" fmla="*/ 538941 h 1065749"/>
              <a:gd name="connsiteX514" fmla="*/ 2834562 w 7989754"/>
              <a:gd name="connsiteY514" fmla="*/ 689193 h 1065749"/>
              <a:gd name="connsiteX515" fmla="*/ 2835489 w 7989754"/>
              <a:gd name="connsiteY515" fmla="*/ 702177 h 1065749"/>
              <a:gd name="connsiteX516" fmla="*/ 2808592 w 7989754"/>
              <a:gd name="connsiteY516" fmla="*/ 832025 h 1065749"/>
              <a:gd name="connsiteX517" fmla="*/ 2733467 w 7989754"/>
              <a:gd name="connsiteY517" fmla="*/ 942393 h 1065749"/>
              <a:gd name="connsiteX518" fmla="*/ 2624026 w 7989754"/>
              <a:gd name="connsiteY518" fmla="*/ 1016128 h 1065749"/>
              <a:gd name="connsiteX519" fmla="*/ 2496033 w 7989754"/>
              <a:gd name="connsiteY519" fmla="*/ 1041633 h 1065749"/>
              <a:gd name="connsiteX520" fmla="*/ 2488613 w 7989754"/>
              <a:gd name="connsiteY520" fmla="*/ 1041633 h 1065749"/>
              <a:gd name="connsiteX521" fmla="*/ 2470065 w 7989754"/>
              <a:gd name="connsiteY521" fmla="*/ 1041633 h 1065749"/>
              <a:gd name="connsiteX522" fmla="*/ 2411634 w 7989754"/>
              <a:gd name="connsiteY522" fmla="*/ 1043024 h 1065749"/>
              <a:gd name="connsiteX523" fmla="*/ 2358767 w 7989754"/>
              <a:gd name="connsiteY523" fmla="*/ 1044417 h 1065749"/>
              <a:gd name="connsiteX524" fmla="*/ 2304972 w 7989754"/>
              <a:gd name="connsiteY524" fmla="*/ 1041633 h 1065749"/>
              <a:gd name="connsiteX525" fmla="*/ 2241440 w 7989754"/>
              <a:gd name="connsiteY525" fmla="*/ 1017520 h 1065749"/>
              <a:gd name="connsiteX526" fmla="*/ 2202950 w 7989754"/>
              <a:gd name="connsiteY526" fmla="*/ 968363 h 1065749"/>
              <a:gd name="connsiteX527" fmla="*/ 2195995 w 7989754"/>
              <a:gd name="connsiteY527" fmla="*/ 939148 h 1065749"/>
              <a:gd name="connsiteX528" fmla="*/ 2191821 w 7989754"/>
              <a:gd name="connsiteY528" fmla="*/ 892310 h 1065749"/>
              <a:gd name="connsiteX529" fmla="*/ 2189503 w 7989754"/>
              <a:gd name="connsiteY529" fmla="*/ 834343 h 1065749"/>
              <a:gd name="connsiteX530" fmla="*/ 2189039 w 7989754"/>
              <a:gd name="connsiteY530" fmla="*/ 771738 h 1065749"/>
              <a:gd name="connsiteX531" fmla="*/ 2189039 w 7989754"/>
              <a:gd name="connsiteY531" fmla="*/ 726292 h 1065749"/>
              <a:gd name="connsiteX532" fmla="*/ 2189966 w 7989754"/>
              <a:gd name="connsiteY532" fmla="*/ 684556 h 1065749"/>
              <a:gd name="connsiteX533" fmla="*/ 2189966 w 7989754"/>
              <a:gd name="connsiteY533" fmla="*/ 642819 h 1065749"/>
              <a:gd name="connsiteX534" fmla="*/ 2189966 w 7989754"/>
              <a:gd name="connsiteY534" fmla="*/ 596445 h 1065749"/>
              <a:gd name="connsiteX535" fmla="*/ 2190894 w 7989754"/>
              <a:gd name="connsiteY535" fmla="*/ 536623 h 1065749"/>
              <a:gd name="connsiteX536" fmla="*/ 2195531 w 7989754"/>
              <a:gd name="connsiteY536" fmla="*/ 481902 h 1065749"/>
              <a:gd name="connsiteX537" fmla="*/ 2206661 w 7989754"/>
              <a:gd name="connsiteY537" fmla="*/ 435992 h 1065749"/>
              <a:gd name="connsiteX538" fmla="*/ 2227065 w 7989754"/>
              <a:gd name="connsiteY538" fmla="*/ 402603 h 1065749"/>
              <a:gd name="connsiteX539" fmla="*/ 2292916 w 7989754"/>
              <a:gd name="connsiteY539" fmla="*/ 370605 h 1065749"/>
              <a:gd name="connsiteX540" fmla="*/ 2379172 w 7989754"/>
              <a:gd name="connsiteY540" fmla="*/ 362721 h 1065749"/>
              <a:gd name="connsiteX541" fmla="*/ 479099 w 7989754"/>
              <a:gd name="connsiteY541" fmla="*/ 300579 h 1065749"/>
              <a:gd name="connsiteX542" fmla="*/ 533610 w 7989754"/>
              <a:gd name="connsiteY542" fmla="*/ 314028 h 1065749"/>
              <a:gd name="connsiteX543" fmla="*/ 577036 w 7989754"/>
              <a:gd name="connsiteY543" fmla="*/ 348808 h 1065749"/>
              <a:gd name="connsiteX544" fmla="*/ 605207 w 7989754"/>
              <a:gd name="connsiteY544" fmla="*/ 411413 h 1065749"/>
              <a:gd name="connsiteX545" fmla="*/ 612135 w 7989754"/>
              <a:gd name="connsiteY545" fmla="*/ 489785 h 1065749"/>
              <a:gd name="connsiteX546" fmla="*/ 612135 w 7989754"/>
              <a:gd name="connsiteY546" fmla="*/ 500915 h 1065749"/>
              <a:gd name="connsiteX547" fmla="*/ 612135 w 7989754"/>
              <a:gd name="connsiteY547" fmla="*/ 579287 h 1065749"/>
              <a:gd name="connsiteX548" fmla="*/ 610279 w 7989754"/>
              <a:gd name="connsiteY548" fmla="*/ 657659 h 1065749"/>
              <a:gd name="connsiteX549" fmla="*/ 606570 w 7989754"/>
              <a:gd name="connsiteY549" fmla="*/ 752725 h 1065749"/>
              <a:gd name="connsiteX550" fmla="*/ 598222 w 7989754"/>
              <a:gd name="connsiteY550" fmla="*/ 845936 h 1065749"/>
              <a:gd name="connsiteX551" fmla="*/ 585238 w 7989754"/>
              <a:gd name="connsiteY551" fmla="*/ 920134 h 1065749"/>
              <a:gd name="connsiteX552" fmla="*/ 560659 w 7989754"/>
              <a:gd name="connsiteY552" fmla="*/ 985057 h 1065749"/>
              <a:gd name="connsiteX553" fmla="*/ 517996 w 7989754"/>
              <a:gd name="connsiteY553" fmla="*/ 1031431 h 1065749"/>
              <a:gd name="connsiteX554" fmla="*/ 449826 w 7989754"/>
              <a:gd name="connsiteY554" fmla="*/ 1049054 h 1065749"/>
              <a:gd name="connsiteX555" fmla="*/ 392322 w 7989754"/>
              <a:gd name="connsiteY555" fmla="*/ 1042097 h 1065749"/>
              <a:gd name="connsiteX556" fmla="*/ 351049 w 7989754"/>
              <a:gd name="connsiteY556" fmla="*/ 1019374 h 1065749"/>
              <a:gd name="connsiteX557" fmla="*/ 321834 w 7989754"/>
              <a:gd name="connsiteY557" fmla="*/ 978565 h 1065749"/>
              <a:gd name="connsiteX558" fmla="*/ 298648 w 7989754"/>
              <a:gd name="connsiteY558" fmla="*/ 917352 h 1065749"/>
              <a:gd name="connsiteX559" fmla="*/ 290300 w 7989754"/>
              <a:gd name="connsiteY559" fmla="*/ 888600 h 1065749"/>
              <a:gd name="connsiteX560" fmla="*/ 279634 w 7989754"/>
              <a:gd name="connsiteY560" fmla="*/ 852893 h 1065749"/>
              <a:gd name="connsiteX561" fmla="*/ 266649 w 7989754"/>
              <a:gd name="connsiteY561" fmla="*/ 819039 h 1065749"/>
              <a:gd name="connsiteX562" fmla="*/ 252274 w 7989754"/>
              <a:gd name="connsiteY562" fmla="*/ 794925 h 1065749"/>
              <a:gd name="connsiteX563" fmla="*/ 245782 w 7989754"/>
              <a:gd name="connsiteY563" fmla="*/ 791215 h 1065749"/>
              <a:gd name="connsiteX564" fmla="*/ 238825 w 7989754"/>
              <a:gd name="connsiteY564" fmla="*/ 799098 h 1065749"/>
              <a:gd name="connsiteX565" fmla="*/ 236507 w 7989754"/>
              <a:gd name="connsiteY565" fmla="*/ 817185 h 1065749"/>
              <a:gd name="connsiteX566" fmla="*/ 236970 w 7989754"/>
              <a:gd name="connsiteY566" fmla="*/ 833415 h 1065749"/>
              <a:gd name="connsiteX567" fmla="*/ 237434 w 7989754"/>
              <a:gd name="connsiteY567" fmla="*/ 849646 h 1065749"/>
              <a:gd name="connsiteX568" fmla="*/ 236507 w 7989754"/>
              <a:gd name="connsiteY568" fmla="*/ 849646 h 1065749"/>
              <a:gd name="connsiteX569" fmla="*/ 235587 w 7989754"/>
              <a:gd name="connsiteY569" fmla="*/ 902512 h 1065749"/>
              <a:gd name="connsiteX570" fmla="*/ 230042 w 7989754"/>
              <a:gd name="connsiteY570" fmla="*/ 952595 h 1065749"/>
              <a:gd name="connsiteX571" fmla="*/ 198631 w 7989754"/>
              <a:gd name="connsiteY571" fmla="*/ 1019374 h 1065749"/>
              <a:gd name="connsiteX572" fmla="*/ 130267 w 7989754"/>
              <a:gd name="connsiteY572" fmla="*/ 1045344 h 1065749"/>
              <a:gd name="connsiteX573" fmla="*/ 47577 w 7989754"/>
              <a:gd name="connsiteY573" fmla="*/ 1013346 h 1065749"/>
              <a:gd name="connsiteX574" fmla="*/ 9246 w 7989754"/>
              <a:gd name="connsiteY574" fmla="*/ 931263 h 1065749"/>
              <a:gd name="connsiteX575" fmla="*/ 1383 w 7989754"/>
              <a:gd name="connsiteY575" fmla="*/ 846399 h 1065749"/>
              <a:gd name="connsiteX576" fmla="*/ 0 w 7989754"/>
              <a:gd name="connsiteY576" fmla="*/ 755971 h 1065749"/>
              <a:gd name="connsiteX577" fmla="*/ 0 w 7989754"/>
              <a:gd name="connsiteY577" fmla="*/ 717017 h 1065749"/>
              <a:gd name="connsiteX578" fmla="*/ 0 w 7989754"/>
              <a:gd name="connsiteY578" fmla="*/ 666005 h 1065749"/>
              <a:gd name="connsiteX579" fmla="*/ 927 w 7989754"/>
              <a:gd name="connsiteY579" fmla="*/ 585315 h 1065749"/>
              <a:gd name="connsiteX580" fmla="*/ 6006 w 7989754"/>
              <a:gd name="connsiteY580" fmla="*/ 504625 h 1065749"/>
              <a:gd name="connsiteX581" fmla="*/ 18941 w 7989754"/>
              <a:gd name="connsiteY581" fmla="*/ 430890 h 1065749"/>
              <a:gd name="connsiteX582" fmla="*/ 43889 w 7989754"/>
              <a:gd name="connsiteY582" fmla="*/ 370140 h 1065749"/>
              <a:gd name="connsiteX583" fmla="*/ 84538 w 7989754"/>
              <a:gd name="connsiteY583" fmla="*/ 328868 h 1065749"/>
              <a:gd name="connsiteX584" fmla="*/ 144122 w 7989754"/>
              <a:gd name="connsiteY584" fmla="*/ 313565 h 1065749"/>
              <a:gd name="connsiteX585" fmla="*/ 197711 w 7989754"/>
              <a:gd name="connsiteY585" fmla="*/ 322375 h 1065749"/>
              <a:gd name="connsiteX586" fmla="*/ 239288 w 7989754"/>
              <a:gd name="connsiteY586" fmla="*/ 349737 h 1065749"/>
              <a:gd name="connsiteX587" fmla="*/ 277576 w 7989754"/>
              <a:gd name="connsiteY587" fmla="*/ 404921 h 1065749"/>
              <a:gd name="connsiteX588" fmla="*/ 302791 w 7989754"/>
              <a:gd name="connsiteY588" fmla="*/ 472627 h 1065749"/>
              <a:gd name="connsiteX589" fmla="*/ 326603 w 7989754"/>
              <a:gd name="connsiteY589" fmla="*/ 540333 h 1065749"/>
              <a:gd name="connsiteX590" fmla="*/ 360686 w 7989754"/>
              <a:gd name="connsiteY590" fmla="*/ 596445 h 1065749"/>
              <a:gd name="connsiteX591" fmla="*/ 363498 w 7989754"/>
              <a:gd name="connsiteY591" fmla="*/ 598299 h 1065749"/>
              <a:gd name="connsiteX592" fmla="*/ 369563 w 7989754"/>
              <a:gd name="connsiteY592" fmla="*/ 593663 h 1065749"/>
              <a:gd name="connsiteX593" fmla="*/ 372839 w 7989754"/>
              <a:gd name="connsiteY593" fmla="*/ 582532 h 1065749"/>
              <a:gd name="connsiteX594" fmla="*/ 374237 w 7989754"/>
              <a:gd name="connsiteY594" fmla="*/ 569084 h 1065749"/>
              <a:gd name="connsiteX595" fmla="*/ 374700 w 7989754"/>
              <a:gd name="connsiteY595" fmla="*/ 557491 h 1065749"/>
              <a:gd name="connsiteX596" fmla="*/ 374700 w 7989754"/>
              <a:gd name="connsiteY596" fmla="*/ 547289 h 1065749"/>
              <a:gd name="connsiteX597" fmla="*/ 375164 w 7989754"/>
              <a:gd name="connsiteY597" fmla="*/ 498133 h 1065749"/>
              <a:gd name="connsiteX598" fmla="*/ 375628 w 7989754"/>
              <a:gd name="connsiteY598" fmla="*/ 448976 h 1065749"/>
              <a:gd name="connsiteX599" fmla="*/ 383019 w 7989754"/>
              <a:gd name="connsiteY599" fmla="*/ 378951 h 1065749"/>
              <a:gd name="connsiteX600" fmla="*/ 411654 w 7989754"/>
              <a:gd name="connsiteY600" fmla="*/ 328405 h 1065749"/>
              <a:gd name="connsiteX601" fmla="*/ 479099 w 7989754"/>
              <a:gd name="connsiteY601" fmla="*/ 300579 h 1065749"/>
              <a:gd name="connsiteX602" fmla="*/ 3377475 w 7989754"/>
              <a:gd name="connsiteY602" fmla="*/ 160531 h 1065749"/>
              <a:gd name="connsiteX603" fmla="*/ 3381185 w 7989754"/>
              <a:gd name="connsiteY603" fmla="*/ 160531 h 1065749"/>
              <a:gd name="connsiteX604" fmla="*/ 3434806 w 7989754"/>
              <a:gd name="connsiteY604" fmla="*/ 179080 h 1065749"/>
              <a:gd name="connsiteX605" fmla="*/ 3492128 w 7989754"/>
              <a:gd name="connsiteY605" fmla="*/ 225454 h 1065749"/>
              <a:gd name="connsiteX606" fmla="*/ 3530980 w 7989754"/>
              <a:gd name="connsiteY606" fmla="*/ 285276 h 1065749"/>
              <a:gd name="connsiteX607" fmla="*/ 3530031 w 7989754"/>
              <a:gd name="connsiteY607" fmla="*/ 343243 h 1065749"/>
              <a:gd name="connsiteX608" fmla="*/ 3511540 w 7989754"/>
              <a:gd name="connsiteY608" fmla="*/ 361793 h 1065749"/>
              <a:gd name="connsiteX609" fmla="*/ 3490281 w 7989754"/>
              <a:gd name="connsiteY609" fmla="*/ 367358 h 1065749"/>
              <a:gd name="connsiteX610" fmla="*/ 3461615 w 7989754"/>
              <a:gd name="connsiteY610" fmla="*/ 360403 h 1065749"/>
              <a:gd name="connsiteX611" fmla="*/ 3432030 w 7989754"/>
              <a:gd name="connsiteY611" fmla="*/ 341389 h 1065749"/>
              <a:gd name="connsiteX612" fmla="*/ 3403837 w 7989754"/>
              <a:gd name="connsiteY612" fmla="*/ 313565 h 1065749"/>
              <a:gd name="connsiteX613" fmla="*/ 3379331 w 7989754"/>
              <a:gd name="connsiteY613" fmla="*/ 281103 h 1065749"/>
              <a:gd name="connsiteX614" fmla="*/ 3354289 w 7989754"/>
              <a:gd name="connsiteY614" fmla="*/ 313565 h 1065749"/>
              <a:gd name="connsiteX615" fmla="*/ 3325538 w 7989754"/>
              <a:gd name="connsiteY615" fmla="*/ 341389 h 1065749"/>
              <a:gd name="connsiteX616" fmla="*/ 3295858 w 7989754"/>
              <a:gd name="connsiteY616" fmla="*/ 360403 h 1065749"/>
              <a:gd name="connsiteX617" fmla="*/ 3267107 w 7989754"/>
              <a:gd name="connsiteY617" fmla="*/ 367358 h 1065749"/>
              <a:gd name="connsiteX618" fmla="*/ 3228152 w 7989754"/>
              <a:gd name="connsiteY618" fmla="*/ 344172 h 1065749"/>
              <a:gd name="connsiteX619" fmla="*/ 3225370 w 7989754"/>
              <a:gd name="connsiteY619" fmla="*/ 285276 h 1065749"/>
              <a:gd name="connsiteX620" fmla="*/ 3264787 w 7989754"/>
              <a:gd name="connsiteY620" fmla="*/ 225454 h 1065749"/>
              <a:gd name="connsiteX621" fmla="*/ 3323218 w 7989754"/>
              <a:gd name="connsiteY621" fmla="*/ 179080 h 1065749"/>
              <a:gd name="connsiteX622" fmla="*/ 3377475 w 7989754"/>
              <a:gd name="connsiteY622" fmla="*/ 160531 h 1065749"/>
              <a:gd name="connsiteX623" fmla="*/ 1510125 w 7989754"/>
              <a:gd name="connsiteY623" fmla="*/ 130851 h 1065749"/>
              <a:gd name="connsiteX624" fmla="*/ 1552790 w 7989754"/>
              <a:gd name="connsiteY624" fmla="*/ 148967 h 1065749"/>
              <a:gd name="connsiteX625" fmla="*/ 1595454 w 7989754"/>
              <a:gd name="connsiteY625" fmla="*/ 194101 h 1065749"/>
              <a:gd name="connsiteX626" fmla="*/ 1627916 w 7989754"/>
              <a:gd name="connsiteY626" fmla="*/ 252807 h 1065749"/>
              <a:gd name="connsiteX627" fmla="*/ 1640900 w 7989754"/>
              <a:gd name="connsiteY627" fmla="*/ 312449 h 1065749"/>
              <a:gd name="connsiteX628" fmla="*/ 1628843 w 7989754"/>
              <a:gd name="connsiteY628" fmla="*/ 354373 h 1065749"/>
              <a:gd name="connsiteX629" fmla="*/ 1622351 w 7989754"/>
              <a:gd name="connsiteY629" fmla="*/ 359010 h 1065749"/>
              <a:gd name="connsiteX630" fmla="*/ 1614003 w 7989754"/>
              <a:gd name="connsiteY630" fmla="*/ 360866 h 1065749"/>
              <a:gd name="connsiteX631" fmla="*/ 1610293 w 7989754"/>
              <a:gd name="connsiteY631" fmla="*/ 360866 h 1065749"/>
              <a:gd name="connsiteX632" fmla="*/ 1569485 w 7989754"/>
              <a:gd name="connsiteY632" fmla="*/ 348757 h 1065749"/>
              <a:gd name="connsiteX633" fmla="*/ 1520791 w 7989754"/>
              <a:gd name="connsiteY633" fmla="*/ 315688 h 1065749"/>
              <a:gd name="connsiteX634" fmla="*/ 1479519 w 7989754"/>
              <a:gd name="connsiteY634" fmla="*/ 265843 h 1065749"/>
              <a:gd name="connsiteX635" fmla="*/ 1461896 w 7989754"/>
              <a:gd name="connsiteY635" fmla="*/ 204355 h 1065749"/>
              <a:gd name="connsiteX636" fmla="*/ 1473955 w 7989754"/>
              <a:gd name="connsiteY636" fmla="*/ 154039 h 1065749"/>
              <a:gd name="connsiteX637" fmla="*/ 1490185 w 7989754"/>
              <a:gd name="connsiteY637" fmla="*/ 136416 h 1065749"/>
              <a:gd name="connsiteX638" fmla="*/ 1510125 w 7989754"/>
              <a:gd name="connsiteY638" fmla="*/ 130851 h 1065749"/>
              <a:gd name="connsiteX639" fmla="*/ 7917411 w 7989754"/>
              <a:gd name="connsiteY639" fmla="*/ 128070 h 1065749"/>
              <a:gd name="connsiteX640" fmla="*/ 7936887 w 7989754"/>
              <a:gd name="connsiteY640" fmla="*/ 133634 h 1065749"/>
              <a:gd name="connsiteX641" fmla="*/ 7952654 w 7989754"/>
              <a:gd name="connsiteY641" fmla="*/ 152183 h 1065749"/>
              <a:gd name="connsiteX642" fmla="*/ 7962393 w 7989754"/>
              <a:gd name="connsiteY642" fmla="*/ 177689 h 1065749"/>
              <a:gd name="connsiteX643" fmla="*/ 7964713 w 7989754"/>
              <a:gd name="connsiteY643" fmla="*/ 202268 h 1065749"/>
              <a:gd name="connsiteX644" fmla="*/ 7947555 w 7989754"/>
              <a:gd name="connsiteY644" fmla="*/ 263017 h 1065749"/>
              <a:gd name="connsiteX645" fmla="*/ 7906280 w 7989754"/>
              <a:gd name="connsiteY645" fmla="*/ 312173 h 1065749"/>
              <a:gd name="connsiteX646" fmla="*/ 7857124 w 7989754"/>
              <a:gd name="connsiteY646" fmla="*/ 345099 h 1065749"/>
              <a:gd name="connsiteX647" fmla="*/ 7817244 w 7989754"/>
              <a:gd name="connsiteY647" fmla="*/ 357156 h 1065749"/>
              <a:gd name="connsiteX648" fmla="*/ 7813533 w 7989754"/>
              <a:gd name="connsiteY648" fmla="*/ 357156 h 1065749"/>
              <a:gd name="connsiteX649" fmla="*/ 7805187 w 7989754"/>
              <a:gd name="connsiteY649" fmla="*/ 355301 h 1065749"/>
              <a:gd name="connsiteX650" fmla="*/ 7798693 w 7989754"/>
              <a:gd name="connsiteY650" fmla="*/ 350664 h 1065749"/>
              <a:gd name="connsiteX651" fmla="*/ 7789883 w 7989754"/>
              <a:gd name="connsiteY651" fmla="*/ 334897 h 1065749"/>
              <a:gd name="connsiteX652" fmla="*/ 7786637 w 7989754"/>
              <a:gd name="connsiteY652" fmla="*/ 309855 h 1065749"/>
              <a:gd name="connsiteX653" fmla="*/ 7799621 w 7989754"/>
              <a:gd name="connsiteY653" fmla="*/ 250496 h 1065749"/>
              <a:gd name="connsiteX654" fmla="*/ 7832082 w 7989754"/>
              <a:gd name="connsiteY654" fmla="*/ 191602 h 1065749"/>
              <a:gd name="connsiteX655" fmla="*/ 7874284 w 7989754"/>
              <a:gd name="connsiteY655" fmla="*/ 146155 h 1065749"/>
              <a:gd name="connsiteX656" fmla="*/ 7917411 w 7989754"/>
              <a:gd name="connsiteY656" fmla="*/ 128070 h 1065749"/>
              <a:gd name="connsiteX657" fmla="*/ 5809665 w 7989754"/>
              <a:gd name="connsiteY657" fmla="*/ 125286 h 1065749"/>
              <a:gd name="connsiteX658" fmla="*/ 5850938 w 7989754"/>
              <a:gd name="connsiteY658" fmla="*/ 134562 h 1065749"/>
              <a:gd name="connsiteX659" fmla="*/ 5887110 w 7989754"/>
              <a:gd name="connsiteY659" fmla="*/ 157284 h 1065749"/>
              <a:gd name="connsiteX660" fmla="*/ 5914934 w 7989754"/>
              <a:gd name="connsiteY660" fmla="*/ 198557 h 1065749"/>
              <a:gd name="connsiteX661" fmla="*/ 5920499 w 7989754"/>
              <a:gd name="connsiteY661" fmla="*/ 219889 h 1065749"/>
              <a:gd name="connsiteX662" fmla="*/ 5916788 w 7989754"/>
              <a:gd name="connsiteY662" fmla="*/ 268118 h 1065749"/>
              <a:gd name="connsiteX663" fmla="*/ 5894529 w 7989754"/>
              <a:gd name="connsiteY663" fmla="*/ 308927 h 1065749"/>
              <a:gd name="connsiteX664" fmla="*/ 5869023 w 7989754"/>
              <a:gd name="connsiteY664" fmla="*/ 331186 h 1065749"/>
              <a:gd name="connsiteX665" fmla="*/ 5835171 w 7989754"/>
              <a:gd name="connsiteY665" fmla="*/ 349737 h 1065749"/>
              <a:gd name="connsiteX666" fmla="*/ 5786479 w 7989754"/>
              <a:gd name="connsiteY666" fmla="*/ 355765 h 1065749"/>
              <a:gd name="connsiteX667" fmla="*/ 5751698 w 7989754"/>
              <a:gd name="connsiteY667" fmla="*/ 336751 h 1065749"/>
              <a:gd name="connsiteX668" fmla="*/ 5745206 w 7989754"/>
              <a:gd name="connsiteY668" fmla="*/ 323767 h 1065749"/>
              <a:gd name="connsiteX669" fmla="*/ 5741495 w 7989754"/>
              <a:gd name="connsiteY669" fmla="*/ 310318 h 1065749"/>
              <a:gd name="connsiteX670" fmla="*/ 5740568 w 7989754"/>
              <a:gd name="connsiteY670" fmla="*/ 296870 h 1065749"/>
              <a:gd name="connsiteX671" fmla="*/ 5752625 w 7989754"/>
              <a:gd name="connsiteY671" fmla="*/ 278320 h 1065749"/>
              <a:gd name="connsiteX672" fmla="*/ 5772102 w 7989754"/>
              <a:gd name="connsiteY672" fmla="*/ 266263 h 1065749"/>
              <a:gd name="connsiteX673" fmla="*/ 5784159 w 7989754"/>
              <a:gd name="connsiteY673" fmla="*/ 264408 h 1065749"/>
              <a:gd name="connsiteX674" fmla="*/ 5797145 w 7989754"/>
              <a:gd name="connsiteY674" fmla="*/ 266263 h 1065749"/>
              <a:gd name="connsiteX675" fmla="*/ 5811056 w 7989754"/>
              <a:gd name="connsiteY675" fmla="*/ 265336 h 1065749"/>
              <a:gd name="connsiteX676" fmla="*/ 5820331 w 7989754"/>
              <a:gd name="connsiteY676" fmla="*/ 257452 h 1065749"/>
              <a:gd name="connsiteX677" fmla="*/ 5822185 w 7989754"/>
              <a:gd name="connsiteY677" fmla="*/ 244004 h 1065749"/>
              <a:gd name="connsiteX678" fmla="*/ 5799926 w 7989754"/>
              <a:gd name="connsiteY678" fmla="*/ 236584 h 1065749"/>
              <a:gd name="connsiteX679" fmla="*/ 5792971 w 7989754"/>
              <a:gd name="connsiteY679" fmla="*/ 240294 h 1065749"/>
              <a:gd name="connsiteX680" fmla="*/ 5786013 w 7989754"/>
              <a:gd name="connsiteY680" fmla="*/ 244932 h 1065749"/>
              <a:gd name="connsiteX681" fmla="*/ 5772566 w 7989754"/>
              <a:gd name="connsiteY681" fmla="*/ 252351 h 1065749"/>
              <a:gd name="connsiteX682" fmla="*/ 5760973 w 7989754"/>
              <a:gd name="connsiteY682" fmla="*/ 257916 h 1065749"/>
              <a:gd name="connsiteX683" fmla="*/ 5727584 w 7989754"/>
              <a:gd name="connsiteY683" fmla="*/ 256988 h 1065749"/>
              <a:gd name="connsiteX684" fmla="*/ 5698831 w 7989754"/>
              <a:gd name="connsiteY684" fmla="*/ 231019 h 1065749"/>
              <a:gd name="connsiteX685" fmla="*/ 5696977 w 7989754"/>
              <a:gd name="connsiteY685" fmla="*/ 205977 h 1065749"/>
              <a:gd name="connsiteX686" fmla="*/ 5706716 w 7989754"/>
              <a:gd name="connsiteY686" fmla="*/ 178153 h 1065749"/>
              <a:gd name="connsiteX687" fmla="*/ 5728511 w 7989754"/>
              <a:gd name="connsiteY687" fmla="*/ 152183 h 1065749"/>
              <a:gd name="connsiteX688" fmla="*/ 5762827 w 7989754"/>
              <a:gd name="connsiteY688" fmla="*/ 132707 h 1065749"/>
              <a:gd name="connsiteX689" fmla="*/ 5809665 w 7989754"/>
              <a:gd name="connsiteY689" fmla="*/ 125286 h 1065749"/>
              <a:gd name="connsiteX690" fmla="*/ 3301872 w 7989754"/>
              <a:gd name="connsiteY690" fmla="*/ 78 h 1065749"/>
              <a:gd name="connsiteX691" fmla="*/ 3357521 w 7989754"/>
              <a:gd name="connsiteY691" fmla="*/ 9352 h 1065749"/>
              <a:gd name="connsiteX692" fmla="*/ 3373752 w 7989754"/>
              <a:gd name="connsiteY692" fmla="*/ 13526 h 1065749"/>
              <a:gd name="connsiteX693" fmla="*/ 3403895 w 7989754"/>
              <a:gd name="connsiteY693" fmla="*/ 20481 h 1065749"/>
              <a:gd name="connsiteX694" fmla="*/ 3415952 w 7989754"/>
              <a:gd name="connsiteY694" fmla="*/ 22337 h 1065749"/>
              <a:gd name="connsiteX695" fmla="*/ 3437284 w 7989754"/>
              <a:gd name="connsiteY695" fmla="*/ 12135 h 1065749"/>
              <a:gd name="connsiteX696" fmla="*/ 3482729 w 7989754"/>
              <a:gd name="connsiteY696" fmla="*/ 78 h 1065749"/>
              <a:gd name="connsiteX697" fmla="*/ 3543943 w 7989754"/>
              <a:gd name="connsiteY697" fmla="*/ 54799 h 1065749"/>
              <a:gd name="connsiteX698" fmla="*/ 3542553 w 7989754"/>
              <a:gd name="connsiteY698" fmla="*/ 98390 h 1065749"/>
              <a:gd name="connsiteX699" fmla="*/ 3524930 w 7989754"/>
              <a:gd name="connsiteY699" fmla="*/ 129460 h 1065749"/>
              <a:gd name="connsiteX700" fmla="*/ 3493860 w 7989754"/>
              <a:gd name="connsiteY700" fmla="*/ 148474 h 1065749"/>
              <a:gd name="connsiteX701" fmla="*/ 3453051 w 7989754"/>
              <a:gd name="connsiteY701" fmla="*/ 155893 h 1065749"/>
              <a:gd name="connsiteX702" fmla="*/ 3396474 w 7989754"/>
              <a:gd name="connsiteY702" fmla="*/ 144764 h 1065749"/>
              <a:gd name="connsiteX703" fmla="*/ 3364940 w 7989754"/>
              <a:gd name="connsiteY703" fmla="*/ 136416 h 1065749"/>
              <a:gd name="connsiteX704" fmla="*/ 3345463 w 7989754"/>
              <a:gd name="connsiteY704" fmla="*/ 132707 h 1065749"/>
              <a:gd name="connsiteX705" fmla="*/ 3339898 w 7989754"/>
              <a:gd name="connsiteY705" fmla="*/ 135952 h 1065749"/>
              <a:gd name="connsiteX706" fmla="*/ 3330161 w 7989754"/>
              <a:gd name="connsiteY706" fmla="*/ 143373 h 1065749"/>
              <a:gd name="connsiteX707" fmla="*/ 3315784 w 7989754"/>
              <a:gd name="connsiteY707" fmla="*/ 151720 h 1065749"/>
              <a:gd name="connsiteX708" fmla="*/ 3298163 w 7989754"/>
              <a:gd name="connsiteY708" fmla="*/ 156821 h 1065749"/>
              <a:gd name="connsiteX709" fmla="*/ 3241586 w 7989754"/>
              <a:gd name="connsiteY709" fmla="*/ 141054 h 1065749"/>
              <a:gd name="connsiteX710" fmla="*/ 3220254 w 7989754"/>
              <a:gd name="connsiteY710" fmla="*/ 93752 h 1065749"/>
              <a:gd name="connsiteX711" fmla="*/ 3237876 w 7989754"/>
              <a:gd name="connsiteY711" fmla="*/ 33930 h 1065749"/>
              <a:gd name="connsiteX712" fmla="*/ 3301872 w 7989754"/>
              <a:gd name="connsiteY712" fmla="*/ 78 h 10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Lst>
            <a:rect l="l" t="t" r="r" b="b"/>
            <a:pathLst>
              <a:path w="7989754" h="1065749" fill="none" extrusionOk="0">
                <a:moveTo>
                  <a:pt x="5786942" y="602009"/>
                </a:moveTo>
                <a:cubicBezTo>
                  <a:pt x="5782330" y="607118"/>
                  <a:pt x="5769688" y="619021"/>
                  <a:pt x="5761900" y="622603"/>
                </a:cubicBezTo>
                <a:cubicBezTo>
                  <a:pt x="5756801" y="635622"/>
                  <a:pt x="5748685" y="654386"/>
                  <a:pt x="5744278" y="685323"/>
                </a:cubicBezTo>
                <a:cubicBezTo>
                  <a:pt x="5744215" y="692095"/>
                  <a:pt x="5747129" y="697121"/>
                  <a:pt x="5755408" y="699359"/>
                </a:cubicBezTo>
                <a:cubicBezTo>
                  <a:pt x="5763439" y="702485"/>
                  <a:pt x="5771063" y="702737"/>
                  <a:pt x="5781377" y="703104"/>
                </a:cubicBezTo>
                <a:cubicBezTo>
                  <a:pt x="5793235" y="704462"/>
                  <a:pt x="5806525" y="701322"/>
                  <a:pt x="5815693" y="698423"/>
                </a:cubicBezTo>
                <a:cubicBezTo>
                  <a:pt x="5825971" y="695701"/>
                  <a:pt x="5831545" y="691534"/>
                  <a:pt x="5831460" y="687193"/>
                </a:cubicBezTo>
                <a:cubicBezTo>
                  <a:pt x="5827511" y="658689"/>
                  <a:pt x="5819448" y="638854"/>
                  <a:pt x="5812912" y="623538"/>
                </a:cubicBezTo>
                <a:cubicBezTo>
                  <a:pt x="5806338" y="608795"/>
                  <a:pt x="5796421" y="602524"/>
                  <a:pt x="5786942" y="602009"/>
                </a:cubicBezTo>
                <a:close/>
                <a:moveTo>
                  <a:pt x="1564847" y="602009"/>
                </a:moveTo>
                <a:cubicBezTo>
                  <a:pt x="1556603" y="602827"/>
                  <a:pt x="1547972" y="609031"/>
                  <a:pt x="1539805" y="622603"/>
                </a:cubicBezTo>
                <a:cubicBezTo>
                  <a:pt x="1528697" y="634041"/>
                  <a:pt x="1527693" y="657187"/>
                  <a:pt x="1522183" y="685323"/>
                </a:cubicBezTo>
                <a:cubicBezTo>
                  <a:pt x="1521910" y="691605"/>
                  <a:pt x="1524967" y="696141"/>
                  <a:pt x="1533313" y="699359"/>
                </a:cubicBezTo>
                <a:cubicBezTo>
                  <a:pt x="1540838" y="700333"/>
                  <a:pt x="1549519" y="703142"/>
                  <a:pt x="1559282" y="703104"/>
                </a:cubicBezTo>
                <a:cubicBezTo>
                  <a:pt x="1571604" y="703286"/>
                  <a:pt x="1581380" y="700179"/>
                  <a:pt x="1593598" y="698423"/>
                </a:cubicBezTo>
                <a:cubicBezTo>
                  <a:pt x="1604439" y="695027"/>
                  <a:pt x="1609049" y="691516"/>
                  <a:pt x="1609365" y="687193"/>
                </a:cubicBezTo>
                <a:cubicBezTo>
                  <a:pt x="1604273" y="657747"/>
                  <a:pt x="1600249" y="640372"/>
                  <a:pt x="1590817" y="623538"/>
                </a:cubicBezTo>
                <a:cubicBezTo>
                  <a:pt x="1583014" y="609153"/>
                  <a:pt x="1574224" y="601789"/>
                  <a:pt x="1564847" y="602009"/>
                </a:cubicBezTo>
                <a:close/>
                <a:moveTo>
                  <a:pt x="2477484" y="584388"/>
                </a:moveTo>
                <a:cubicBezTo>
                  <a:pt x="2468524" y="583933"/>
                  <a:pt x="2460487" y="587400"/>
                  <a:pt x="2456152" y="591807"/>
                </a:cubicBezTo>
                <a:cubicBezTo>
                  <a:pt x="2453028" y="595694"/>
                  <a:pt x="2451529" y="600036"/>
                  <a:pt x="2449660" y="607574"/>
                </a:cubicBezTo>
                <a:cubicBezTo>
                  <a:pt x="2448989" y="613370"/>
                  <a:pt x="2448701" y="621336"/>
                  <a:pt x="2447804" y="627979"/>
                </a:cubicBezTo>
                <a:cubicBezTo>
                  <a:pt x="2447722" y="637107"/>
                  <a:pt x="2448627" y="645236"/>
                  <a:pt x="2449660" y="652558"/>
                </a:cubicBezTo>
                <a:cubicBezTo>
                  <a:pt x="2451104" y="660063"/>
                  <a:pt x="2451890" y="665917"/>
                  <a:pt x="2453369" y="668788"/>
                </a:cubicBezTo>
                <a:cubicBezTo>
                  <a:pt x="2456012" y="674127"/>
                  <a:pt x="2459650" y="677157"/>
                  <a:pt x="2465427" y="678991"/>
                </a:cubicBezTo>
                <a:cubicBezTo>
                  <a:pt x="2471129" y="681582"/>
                  <a:pt x="2477732" y="681027"/>
                  <a:pt x="2483976" y="681772"/>
                </a:cubicBezTo>
                <a:cubicBezTo>
                  <a:pt x="2497458" y="682064"/>
                  <a:pt x="2511741" y="676263"/>
                  <a:pt x="2521075" y="670643"/>
                </a:cubicBezTo>
                <a:cubicBezTo>
                  <a:pt x="2525675" y="665495"/>
                  <a:pt x="2532033" y="660041"/>
                  <a:pt x="2534988" y="652094"/>
                </a:cubicBezTo>
                <a:cubicBezTo>
                  <a:pt x="2539222" y="643982"/>
                  <a:pt x="2540416" y="636750"/>
                  <a:pt x="2540552" y="629833"/>
                </a:cubicBezTo>
                <a:cubicBezTo>
                  <a:pt x="2539829" y="622618"/>
                  <a:pt x="2538073" y="616781"/>
                  <a:pt x="2534524" y="611285"/>
                </a:cubicBezTo>
                <a:cubicBezTo>
                  <a:pt x="2530629" y="606182"/>
                  <a:pt x="2525589" y="600257"/>
                  <a:pt x="2518757" y="596908"/>
                </a:cubicBezTo>
                <a:cubicBezTo>
                  <a:pt x="2512174" y="592741"/>
                  <a:pt x="2504266" y="589685"/>
                  <a:pt x="2497888" y="587633"/>
                </a:cubicBezTo>
                <a:cubicBezTo>
                  <a:pt x="2490427" y="585541"/>
                  <a:pt x="2484289" y="584673"/>
                  <a:pt x="2477484" y="584388"/>
                </a:cubicBezTo>
                <a:close/>
                <a:moveTo>
                  <a:pt x="5760045" y="372923"/>
                </a:moveTo>
                <a:cubicBezTo>
                  <a:pt x="5811456" y="368900"/>
                  <a:pt x="5848058" y="376981"/>
                  <a:pt x="5889428" y="391472"/>
                </a:cubicBezTo>
                <a:cubicBezTo>
                  <a:pt x="5924063" y="401306"/>
                  <a:pt x="5966233" y="432552"/>
                  <a:pt x="5995160" y="461961"/>
                </a:cubicBezTo>
                <a:cubicBezTo>
                  <a:pt x="6020259" y="493654"/>
                  <a:pt x="6048720" y="543961"/>
                  <a:pt x="6066577" y="606183"/>
                </a:cubicBezTo>
                <a:cubicBezTo>
                  <a:pt x="6085290" y="680885"/>
                  <a:pt x="6097844" y="744399"/>
                  <a:pt x="6093008" y="846863"/>
                </a:cubicBezTo>
                <a:cubicBezTo>
                  <a:pt x="6093741" y="851735"/>
                  <a:pt x="6093263" y="857638"/>
                  <a:pt x="6093937" y="864486"/>
                </a:cubicBezTo>
                <a:cubicBezTo>
                  <a:pt x="6095862" y="871016"/>
                  <a:pt x="6094438" y="880033"/>
                  <a:pt x="6094864" y="888600"/>
                </a:cubicBezTo>
                <a:cubicBezTo>
                  <a:pt x="6095699" y="902603"/>
                  <a:pt x="6095103" y="918434"/>
                  <a:pt x="6091154" y="937757"/>
                </a:cubicBezTo>
                <a:cubicBezTo>
                  <a:pt x="6090544" y="955767"/>
                  <a:pt x="6084814" y="971404"/>
                  <a:pt x="6075387" y="987840"/>
                </a:cubicBezTo>
                <a:cubicBezTo>
                  <a:pt x="6068121" y="1004557"/>
                  <a:pt x="6054778" y="1014806"/>
                  <a:pt x="6040144" y="1026330"/>
                </a:cubicBezTo>
                <a:cubicBezTo>
                  <a:pt x="6024081" y="1035920"/>
                  <a:pt x="6004845" y="1041793"/>
                  <a:pt x="5978002" y="1041633"/>
                </a:cubicBezTo>
                <a:cubicBezTo>
                  <a:pt x="5956853" y="1043674"/>
                  <a:pt x="5935527" y="1037639"/>
                  <a:pt x="5922353" y="1032358"/>
                </a:cubicBezTo>
                <a:cubicBezTo>
                  <a:pt x="5907615" y="1025883"/>
                  <a:pt x="5897511" y="1019201"/>
                  <a:pt x="5887110" y="1004998"/>
                </a:cubicBezTo>
                <a:cubicBezTo>
                  <a:pt x="5875581" y="991706"/>
                  <a:pt x="5873410" y="978842"/>
                  <a:pt x="5864849" y="960943"/>
                </a:cubicBezTo>
                <a:cubicBezTo>
                  <a:pt x="5857163" y="940560"/>
                  <a:pt x="5855281" y="919878"/>
                  <a:pt x="5848155" y="900658"/>
                </a:cubicBezTo>
                <a:cubicBezTo>
                  <a:pt x="5832701" y="901236"/>
                  <a:pt x="5814148" y="901863"/>
                  <a:pt x="5796216" y="903440"/>
                </a:cubicBezTo>
                <a:cubicBezTo>
                  <a:pt x="5785234" y="905423"/>
                  <a:pt x="5775302" y="901463"/>
                  <a:pt x="5765147" y="902512"/>
                </a:cubicBezTo>
                <a:cubicBezTo>
                  <a:pt x="5755099" y="902027"/>
                  <a:pt x="5744038" y="901067"/>
                  <a:pt x="5734076" y="899729"/>
                </a:cubicBezTo>
                <a:cubicBezTo>
                  <a:pt x="5729183" y="922079"/>
                  <a:pt x="5725523" y="943984"/>
                  <a:pt x="5721554" y="963725"/>
                </a:cubicBezTo>
                <a:cubicBezTo>
                  <a:pt x="5714392" y="981007"/>
                  <a:pt x="5711548" y="996510"/>
                  <a:pt x="5701614" y="1007781"/>
                </a:cubicBezTo>
                <a:cubicBezTo>
                  <a:pt x="5693016" y="1016433"/>
                  <a:pt x="5680964" y="1030574"/>
                  <a:pt x="5665443" y="1033287"/>
                </a:cubicBezTo>
                <a:cubicBezTo>
                  <a:pt x="5647584" y="1037801"/>
                  <a:pt x="5632539" y="1042416"/>
                  <a:pt x="5603301" y="1041633"/>
                </a:cubicBezTo>
                <a:cubicBezTo>
                  <a:pt x="5573348" y="1044403"/>
                  <a:pt x="5551207" y="1035296"/>
                  <a:pt x="5537451" y="1024012"/>
                </a:cubicBezTo>
                <a:cubicBezTo>
                  <a:pt x="5518388" y="1013231"/>
                  <a:pt x="5507856" y="998493"/>
                  <a:pt x="5501279" y="980421"/>
                </a:cubicBezTo>
                <a:cubicBezTo>
                  <a:pt x="5492938" y="961829"/>
                  <a:pt x="5487879" y="945259"/>
                  <a:pt x="5485976" y="925699"/>
                </a:cubicBezTo>
                <a:cubicBezTo>
                  <a:pt x="5484233" y="907399"/>
                  <a:pt x="5481406" y="887811"/>
                  <a:pt x="5482729" y="875616"/>
                </a:cubicBezTo>
                <a:cubicBezTo>
                  <a:pt x="5482649" y="868014"/>
                  <a:pt x="5482792" y="854160"/>
                  <a:pt x="5482729" y="848719"/>
                </a:cubicBezTo>
                <a:cubicBezTo>
                  <a:pt x="5483692" y="755577"/>
                  <a:pt x="5489875" y="671538"/>
                  <a:pt x="5505917" y="615459"/>
                </a:cubicBezTo>
                <a:cubicBezTo>
                  <a:pt x="5517063" y="550206"/>
                  <a:pt x="5541102" y="511894"/>
                  <a:pt x="5567593" y="469380"/>
                </a:cubicBezTo>
                <a:cubicBezTo>
                  <a:pt x="5595162" y="432801"/>
                  <a:pt x="5621682" y="413865"/>
                  <a:pt x="5656167" y="394255"/>
                </a:cubicBezTo>
                <a:cubicBezTo>
                  <a:pt x="5690448" y="378420"/>
                  <a:pt x="5723207" y="373743"/>
                  <a:pt x="5760045" y="372923"/>
                </a:cubicBezTo>
                <a:close/>
                <a:moveTo>
                  <a:pt x="1537950" y="372923"/>
                </a:moveTo>
                <a:cubicBezTo>
                  <a:pt x="1583881" y="372178"/>
                  <a:pt x="1630689" y="377253"/>
                  <a:pt x="1667333" y="391472"/>
                </a:cubicBezTo>
                <a:cubicBezTo>
                  <a:pt x="1702704" y="401536"/>
                  <a:pt x="1742742" y="426228"/>
                  <a:pt x="1773065" y="461961"/>
                </a:cubicBezTo>
                <a:cubicBezTo>
                  <a:pt x="1798683" y="495845"/>
                  <a:pt x="1824394" y="547177"/>
                  <a:pt x="1844482" y="606183"/>
                </a:cubicBezTo>
                <a:cubicBezTo>
                  <a:pt x="1876306" y="662894"/>
                  <a:pt x="1872684" y="750489"/>
                  <a:pt x="1870915" y="846863"/>
                </a:cubicBezTo>
                <a:cubicBezTo>
                  <a:pt x="1870802" y="850881"/>
                  <a:pt x="1872027" y="856360"/>
                  <a:pt x="1871842" y="864486"/>
                </a:cubicBezTo>
                <a:cubicBezTo>
                  <a:pt x="1872807" y="871767"/>
                  <a:pt x="1871450" y="879627"/>
                  <a:pt x="1872769" y="888600"/>
                </a:cubicBezTo>
                <a:cubicBezTo>
                  <a:pt x="1875918" y="903463"/>
                  <a:pt x="1870680" y="920123"/>
                  <a:pt x="1869059" y="937757"/>
                </a:cubicBezTo>
                <a:cubicBezTo>
                  <a:pt x="1863874" y="956736"/>
                  <a:pt x="1862052" y="973962"/>
                  <a:pt x="1853292" y="987840"/>
                </a:cubicBezTo>
                <a:cubicBezTo>
                  <a:pt x="1844280" y="1003527"/>
                  <a:pt x="1833746" y="1015872"/>
                  <a:pt x="1818048" y="1026330"/>
                </a:cubicBezTo>
                <a:cubicBezTo>
                  <a:pt x="1803848" y="1034526"/>
                  <a:pt x="1785127" y="1041752"/>
                  <a:pt x="1755907" y="1041633"/>
                </a:cubicBezTo>
                <a:cubicBezTo>
                  <a:pt x="1731691" y="1042547"/>
                  <a:pt x="1714963" y="1040834"/>
                  <a:pt x="1700258" y="1032358"/>
                </a:cubicBezTo>
                <a:cubicBezTo>
                  <a:pt x="1685160" y="1028301"/>
                  <a:pt x="1674258" y="1016021"/>
                  <a:pt x="1665015" y="1004998"/>
                </a:cubicBezTo>
                <a:cubicBezTo>
                  <a:pt x="1654877" y="994507"/>
                  <a:pt x="1647193" y="979434"/>
                  <a:pt x="1642755" y="960943"/>
                </a:cubicBezTo>
                <a:cubicBezTo>
                  <a:pt x="1636264" y="940403"/>
                  <a:pt x="1633334" y="926279"/>
                  <a:pt x="1626060" y="900658"/>
                </a:cubicBezTo>
                <a:cubicBezTo>
                  <a:pt x="1608898" y="903564"/>
                  <a:pt x="1590662" y="901917"/>
                  <a:pt x="1574122" y="903440"/>
                </a:cubicBezTo>
                <a:cubicBezTo>
                  <a:pt x="1563574" y="903260"/>
                  <a:pt x="1552352" y="902422"/>
                  <a:pt x="1543051" y="902512"/>
                </a:cubicBezTo>
                <a:cubicBezTo>
                  <a:pt x="1533933" y="902571"/>
                  <a:pt x="1523505" y="900992"/>
                  <a:pt x="1511981" y="899729"/>
                </a:cubicBezTo>
                <a:cubicBezTo>
                  <a:pt x="1506424" y="921554"/>
                  <a:pt x="1503929" y="945461"/>
                  <a:pt x="1499459" y="963725"/>
                </a:cubicBezTo>
                <a:cubicBezTo>
                  <a:pt x="1494676" y="982095"/>
                  <a:pt x="1489133" y="996441"/>
                  <a:pt x="1479519" y="1007781"/>
                </a:cubicBezTo>
                <a:cubicBezTo>
                  <a:pt x="1469237" y="1018106"/>
                  <a:pt x="1459321" y="1026808"/>
                  <a:pt x="1443347" y="1033287"/>
                </a:cubicBezTo>
                <a:cubicBezTo>
                  <a:pt x="1428290" y="1034831"/>
                  <a:pt x="1404673" y="1044391"/>
                  <a:pt x="1381206" y="1041633"/>
                </a:cubicBezTo>
                <a:cubicBezTo>
                  <a:pt x="1354285" y="1040992"/>
                  <a:pt x="1331618" y="1034126"/>
                  <a:pt x="1315356" y="1024012"/>
                </a:cubicBezTo>
                <a:cubicBezTo>
                  <a:pt x="1300987" y="1013086"/>
                  <a:pt x="1285743" y="999808"/>
                  <a:pt x="1279184" y="980421"/>
                </a:cubicBezTo>
                <a:cubicBezTo>
                  <a:pt x="1270109" y="962096"/>
                  <a:pt x="1266985" y="944529"/>
                  <a:pt x="1263881" y="925699"/>
                </a:cubicBezTo>
                <a:cubicBezTo>
                  <a:pt x="1262899" y="908417"/>
                  <a:pt x="1260449" y="887880"/>
                  <a:pt x="1260634" y="875616"/>
                </a:cubicBezTo>
                <a:cubicBezTo>
                  <a:pt x="1261555" y="864865"/>
                  <a:pt x="1262095" y="851609"/>
                  <a:pt x="1260634" y="848719"/>
                </a:cubicBezTo>
                <a:cubicBezTo>
                  <a:pt x="1252027" y="763418"/>
                  <a:pt x="1266892" y="676550"/>
                  <a:pt x="1283822" y="615459"/>
                </a:cubicBezTo>
                <a:cubicBezTo>
                  <a:pt x="1303539" y="557841"/>
                  <a:pt x="1320400" y="506813"/>
                  <a:pt x="1345498" y="469380"/>
                </a:cubicBezTo>
                <a:cubicBezTo>
                  <a:pt x="1370775" y="434532"/>
                  <a:pt x="1394706" y="410619"/>
                  <a:pt x="1434072" y="394255"/>
                </a:cubicBezTo>
                <a:cubicBezTo>
                  <a:pt x="1467947" y="382263"/>
                  <a:pt x="1496864" y="375027"/>
                  <a:pt x="1537950" y="372923"/>
                </a:cubicBezTo>
                <a:close/>
                <a:moveTo>
                  <a:pt x="3388126" y="371996"/>
                </a:moveTo>
                <a:cubicBezTo>
                  <a:pt x="3398193" y="371492"/>
                  <a:pt x="3413558" y="372195"/>
                  <a:pt x="3423371" y="372923"/>
                </a:cubicBezTo>
                <a:cubicBezTo>
                  <a:pt x="3435167" y="373879"/>
                  <a:pt x="3446149" y="374764"/>
                  <a:pt x="3458616" y="376633"/>
                </a:cubicBezTo>
                <a:cubicBezTo>
                  <a:pt x="3470081" y="377685"/>
                  <a:pt x="3485328" y="381340"/>
                  <a:pt x="3497106" y="384980"/>
                </a:cubicBezTo>
                <a:cubicBezTo>
                  <a:pt x="3508575" y="388539"/>
                  <a:pt x="3521736" y="393107"/>
                  <a:pt x="3532814" y="400747"/>
                </a:cubicBezTo>
                <a:cubicBezTo>
                  <a:pt x="3545088" y="411424"/>
                  <a:pt x="3561045" y="422581"/>
                  <a:pt x="3566666" y="435992"/>
                </a:cubicBezTo>
                <a:cubicBezTo>
                  <a:pt x="3575424" y="451869"/>
                  <a:pt x="3579707" y="467094"/>
                  <a:pt x="3581043" y="482366"/>
                </a:cubicBezTo>
                <a:cubicBezTo>
                  <a:pt x="3581101" y="483554"/>
                  <a:pt x="3581263" y="484505"/>
                  <a:pt x="3581506" y="485147"/>
                </a:cubicBezTo>
                <a:cubicBezTo>
                  <a:pt x="3581830" y="485693"/>
                  <a:pt x="3581959" y="486698"/>
                  <a:pt x="3581970" y="487931"/>
                </a:cubicBezTo>
                <a:cubicBezTo>
                  <a:pt x="3581908" y="499971"/>
                  <a:pt x="3581109" y="514250"/>
                  <a:pt x="3574550" y="524566"/>
                </a:cubicBezTo>
                <a:cubicBezTo>
                  <a:pt x="3570215" y="536249"/>
                  <a:pt x="3562246" y="545097"/>
                  <a:pt x="3554609" y="556564"/>
                </a:cubicBezTo>
                <a:cubicBezTo>
                  <a:pt x="3547121" y="566843"/>
                  <a:pt x="3535221" y="574784"/>
                  <a:pt x="3524466" y="578823"/>
                </a:cubicBezTo>
                <a:cubicBezTo>
                  <a:pt x="3512900" y="581850"/>
                  <a:pt x="3499841" y="589017"/>
                  <a:pt x="3486440" y="587170"/>
                </a:cubicBezTo>
                <a:cubicBezTo>
                  <a:pt x="3484072" y="586828"/>
                  <a:pt x="3482125" y="587469"/>
                  <a:pt x="3480411" y="587170"/>
                </a:cubicBezTo>
                <a:cubicBezTo>
                  <a:pt x="3478323" y="587100"/>
                  <a:pt x="3475599" y="586789"/>
                  <a:pt x="3473456" y="586242"/>
                </a:cubicBezTo>
                <a:cubicBezTo>
                  <a:pt x="3468777" y="585874"/>
                  <a:pt x="3463224" y="585016"/>
                  <a:pt x="3457689" y="583924"/>
                </a:cubicBezTo>
                <a:cubicBezTo>
                  <a:pt x="3452125" y="582729"/>
                  <a:pt x="3446946" y="583280"/>
                  <a:pt x="3440994" y="582532"/>
                </a:cubicBezTo>
                <a:cubicBezTo>
                  <a:pt x="3435194" y="581678"/>
                  <a:pt x="3429444" y="583515"/>
                  <a:pt x="3424762" y="585315"/>
                </a:cubicBezTo>
                <a:cubicBezTo>
                  <a:pt x="3420126" y="586983"/>
                  <a:pt x="3416440" y="591205"/>
                  <a:pt x="3415025" y="596445"/>
                </a:cubicBezTo>
                <a:cubicBezTo>
                  <a:pt x="3413635" y="600091"/>
                  <a:pt x="3413336" y="602567"/>
                  <a:pt x="3413169" y="603865"/>
                </a:cubicBezTo>
                <a:cubicBezTo>
                  <a:pt x="3412868" y="608611"/>
                  <a:pt x="3416129" y="612308"/>
                  <a:pt x="3420126" y="614066"/>
                </a:cubicBezTo>
                <a:cubicBezTo>
                  <a:pt x="3424140" y="615236"/>
                  <a:pt x="3429959" y="616537"/>
                  <a:pt x="3435428" y="616849"/>
                </a:cubicBezTo>
                <a:cubicBezTo>
                  <a:pt x="3440037" y="617143"/>
                  <a:pt x="3443221" y="616678"/>
                  <a:pt x="3445630" y="615922"/>
                </a:cubicBezTo>
                <a:cubicBezTo>
                  <a:pt x="3450574" y="615358"/>
                  <a:pt x="3455097" y="614561"/>
                  <a:pt x="3459543" y="614531"/>
                </a:cubicBezTo>
                <a:cubicBezTo>
                  <a:pt x="3464733" y="613884"/>
                  <a:pt x="3468380" y="614065"/>
                  <a:pt x="3473456" y="614066"/>
                </a:cubicBezTo>
                <a:cubicBezTo>
                  <a:pt x="3478931" y="614577"/>
                  <a:pt x="3483396" y="614088"/>
                  <a:pt x="3488294" y="614531"/>
                </a:cubicBezTo>
                <a:cubicBezTo>
                  <a:pt x="3492945" y="614049"/>
                  <a:pt x="3498319" y="615307"/>
                  <a:pt x="3503134" y="615922"/>
                </a:cubicBezTo>
                <a:cubicBezTo>
                  <a:pt x="3534131" y="615124"/>
                  <a:pt x="3558491" y="635676"/>
                  <a:pt x="3570840" y="658586"/>
                </a:cubicBezTo>
                <a:cubicBezTo>
                  <a:pt x="3576347" y="671354"/>
                  <a:pt x="3582134" y="683798"/>
                  <a:pt x="3580115" y="701250"/>
                </a:cubicBezTo>
                <a:cubicBezTo>
                  <a:pt x="3579224" y="719217"/>
                  <a:pt x="3575806" y="739537"/>
                  <a:pt x="3566203" y="752725"/>
                </a:cubicBezTo>
                <a:cubicBezTo>
                  <a:pt x="3559039" y="769105"/>
                  <a:pt x="3545284" y="780335"/>
                  <a:pt x="3530958" y="786578"/>
                </a:cubicBezTo>
                <a:cubicBezTo>
                  <a:pt x="3520501" y="792985"/>
                  <a:pt x="3508439" y="792610"/>
                  <a:pt x="3493860" y="793997"/>
                </a:cubicBezTo>
                <a:cubicBezTo>
                  <a:pt x="3484939" y="793832"/>
                  <a:pt x="3476551" y="793443"/>
                  <a:pt x="3467891" y="791679"/>
                </a:cubicBezTo>
                <a:cubicBezTo>
                  <a:pt x="3460589" y="790042"/>
                  <a:pt x="3451199" y="788032"/>
                  <a:pt x="3441921" y="786578"/>
                </a:cubicBezTo>
                <a:cubicBezTo>
                  <a:pt x="3439567" y="785995"/>
                  <a:pt x="3435542" y="785497"/>
                  <a:pt x="3430792" y="785650"/>
                </a:cubicBezTo>
                <a:cubicBezTo>
                  <a:pt x="3425053" y="785323"/>
                  <a:pt x="3420230" y="786577"/>
                  <a:pt x="3415488" y="789361"/>
                </a:cubicBezTo>
                <a:cubicBezTo>
                  <a:pt x="3410730" y="791731"/>
                  <a:pt x="3409393" y="796085"/>
                  <a:pt x="3409458" y="802345"/>
                </a:cubicBezTo>
                <a:cubicBezTo>
                  <a:pt x="3408851" y="811957"/>
                  <a:pt x="3411866" y="816854"/>
                  <a:pt x="3418270" y="820430"/>
                </a:cubicBezTo>
                <a:cubicBezTo>
                  <a:pt x="3423518" y="823852"/>
                  <a:pt x="3432091" y="824950"/>
                  <a:pt x="3439138" y="825531"/>
                </a:cubicBezTo>
                <a:cubicBezTo>
                  <a:pt x="3441962" y="825309"/>
                  <a:pt x="3445469" y="825294"/>
                  <a:pt x="3448877" y="825067"/>
                </a:cubicBezTo>
                <a:cubicBezTo>
                  <a:pt x="3452071" y="824686"/>
                  <a:pt x="3455916" y="824350"/>
                  <a:pt x="3458616" y="823677"/>
                </a:cubicBezTo>
                <a:cubicBezTo>
                  <a:pt x="3463369" y="822344"/>
                  <a:pt x="3467874" y="823126"/>
                  <a:pt x="3471600" y="822286"/>
                </a:cubicBezTo>
                <a:cubicBezTo>
                  <a:pt x="3476229" y="822244"/>
                  <a:pt x="3479309" y="821539"/>
                  <a:pt x="3483658" y="821822"/>
                </a:cubicBezTo>
                <a:cubicBezTo>
                  <a:pt x="3512019" y="821685"/>
                  <a:pt x="3534116" y="830105"/>
                  <a:pt x="3550899" y="844545"/>
                </a:cubicBezTo>
                <a:cubicBezTo>
                  <a:pt x="3569483" y="855468"/>
                  <a:pt x="3578540" y="880422"/>
                  <a:pt x="3576405" y="909932"/>
                </a:cubicBezTo>
                <a:cubicBezTo>
                  <a:pt x="3576474" y="911152"/>
                  <a:pt x="3576274" y="912226"/>
                  <a:pt x="3575941" y="913178"/>
                </a:cubicBezTo>
                <a:cubicBezTo>
                  <a:pt x="3575581" y="914105"/>
                  <a:pt x="3575525" y="915322"/>
                  <a:pt x="3575478" y="916425"/>
                </a:cubicBezTo>
                <a:cubicBezTo>
                  <a:pt x="3574656" y="936144"/>
                  <a:pt x="3570651" y="958378"/>
                  <a:pt x="3557855" y="974391"/>
                </a:cubicBezTo>
                <a:cubicBezTo>
                  <a:pt x="3548602" y="993008"/>
                  <a:pt x="3532460" y="1001720"/>
                  <a:pt x="3516583" y="1013346"/>
                </a:cubicBezTo>
                <a:cubicBezTo>
                  <a:pt x="3501461" y="1021402"/>
                  <a:pt x="3480071" y="1029873"/>
                  <a:pt x="3458616" y="1035605"/>
                </a:cubicBezTo>
                <a:cubicBezTo>
                  <a:pt x="3433796" y="1037682"/>
                  <a:pt x="3413502" y="1046580"/>
                  <a:pt x="3389982" y="1042561"/>
                </a:cubicBezTo>
                <a:cubicBezTo>
                  <a:pt x="3364815" y="1041632"/>
                  <a:pt x="3343329" y="1040986"/>
                  <a:pt x="3321349" y="1036996"/>
                </a:cubicBezTo>
                <a:cubicBezTo>
                  <a:pt x="3303950" y="1036388"/>
                  <a:pt x="3283760" y="1031947"/>
                  <a:pt x="3266163" y="1022621"/>
                </a:cubicBezTo>
                <a:cubicBezTo>
                  <a:pt x="3247497" y="1016196"/>
                  <a:pt x="3233760" y="1003887"/>
                  <a:pt x="3217471" y="994332"/>
                </a:cubicBezTo>
                <a:cubicBezTo>
                  <a:pt x="3199054" y="984234"/>
                  <a:pt x="3184518" y="962195"/>
                  <a:pt x="3178054" y="939148"/>
                </a:cubicBezTo>
                <a:cubicBezTo>
                  <a:pt x="3171530" y="917025"/>
                  <a:pt x="3164442" y="895673"/>
                  <a:pt x="3155795" y="864950"/>
                </a:cubicBezTo>
                <a:cubicBezTo>
                  <a:pt x="3150061" y="837837"/>
                  <a:pt x="3148664" y="804311"/>
                  <a:pt x="3145592" y="779158"/>
                </a:cubicBezTo>
                <a:cubicBezTo>
                  <a:pt x="3146317" y="743480"/>
                  <a:pt x="3146648" y="714597"/>
                  <a:pt x="3143273" y="688264"/>
                </a:cubicBezTo>
                <a:cubicBezTo>
                  <a:pt x="3141192" y="668668"/>
                  <a:pt x="3140119" y="657057"/>
                  <a:pt x="3143273" y="634471"/>
                </a:cubicBezTo>
                <a:cubicBezTo>
                  <a:pt x="3143585" y="589277"/>
                  <a:pt x="3150417" y="544670"/>
                  <a:pt x="3157649" y="507407"/>
                </a:cubicBezTo>
                <a:cubicBezTo>
                  <a:pt x="3169783" y="474586"/>
                  <a:pt x="3189749" y="436470"/>
                  <a:pt x="3213762" y="417441"/>
                </a:cubicBezTo>
                <a:cubicBezTo>
                  <a:pt x="3231702" y="402784"/>
                  <a:pt x="3258221" y="390459"/>
                  <a:pt x="3289815" y="382662"/>
                </a:cubicBezTo>
                <a:cubicBezTo>
                  <a:pt x="3317437" y="377726"/>
                  <a:pt x="3348182" y="373125"/>
                  <a:pt x="3388126" y="371996"/>
                </a:cubicBezTo>
                <a:close/>
                <a:moveTo>
                  <a:pt x="6917328" y="371069"/>
                </a:moveTo>
                <a:cubicBezTo>
                  <a:pt x="6935829" y="372541"/>
                  <a:pt x="6949915" y="374544"/>
                  <a:pt x="6971585" y="383125"/>
                </a:cubicBezTo>
                <a:cubicBezTo>
                  <a:pt x="6990958" y="392857"/>
                  <a:pt x="7007083" y="402995"/>
                  <a:pt x="7014714" y="414660"/>
                </a:cubicBezTo>
                <a:cubicBezTo>
                  <a:pt x="7027616" y="433312"/>
                  <a:pt x="7040433" y="447884"/>
                  <a:pt x="7043001" y="471235"/>
                </a:cubicBezTo>
                <a:cubicBezTo>
                  <a:pt x="7049185" y="487121"/>
                  <a:pt x="7052877" y="513397"/>
                  <a:pt x="7049957" y="542651"/>
                </a:cubicBezTo>
                <a:cubicBezTo>
                  <a:pt x="7049141" y="546678"/>
                  <a:pt x="7049589" y="549766"/>
                  <a:pt x="7049957" y="551926"/>
                </a:cubicBezTo>
                <a:cubicBezTo>
                  <a:pt x="7046765" y="575357"/>
                  <a:pt x="7051268" y="603616"/>
                  <a:pt x="7050422" y="623341"/>
                </a:cubicBezTo>
                <a:cubicBezTo>
                  <a:pt x="7049981" y="647758"/>
                  <a:pt x="7052194" y="668449"/>
                  <a:pt x="7049030" y="694758"/>
                </a:cubicBezTo>
                <a:cubicBezTo>
                  <a:pt x="7047904" y="724106"/>
                  <a:pt x="7045243" y="753637"/>
                  <a:pt x="7044856" y="781013"/>
                </a:cubicBezTo>
                <a:cubicBezTo>
                  <a:pt x="7037854" y="808176"/>
                  <a:pt x="7041166" y="840145"/>
                  <a:pt x="7036973" y="865413"/>
                </a:cubicBezTo>
                <a:cubicBezTo>
                  <a:pt x="7036157" y="888156"/>
                  <a:pt x="7033199" y="910544"/>
                  <a:pt x="7023988" y="932656"/>
                </a:cubicBezTo>
                <a:cubicBezTo>
                  <a:pt x="7016636" y="958026"/>
                  <a:pt x="7011818" y="976961"/>
                  <a:pt x="6999872" y="991550"/>
                </a:cubicBezTo>
                <a:cubicBezTo>
                  <a:pt x="6991519" y="1008720"/>
                  <a:pt x="6974573" y="1022898"/>
                  <a:pt x="6958601" y="1033287"/>
                </a:cubicBezTo>
                <a:cubicBezTo>
                  <a:pt x="6940414" y="1043130"/>
                  <a:pt x="6923428" y="1047991"/>
                  <a:pt x="6893213" y="1049054"/>
                </a:cubicBezTo>
                <a:cubicBezTo>
                  <a:pt x="6871613" y="1048718"/>
                  <a:pt x="6853266" y="1046562"/>
                  <a:pt x="6838029" y="1042561"/>
                </a:cubicBezTo>
                <a:cubicBezTo>
                  <a:pt x="6823619" y="1038541"/>
                  <a:pt x="6809903" y="1031379"/>
                  <a:pt x="6798610" y="1021692"/>
                </a:cubicBezTo>
                <a:cubicBezTo>
                  <a:pt x="6789640" y="1010480"/>
                  <a:pt x="6777377" y="1000765"/>
                  <a:pt x="6769860" y="984593"/>
                </a:cubicBezTo>
                <a:cubicBezTo>
                  <a:pt x="6762095" y="968553"/>
                  <a:pt x="6752725" y="951353"/>
                  <a:pt x="6747600" y="929409"/>
                </a:cubicBezTo>
                <a:cubicBezTo>
                  <a:pt x="6743900" y="923948"/>
                  <a:pt x="6742589" y="914536"/>
                  <a:pt x="6739253" y="903440"/>
                </a:cubicBezTo>
                <a:cubicBezTo>
                  <a:pt x="6737282" y="892983"/>
                  <a:pt x="6734693" y="881492"/>
                  <a:pt x="6729051" y="871442"/>
                </a:cubicBezTo>
                <a:cubicBezTo>
                  <a:pt x="6726744" y="860721"/>
                  <a:pt x="6723012" y="851099"/>
                  <a:pt x="6716994" y="840835"/>
                </a:cubicBezTo>
                <a:cubicBezTo>
                  <a:pt x="6713628" y="830416"/>
                  <a:pt x="6706799" y="824349"/>
                  <a:pt x="6703081" y="819039"/>
                </a:cubicBezTo>
                <a:cubicBezTo>
                  <a:pt x="6700719" y="816387"/>
                  <a:pt x="6698750" y="815370"/>
                  <a:pt x="6697517" y="815329"/>
                </a:cubicBezTo>
                <a:cubicBezTo>
                  <a:pt x="6694293" y="814934"/>
                  <a:pt x="6692382" y="817462"/>
                  <a:pt x="6690560" y="821822"/>
                </a:cubicBezTo>
                <a:cubicBezTo>
                  <a:pt x="6689454" y="825759"/>
                  <a:pt x="6688625" y="831793"/>
                  <a:pt x="6688241" y="838517"/>
                </a:cubicBezTo>
                <a:cubicBezTo>
                  <a:pt x="6688766" y="846665"/>
                  <a:pt x="6688727" y="853970"/>
                  <a:pt x="6689169" y="861703"/>
                </a:cubicBezTo>
                <a:cubicBezTo>
                  <a:pt x="6688631" y="863787"/>
                  <a:pt x="6689244" y="867520"/>
                  <a:pt x="6689169" y="868195"/>
                </a:cubicBezTo>
                <a:cubicBezTo>
                  <a:pt x="6688589" y="885149"/>
                  <a:pt x="6689420" y="900254"/>
                  <a:pt x="6688241" y="916425"/>
                </a:cubicBezTo>
                <a:cubicBezTo>
                  <a:pt x="6686329" y="931499"/>
                  <a:pt x="6687960" y="947333"/>
                  <a:pt x="6682677" y="961871"/>
                </a:cubicBezTo>
                <a:cubicBezTo>
                  <a:pt x="6680119" y="988717"/>
                  <a:pt x="6667724" y="1006452"/>
                  <a:pt x="6651142" y="1022156"/>
                </a:cubicBezTo>
                <a:cubicBezTo>
                  <a:pt x="6631679" y="1038269"/>
                  <a:pt x="6611901" y="1048684"/>
                  <a:pt x="6582509" y="1045344"/>
                </a:cubicBezTo>
                <a:cubicBezTo>
                  <a:pt x="6549621" y="1043499"/>
                  <a:pt x="6517759" y="1039421"/>
                  <a:pt x="6499499" y="1016591"/>
                </a:cubicBezTo>
                <a:cubicBezTo>
                  <a:pt x="6479267" y="996249"/>
                  <a:pt x="6465485" y="971682"/>
                  <a:pt x="6461010" y="942393"/>
                </a:cubicBezTo>
                <a:cubicBezTo>
                  <a:pt x="6452500" y="919537"/>
                  <a:pt x="6454828" y="895989"/>
                  <a:pt x="6453127" y="865877"/>
                </a:cubicBezTo>
                <a:cubicBezTo>
                  <a:pt x="6450629" y="834096"/>
                  <a:pt x="6451673" y="812002"/>
                  <a:pt x="6451734" y="783794"/>
                </a:cubicBezTo>
                <a:cubicBezTo>
                  <a:pt x="6450018" y="775843"/>
                  <a:pt x="6453624" y="761836"/>
                  <a:pt x="6451734" y="747624"/>
                </a:cubicBezTo>
                <a:cubicBezTo>
                  <a:pt x="6453725" y="741774"/>
                  <a:pt x="6451822" y="722029"/>
                  <a:pt x="6451734" y="702177"/>
                </a:cubicBezTo>
                <a:cubicBezTo>
                  <a:pt x="6451481" y="663799"/>
                  <a:pt x="6450142" y="628777"/>
                  <a:pt x="6454981" y="591807"/>
                </a:cubicBezTo>
                <a:cubicBezTo>
                  <a:pt x="6456059" y="555013"/>
                  <a:pt x="6464451" y="516713"/>
                  <a:pt x="6472139" y="488858"/>
                </a:cubicBezTo>
                <a:cubicBezTo>
                  <a:pt x="6480248" y="458348"/>
                  <a:pt x="6495823" y="429167"/>
                  <a:pt x="6514803" y="412804"/>
                </a:cubicBezTo>
                <a:cubicBezTo>
                  <a:pt x="6533807" y="398643"/>
                  <a:pt x="6560963" y="377694"/>
                  <a:pt x="6595495" y="383125"/>
                </a:cubicBezTo>
                <a:cubicBezTo>
                  <a:pt x="6617186" y="381881"/>
                  <a:pt x="6633934" y="386938"/>
                  <a:pt x="6647896" y="391008"/>
                </a:cubicBezTo>
                <a:cubicBezTo>
                  <a:pt x="6661593" y="393696"/>
                  <a:pt x="6675545" y="405197"/>
                  <a:pt x="6688241" y="415587"/>
                </a:cubicBezTo>
                <a:cubicBezTo>
                  <a:pt x="6704135" y="429758"/>
                  <a:pt x="6716119" y="443906"/>
                  <a:pt x="6724413" y="465670"/>
                </a:cubicBezTo>
                <a:cubicBezTo>
                  <a:pt x="6732982" y="485838"/>
                  <a:pt x="6744227" y="504127"/>
                  <a:pt x="6747136" y="526884"/>
                </a:cubicBezTo>
                <a:cubicBezTo>
                  <a:pt x="6751388" y="546875"/>
                  <a:pt x="6760936" y="568239"/>
                  <a:pt x="6768004" y="588562"/>
                </a:cubicBezTo>
                <a:cubicBezTo>
                  <a:pt x="6777620" y="610564"/>
                  <a:pt x="6786304" y="624879"/>
                  <a:pt x="6800466" y="639109"/>
                </a:cubicBezTo>
                <a:cubicBezTo>
                  <a:pt x="6801765" y="640452"/>
                  <a:pt x="6802578" y="640975"/>
                  <a:pt x="6803249" y="640964"/>
                </a:cubicBezTo>
                <a:cubicBezTo>
                  <a:pt x="6805323" y="641053"/>
                  <a:pt x="6806382" y="639653"/>
                  <a:pt x="6807423" y="636790"/>
                </a:cubicBezTo>
                <a:cubicBezTo>
                  <a:pt x="6808241" y="633945"/>
                  <a:pt x="6809180" y="630772"/>
                  <a:pt x="6810205" y="626588"/>
                </a:cubicBezTo>
                <a:cubicBezTo>
                  <a:pt x="6811076" y="622624"/>
                  <a:pt x="6811720" y="618010"/>
                  <a:pt x="6812059" y="614066"/>
                </a:cubicBezTo>
                <a:cubicBezTo>
                  <a:pt x="6812468" y="610142"/>
                  <a:pt x="6812673" y="606238"/>
                  <a:pt x="6812524" y="603865"/>
                </a:cubicBezTo>
                <a:cubicBezTo>
                  <a:pt x="6811801" y="599296"/>
                  <a:pt x="6812945" y="599143"/>
                  <a:pt x="6812524" y="594590"/>
                </a:cubicBezTo>
                <a:cubicBezTo>
                  <a:pt x="6811455" y="579818"/>
                  <a:pt x="6815151" y="564280"/>
                  <a:pt x="6812986" y="550534"/>
                </a:cubicBezTo>
                <a:cubicBezTo>
                  <a:pt x="6814429" y="536659"/>
                  <a:pt x="6814955" y="521596"/>
                  <a:pt x="6813451" y="505552"/>
                </a:cubicBezTo>
                <a:cubicBezTo>
                  <a:pt x="6813649" y="483876"/>
                  <a:pt x="6816925" y="459059"/>
                  <a:pt x="6820871" y="442484"/>
                </a:cubicBezTo>
                <a:cubicBezTo>
                  <a:pt x="6823486" y="425193"/>
                  <a:pt x="6834120" y="410908"/>
                  <a:pt x="6849622" y="396109"/>
                </a:cubicBezTo>
                <a:cubicBezTo>
                  <a:pt x="6856766" y="387462"/>
                  <a:pt x="6870128" y="381784"/>
                  <a:pt x="6881156" y="377097"/>
                </a:cubicBezTo>
                <a:cubicBezTo>
                  <a:pt x="6892166" y="372549"/>
                  <a:pt x="6906284" y="372586"/>
                  <a:pt x="6917328" y="371069"/>
                </a:cubicBezTo>
                <a:close/>
                <a:moveTo>
                  <a:pt x="4875371" y="371069"/>
                </a:moveTo>
                <a:cubicBezTo>
                  <a:pt x="4880871" y="371351"/>
                  <a:pt x="4886994" y="372309"/>
                  <a:pt x="4890211" y="371069"/>
                </a:cubicBezTo>
                <a:cubicBezTo>
                  <a:pt x="4915486" y="372546"/>
                  <a:pt x="4936916" y="374168"/>
                  <a:pt x="4954670" y="377097"/>
                </a:cubicBezTo>
                <a:cubicBezTo>
                  <a:pt x="4976840" y="381246"/>
                  <a:pt x="4995185" y="384553"/>
                  <a:pt x="5014955" y="391937"/>
                </a:cubicBezTo>
                <a:cubicBezTo>
                  <a:pt x="5036905" y="399842"/>
                  <a:pt x="5052720" y="407069"/>
                  <a:pt x="5065967" y="416978"/>
                </a:cubicBezTo>
                <a:cubicBezTo>
                  <a:pt x="5081784" y="426898"/>
                  <a:pt x="5093840" y="439773"/>
                  <a:pt x="5102603" y="454540"/>
                </a:cubicBezTo>
                <a:cubicBezTo>
                  <a:pt x="5116441" y="472743"/>
                  <a:pt x="5118955" y="496020"/>
                  <a:pt x="5120224" y="518536"/>
                </a:cubicBezTo>
                <a:cubicBezTo>
                  <a:pt x="5120148" y="537316"/>
                  <a:pt x="5118141" y="553005"/>
                  <a:pt x="5110022" y="569548"/>
                </a:cubicBezTo>
                <a:cubicBezTo>
                  <a:pt x="5101948" y="584975"/>
                  <a:pt x="5093177" y="598463"/>
                  <a:pt x="5081271" y="608501"/>
                </a:cubicBezTo>
                <a:cubicBezTo>
                  <a:pt x="5071758" y="617013"/>
                  <a:pt x="5063390" y="619527"/>
                  <a:pt x="5052518" y="623805"/>
                </a:cubicBezTo>
                <a:cubicBezTo>
                  <a:pt x="5041851" y="626398"/>
                  <a:pt x="5031001" y="629023"/>
                  <a:pt x="5020057" y="628906"/>
                </a:cubicBezTo>
                <a:cubicBezTo>
                  <a:pt x="5018081" y="628844"/>
                  <a:pt x="5014441" y="629074"/>
                  <a:pt x="5012174" y="628906"/>
                </a:cubicBezTo>
                <a:cubicBezTo>
                  <a:pt x="5010037" y="628552"/>
                  <a:pt x="5006881" y="628754"/>
                  <a:pt x="5004290" y="627979"/>
                </a:cubicBezTo>
                <a:cubicBezTo>
                  <a:pt x="4992664" y="627774"/>
                  <a:pt x="4979612" y="622835"/>
                  <a:pt x="4968583" y="617777"/>
                </a:cubicBezTo>
                <a:cubicBezTo>
                  <a:pt x="4956970" y="612340"/>
                  <a:pt x="4944319" y="610322"/>
                  <a:pt x="4932874" y="608501"/>
                </a:cubicBezTo>
                <a:cubicBezTo>
                  <a:pt x="4930301" y="607214"/>
                  <a:pt x="4924672" y="606984"/>
                  <a:pt x="4918962" y="607574"/>
                </a:cubicBezTo>
                <a:cubicBezTo>
                  <a:pt x="4904503" y="606497"/>
                  <a:pt x="4891309" y="609536"/>
                  <a:pt x="4881863" y="614531"/>
                </a:cubicBezTo>
                <a:cubicBezTo>
                  <a:pt x="4869199" y="619961"/>
                  <a:pt x="4858789" y="623626"/>
                  <a:pt x="4849865" y="632617"/>
                </a:cubicBezTo>
                <a:cubicBezTo>
                  <a:pt x="4840662" y="640458"/>
                  <a:pt x="4832232" y="650182"/>
                  <a:pt x="4824823" y="658586"/>
                </a:cubicBezTo>
                <a:cubicBezTo>
                  <a:pt x="4817766" y="669515"/>
                  <a:pt x="4812417" y="678555"/>
                  <a:pt x="4809521" y="688264"/>
                </a:cubicBezTo>
                <a:cubicBezTo>
                  <a:pt x="4805468" y="698609"/>
                  <a:pt x="4803284" y="713974"/>
                  <a:pt x="4803027" y="727219"/>
                </a:cubicBezTo>
                <a:cubicBezTo>
                  <a:pt x="4799813" y="748390"/>
                  <a:pt x="4807226" y="766233"/>
                  <a:pt x="4817403" y="786578"/>
                </a:cubicBezTo>
                <a:cubicBezTo>
                  <a:pt x="4826892" y="805243"/>
                  <a:pt x="4838298" y="818550"/>
                  <a:pt x="4853112" y="827387"/>
                </a:cubicBezTo>
                <a:cubicBezTo>
                  <a:pt x="4857540" y="830574"/>
                  <a:pt x="4863553" y="832365"/>
                  <a:pt x="4872588" y="835733"/>
                </a:cubicBezTo>
                <a:cubicBezTo>
                  <a:pt x="4881606" y="838287"/>
                  <a:pt x="4890466" y="838834"/>
                  <a:pt x="4898557" y="839444"/>
                </a:cubicBezTo>
                <a:cubicBezTo>
                  <a:pt x="4905173" y="838987"/>
                  <a:pt x="4911263" y="839419"/>
                  <a:pt x="4916180" y="836197"/>
                </a:cubicBezTo>
                <a:cubicBezTo>
                  <a:pt x="4920539" y="834623"/>
                  <a:pt x="4923444" y="829276"/>
                  <a:pt x="4925454" y="823677"/>
                </a:cubicBezTo>
                <a:cubicBezTo>
                  <a:pt x="4925463" y="822415"/>
                  <a:pt x="4925492" y="821572"/>
                  <a:pt x="4925919" y="820895"/>
                </a:cubicBezTo>
                <a:cubicBezTo>
                  <a:pt x="4926333" y="820258"/>
                  <a:pt x="4926360" y="819387"/>
                  <a:pt x="4926381" y="818112"/>
                </a:cubicBezTo>
                <a:cubicBezTo>
                  <a:pt x="4925792" y="812918"/>
                  <a:pt x="4925159" y="809175"/>
                  <a:pt x="4922672" y="806519"/>
                </a:cubicBezTo>
                <a:cubicBezTo>
                  <a:pt x="4920435" y="803111"/>
                  <a:pt x="4917277" y="801122"/>
                  <a:pt x="4912933" y="800490"/>
                </a:cubicBezTo>
                <a:cubicBezTo>
                  <a:pt x="4908894" y="798576"/>
                  <a:pt x="4904320" y="797347"/>
                  <a:pt x="4899949" y="797244"/>
                </a:cubicBezTo>
                <a:cubicBezTo>
                  <a:pt x="4895881" y="796186"/>
                  <a:pt x="4890764" y="795132"/>
                  <a:pt x="4887428" y="793997"/>
                </a:cubicBezTo>
                <a:cubicBezTo>
                  <a:pt x="4876831" y="790574"/>
                  <a:pt x="4867329" y="784089"/>
                  <a:pt x="4861922" y="774521"/>
                </a:cubicBezTo>
                <a:cubicBezTo>
                  <a:pt x="4857070" y="765133"/>
                  <a:pt x="4853282" y="753967"/>
                  <a:pt x="4852184" y="741131"/>
                </a:cubicBezTo>
                <a:cubicBezTo>
                  <a:pt x="4851034" y="732437"/>
                  <a:pt x="4853709" y="723136"/>
                  <a:pt x="4857749" y="714234"/>
                </a:cubicBezTo>
                <a:cubicBezTo>
                  <a:pt x="4864426" y="700348"/>
                  <a:pt x="4875096" y="688935"/>
                  <a:pt x="4886500" y="676208"/>
                </a:cubicBezTo>
                <a:cubicBezTo>
                  <a:pt x="4899737" y="667789"/>
                  <a:pt x="4911223" y="657563"/>
                  <a:pt x="4930091" y="653021"/>
                </a:cubicBezTo>
                <a:cubicBezTo>
                  <a:pt x="4945244" y="647361"/>
                  <a:pt x="4965116" y="647307"/>
                  <a:pt x="4983886" y="646529"/>
                </a:cubicBezTo>
                <a:cubicBezTo>
                  <a:pt x="4989020" y="647099"/>
                  <a:pt x="4994176" y="646349"/>
                  <a:pt x="4999652" y="646993"/>
                </a:cubicBezTo>
                <a:cubicBezTo>
                  <a:pt x="5005652" y="646511"/>
                  <a:pt x="5010703" y="647272"/>
                  <a:pt x="5015419" y="647456"/>
                </a:cubicBezTo>
                <a:cubicBezTo>
                  <a:pt x="5067655" y="647177"/>
                  <a:pt x="5106783" y="663951"/>
                  <a:pt x="5135991" y="688264"/>
                </a:cubicBezTo>
                <a:cubicBezTo>
                  <a:pt x="5164294" y="716628"/>
                  <a:pt x="5187274" y="757356"/>
                  <a:pt x="5179582" y="816257"/>
                </a:cubicBezTo>
                <a:cubicBezTo>
                  <a:pt x="5179240" y="830670"/>
                  <a:pt x="5181010" y="843956"/>
                  <a:pt x="5176337" y="857994"/>
                </a:cubicBezTo>
                <a:cubicBezTo>
                  <a:pt x="5175629" y="872651"/>
                  <a:pt x="5171600" y="882333"/>
                  <a:pt x="5165671" y="897875"/>
                </a:cubicBezTo>
                <a:cubicBezTo>
                  <a:pt x="5143554" y="933460"/>
                  <a:pt x="5123079" y="972453"/>
                  <a:pt x="5092864" y="994332"/>
                </a:cubicBezTo>
                <a:cubicBezTo>
                  <a:pt x="5056624" y="1017156"/>
                  <a:pt x="5017916" y="1033401"/>
                  <a:pt x="4980176" y="1049981"/>
                </a:cubicBezTo>
                <a:cubicBezTo>
                  <a:pt x="4957963" y="1054954"/>
                  <a:pt x="4941693" y="1060299"/>
                  <a:pt x="4923136" y="1062038"/>
                </a:cubicBezTo>
                <a:cubicBezTo>
                  <a:pt x="4905099" y="1067047"/>
                  <a:pt x="4882740" y="1065943"/>
                  <a:pt x="4867951" y="1065749"/>
                </a:cubicBezTo>
                <a:cubicBezTo>
                  <a:pt x="4838494" y="1064840"/>
                  <a:pt x="4797637" y="1060648"/>
                  <a:pt x="4765928" y="1051372"/>
                </a:cubicBezTo>
                <a:cubicBezTo>
                  <a:pt x="4732901" y="1035652"/>
                  <a:pt x="4704993" y="1027404"/>
                  <a:pt x="4677819" y="1012882"/>
                </a:cubicBezTo>
                <a:cubicBezTo>
                  <a:pt x="4649066" y="998429"/>
                  <a:pt x="4628002" y="976062"/>
                  <a:pt x="4607331" y="955842"/>
                </a:cubicBezTo>
                <a:cubicBezTo>
                  <a:pt x="4589238" y="930704"/>
                  <a:pt x="4575540" y="908238"/>
                  <a:pt x="4559101" y="884891"/>
                </a:cubicBezTo>
                <a:cubicBezTo>
                  <a:pt x="4551035" y="861040"/>
                  <a:pt x="4539586" y="838633"/>
                  <a:pt x="4534987" y="813938"/>
                </a:cubicBezTo>
                <a:cubicBezTo>
                  <a:pt x="4526933" y="786795"/>
                  <a:pt x="4526474" y="764782"/>
                  <a:pt x="4527566" y="738349"/>
                </a:cubicBezTo>
                <a:cubicBezTo>
                  <a:pt x="4527433" y="723214"/>
                  <a:pt x="4529173" y="708770"/>
                  <a:pt x="4529886" y="693831"/>
                </a:cubicBezTo>
                <a:cubicBezTo>
                  <a:pt x="4531015" y="679495"/>
                  <a:pt x="4534363" y="661526"/>
                  <a:pt x="4536842" y="649311"/>
                </a:cubicBezTo>
                <a:cubicBezTo>
                  <a:pt x="4542628" y="608216"/>
                  <a:pt x="4559478" y="566425"/>
                  <a:pt x="4576722" y="533840"/>
                </a:cubicBezTo>
                <a:cubicBezTo>
                  <a:pt x="4597265" y="496051"/>
                  <a:pt x="4619434" y="470584"/>
                  <a:pt x="4646748" y="446194"/>
                </a:cubicBezTo>
                <a:cubicBezTo>
                  <a:pt x="4677542" y="423945"/>
                  <a:pt x="4709509" y="402785"/>
                  <a:pt x="4746452" y="390545"/>
                </a:cubicBezTo>
                <a:cubicBezTo>
                  <a:pt x="4782918" y="384046"/>
                  <a:pt x="4830938" y="371972"/>
                  <a:pt x="4875371" y="371069"/>
                </a:cubicBezTo>
                <a:close/>
                <a:moveTo>
                  <a:pt x="4051840" y="371069"/>
                </a:moveTo>
                <a:cubicBezTo>
                  <a:pt x="4069931" y="372786"/>
                  <a:pt x="4084789" y="373511"/>
                  <a:pt x="4106097" y="383125"/>
                </a:cubicBezTo>
                <a:cubicBezTo>
                  <a:pt x="4127208" y="390542"/>
                  <a:pt x="4140117" y="401423"/>
                  <a:pt x="4149226" y="414660"/>
                </a:cubicBezTo>
                <a:cubicBezTo>
                  <a:pt x="4166267" y="434226"/>
                  <a:pt x="4172697" y="451019"/>
                  <a:pt x="4177514" y="471235"/>
                </a:cubicBezTo>
                <a:cubicBezTo>
                  <a:pt x="4180289" y="494976"/>
                  <a:pt x="4182152" y="518081"/>
                  <a:pt x="4184469" y="542651"/>
                </a:cubicBezTo>
                <a:cubicBezTo>
                  <a:pt x="4185142" y="547014"/>
                  <a:pt x="4183780" y="550845"/>
                  <a:pt x="4184469" y="551926"/>
                </a:cubicBezTo>
                <a:cubicBezTo>
                  <a:pt x="4182563" y="575702"/>
                  <a:pt x="4185651" y="595179"/>
                  <a:pt x="4184933" y="623341"/>
                </a:cubicBezTo>
                <a:cubicBezTo>
                  <a:pt x="4189006" y="648455"/>
                  <a:pt x="4183080" y="670038"/>
                  <a:pt x="4183542" y="694758"/>
                </a:cubicBezTo>
                <a:cubicBezTo>
                  <a:pt x="4181604" y="727448"/>
                  <a:pt x="4183561" y="754722"/>
                  <a:pt x="4179368" y="781013"/>
                </a:cubicBezTo>
                <a:cubicBezTo>
                  <a:pt x="4178498" y="808754"/>
                  <a:pt x="4176662" y="842195"/>
                  <a:pt x="4171485" y="865413"/>
                </a:cubicBezTo>
                <a:cubicBezTo>
                  <a:pt x="4169198" y="884026"/>
                  <a:pt x="4161269" y="910586"/>
                  <a:pt x="4158500" y="932656"/>
                </a:cubicBezTo>
                <a:cubicBezTo>
                  <a:pt x="4150077" y="954180"/>
                  <a:pt x="4143852" y="976592"/>
                  <a:pt x="4134386" y="991550"/>
                </a:cubicBezTo>
                <a:cubicBezTo>
                  <a:pt x="4124543" y="1009216"/>
                  <a:pt x="4107018" y="1021465"/>
                  <a:pt x="4093113" y="1033287"/>
                </a:cubicBezTo>
                <a:cubicBezTo>
                  <a:pt x="4076069" y="1044437"/>
                  <a:pt x="4054864" y="1044726"/>
                  <a:pt x="4027727" y="1049054"/>
                </a:cubicBezTo>
                <a:cubicBezTo>
                  <a:pt x="4006424" y="1046195"/>
                  <a:pt x="3987692" y="1047508"/>
                  <a:pt x="3972541" y="1042561"/>
                </a:cubicBezTo>
                <a:cubicBezTo>
                  <a:pt x="3958438" y="1037465"/>
                  <a:pt x="3942891" y="1032748"/>
                  <a:pt x="3933124" y="1021692"/>
                </a:cubicBezTo>
                <a:cubicBezTo>
                  <a:pt x="3924442" y="1013168"/>
                  <a:pt x="3912973" y="1002556"/>
                  <a:pt x="3904371" y="984593"/>
                </a:cubicBezTo>
                <a:cubicBezTo>
                  <a:pt x="3896915" y="969734"/>
                  <a:pt x="3888810" y="952895"/>
                  <a:pt x="3882112" y="929409"/>
                </a:cubicBezTo>
                <a:cubicBezTo>
                  <a:pt x="3880078" y="923577"/>
                  <a:pt x="3875894" y="913440"/>
                  <a:pt x="3873766" y="903440"/>
                </a:cubicBezTo>
                <a:cubicBezTo>
                  <a:pt x="3870869" y="893016"/>
                  <a:pt x="3868134" y="881244"/>
                  <a:pt x="3863563" y="871442"/>
                </a:cubicBezTo>
                <a:cubicBezTo>
                  <a:pt x="3858937" y="859855"/>
                  <a:pt x="3855860" y="850163"/>
                  <a:pt x="3851505" y="840835"/>
                </a:cubicBezTo>
                <a:cubicBezTo>
                  <a:pt x="3846947" y="831097"/>
                  <a:pt x="3842793" y="824637"/>
                  <a:pt x="3837594" y="819039"/>
                </a:cubicBezTo>
                <a:cubicBezTo>
                  <a:pt x="3835168" y="816563"/>
                  <a:pt x="3833145" y="815217"/>
                  <a:pt x="3832029" y="815329"/>
                </a:cubicBezTo>
                <a:cubicBezTo>
                  <a:pt x="3828796" y="815210"/>
                  <a:pt x="3826648" y="817144"/>
                  <a:pt x="3825072" y="821822"/>
                </a:cubicBezTo>
                <a:cubicBezTo>
                  <a:pt x="3823206" y="826719"/>
                  <a:pt x="3822108" y="831286"/>
                  <a:pt x="3822754" y="838517"/>
                </a:cubicBezTo>
                <a:cubicBezTo>
                  <a:pt x="3823610" y="846927"/>
                  <a:pt x="3823386" y="854381"/>
                  <a:pt x="3823681" y="861703"/>
                </a:cubicBezTo>
                <a:cubicBezTo>
                  <a:pt x="3823826" y="863544"/>
                  <a:pt x="3823395" y="865900"/>
                  <a:pt x="3823681" y="868195"/>
                </a:cubicBezTo>
                <a:cubicBezTo>
                  <a:pt x="3823278" y="887042"/>
                  <a:pt x="3820992" y="900823"/>
                  <a:pt x="3822754" y="916425"/>
                </a:cubicBezTo>
                <a:cubicBezTo>
                  <a:pt x="3822473" y="933136"/>
                  <a:pt x="3820979" y="947222"/>
                  <a:pt x="3817189" y="961871"/>
                </a:cubicBezTo>
                <a:cubicBezTo>
                  <a:pt x="3814610" y="988203"/>
                  <a:pt x="3803600" y="1005280"/>
                  <a:pt x="3785655" y="1022156"/>
                </a:cubicBezTo>
                <a:cubicBezTo>
                  <a:pt x="3769342" y="1037438"/>
                  <a:pt x="3748047" y="1042832"/>
                  <a:pt x="3717022" y="1045344"/>
                </a:cubicBezTo>
                <a:cubicBezTo>
                  <a:pt x="3686190" y="1048434"/>
                  <a:pt x="3652646" y="1035171"/>
                  <a:pt x="3634012" y="1016591"/>
                </a:cubicBezTo>
                <a:cubicBezTo>
                  <a:pt x="3618109" y="998632"/>
                  <a:pt x="3604199" y="972254"/>
                  <a:pt x="3595522" y="942393"/>
                </a:cubicBezTo>
                <a:cubicBezTo>
                  <a:pt x="3593471" y="915946"/>
                  <a:pt x="3586343" y="893024"/>
                  <a:pt x="3587638" y="865877"/>
                </a:cubicBezTo>
                <a:cubicBezTo>
                  <a:pt x="3591712" y="840402"/>
                  <a:pt x="3590379" y="814705"/>
                  <a:pt x="3586247" y="783794"/>
                </a:cubicBezTo>
                <a:cubicBezTo>
                  <a:pt x="3588699" y="765951"/>
                  <a:pt x="3586268" y="762324"/>
                  <a:pt x="3586247" y="747624"/>
                </a:cubicBezTo>
                <a:cubicBezTo>
                  <a:pt x="3590015" y="742515"/>
                  <a:pt x="3587380" y="717909"/>
                  <a:pt x="3586247" y="702177"/>
                </a:cubicBezTo>
                <a:cubicBezTo>
                  <a:pt x="3591479" y="664991"/>
                  <a:pt x="3584436" y="629689"/>
                  <a:pt x="3589494" y="591807"/>
                </a:cubicBezTo>
                <a:cubicBezTo>
                  <a:pt x="3592071" y="557474"/>
                  <a:pt x="3596986" y="519757"/>
                  <a:pt x="3606652" y="488858"/>
                </a:cubicBezTo>
                <a:cubicBezTo>
                  <a:pt x="3614419" y="459387"/>
                  <a:pt x="3628900" y="434419"/>
                  <a:pt x="3649315" y="412804"/>
                </a:cubicBezTo>
                <a:cubicBezTo>
                  <a:pt x="3669938" y="396837"/>
                  <a:pt x="3696992" y="381100"/>
                  <a:pt x="3730006" y="383125"/>
                </a:cubicBezTo>
                <a:cubicBezTo>
                  <a:pt x="3748303" y="383755"/>
                  <a:pt x="3770098" y="387501"/>
                  <a:pt x="3782408" y="391008"/>
                </a:cubicBezTo>
                <a:cubicBezTo>
                  <a:pt x="3797110" y="398014"/>
                  <a:pt x="3810864" y="404628"/>
                  <a:pt x="3822754" y="415587"/>
                </a:cubicBezTo>
                <a:cubicBezTo>
                  <a:pt x="3836702" y="429302"/>
                  <a:pt x="3848201" y="444092"/>
                  <a:pt x="3858926" y="465670"/>
                </a:cubicBezTo>
                <a:cubicBezTo>
                  <a:pt x="3868411" y="486258"/>
                  <a:pt x="3877299" y="507462"/>
                  <a:pt x="3881649" y="526884"/>
                </a:cubicBezTo>
                <a:cubicBezTo>
                  <a:pt x="3888153" y="547543"/>
                  <a:pt x="3895566" y="567813"/>
                  <a:pt x="3902517" y="588562"/>
                </a:cubicBezTo>
                <a:cubicBezTo>
                  <a:pt x="3908911" y="610718"/>
                  <a:pt x="3921883" y="625898"/>
                  <a:pt x="3934978" y="639109"/>
                </a:cubicBezTo>
                <a:cubicBezTo>
                  <a:pt x="3936203" y="640386"/>
                  <a:pt x="3937131" y="640979"/>
                  <a:pt x="3937761" y="640964"/>
                </a:cubicBezTo>
                <a:cubicBezTo>
                  <a:pt x="3939433" y="641035"/>
                  <a:pt x="3940693" y="639579"/>
                  <a:pt x="3941935" y="636790"/>
                </a:cubicBezTo>
                <a:cubicBezTo>
                  <a:pt x="3943024" y="633730"/>
                  <a:pt x="3943794" y="630132"/>
                  <a:pt x="3944717" y="626588"/>
                </a:cubicBezTo>
                <a:cubicBezTo>
                  <a:pt x="3945827" y="622683"/>
                  <a:pt x="3945735" y="618336"/>
                  <a:pt x="3946572" y="614066"/>
                </a:cubicBezTo>
                <a:cubicBezTo>
                  <a:pt x="3946424" y="609903"/>
                  <a:pt x="3946949" y="606246"/>
                  <a:pt x="3947035" y="603865"/>
                </a:cubicBezTo>
                <a:cubicBezTo>
                  <a:pt x="3947506" y="601563"/>
                  <a:pt x="3946618" y="596949"/>
                  <a:pt x="3947035" y="594590"/>
                </a:cubicBezTo>
                <a:cubicBezTo>
                  <a:pt x="3948841" y="579481"/>
                  <a:pt x="3946986" y="563850"/>
                  <a:pt x="3947499" y="550534"/>
                </a:cubicBezTo>
                <a:cubicBezTo>
                  <a:pt x="3947677" y="537391"/>
                  <a:pt x="3948894" y="518715"/>
                  <a:pt x="3947964" y="505552"/>
                </a:cubicBezTo>
                <a:cubicBezTo>
                  <a:pt x="3949288" y="478063"/>
                  <a:pt x="3947967" y="459644"/>
                  <a:pt x="3955383" y="442484"/>
                </a:cubicBezTo>
                <a:cubicBezTo>
                  <a:pt x="3958586" y="424806"/>
                  <a:pt x="3970577" y="411121"/>
                  <a:pt x="3984134" y="396109"/>
                </a:cubicBezTo>
                <a:cubicBezTo>
                  <a:pt x="3993148" y="387544"/>
                  <a:pt x="4004151" y="380335"/>
                  <a:pt x="4015669" y="377097"/>
                </a:cubicBezTo>
                <a:cubicBezTo>
                  <a:pt x="4028418" y="371991"/>
                  <a:pt x="4039772" y="372274"/>
                  <a:pt x="4051840" y="371069"/>
                </a:cubicBezTo>
                <a:close/>
                <a:moveTo>
                  <a:pt x="7848778" y="368286"/>
                </a:moveTo>
                <a:cubicBezTo>
                  <a:pt x="7864545" y="366405"/>
                  <a:pt x="7878986" y="371297"/>
                  <a:pt x="7897007" y="377097"/>
                </a:cubicBezTo>
                <a:cubicBezTo>
                  <a:pt x="7911390" y="385503"/>
                  <a:pt x="7925079" y="391007"/>
                  <a:pt x="7938742" y="403530"/>
                </a:cubicBezTo>
                <a:cubicBezTo>
                  <a:pt x="7957708" y="423465"/>
                  <a:pt x="7966060" y="445144"/>
                  <a:pt x="7976304" y="473091"/>
                </a:cubicBezTo>
                <a:cubicBezTo>
                  <a:pt x="7981863" y="502646"/>
                  <a:pt x="7980499" y="531460"/>
                  <a:pt x="7986972" y="566766"/>
                </a:cubicBezTo>
                <a:cubicBezTo>
                  <a:pt x="7984114" y="608008"/>
                  <a:pt x="7992623" y="655428"/>
                  <a:pt x="7989754" y="701250"/>
                </a:cubicBezTo>
                <a:cubicBezTo>
                  <a:pt x="7994586" y="729978"/>
                  <a:pt x="7994162" y="759513"/>
                  <a:pt x="7988363" y="789824"/>
                </a:cubicBezTo>
                <a:cubicBezTo>
                  <a:pt x="7986573" y="815562"/>
                  <a:pt x="7984012" y="849507"/>
                  <a:pt x="7983261" y="878397"/>
                </a:cubicBezTo>
                <a:cubicBezTo>
                  <a:pt x="7981403" y="895767"/>
                  <a:pt x="7981150" y="910352"/>
                  <a:pt x="7978160" y="923844"/>
                </a:cubicBezTo>
                <a:cubicBezTo>
                  <a:pt x="7977823" y="938475"/>
                  <a:pt x="7973430" y="951653"/>
                  <a:pt x="7964713" y="967435"/>
                </a:cubicBezTo>
                <a:cubicBezTo>
                  <a:pt x="7955825" y="987231"/>
                  <a:pt x="7940310" y="1003297"/>
                  <a:pt x="7920657" y="1019838"/>
                </a:cubicBezTo>
                <a:cubicBezTo>
                  <a:pt x="7901458" y="1037085"/>
                  <a:pt x="7872573" y="1041718"/>
                  <a:pt x="7848778" y="1042561"/>
                </a:cubicBezTo>
                <a:cubicBezTo>
                  <a:pt x="7842333" y="1042698"/>
                  <a:pt x="7838527" y="1042231"/>
                  <a:pt x="7834865" y="1041633"/>
                </a:cubicBezTo>
                <a:cubicBezTo>
                  <a:pt x="7809556" y="1039182"/>
                  <a:pt x="7784342" y="1031343"/>
                  <a:pt x="7769942" y="1015200"/>
                </a:cubicBezTo>
                <a:cubicBezTo>
                  <a:pt x="7755404" y="1001331"/>
                  <a:pt x="7735121" y="983992"/>
                  <a:pt x="7727277" y="965581"/>
                </a:cubicBezTo>
                <a:cubicBezTo>
                  <a:pt x="7717622" y="941886"/>
                  <a:pt x="7705167" y="913670"/>
                  <a:pt x="7703163" y="883962"/>
                </a:cubicBezTo>
                <a:cubicBezTo>
                  <a:pt x="7697322" y="853708"/>
                  <a:pt x="7699041" y="820761"/>
                  <a:pt x="7697599" y="787505"/>
                </a:cubicBezTo>
                <a:cubicBezTo>
                  <a:pt x="7697138" y="769554"/>
                  <a:pt x="7696329" y="749215"/>
                  <a:pt x="7698062" y="734175"/>
                </a:cubicBezTo>
                <a:cubicBezTo>
                  <a:pt x="7699309" y="713694"/>
                  <a:pt x="7700533" y="700286"/>
                  <a:pt x="7699454" y="681772"/>
                </a:cubicBezTo>
                <a:cubicBezTo>
                  <a:pt x="7700466" y="653690"/>
                  <a:pt x="7701647" y="627452"/>
                  <a:pt x="7701772" y="600619"/>
                </a:cubicBezTo>
                <a:cubicBezTo>
                  <a:pt x="7698543" y="571664"/>
                  <a:pt x="7703035" y="547458"/>
                  <a:pt x="7708730" y="521783"/>
                </a:cubicBezTo>
                <a:cubicBezTo>
                  <a:pt x="7712821" y="498072"/>
                  <a:pt x="7717502" y="472325"/>
                  <a:pt x="7726351" y="452686"/>
                </a:cubicBezTo>
                <a:cubicBezTo>
                  <a:pt x="7735310" y="433102"/>
                  <a:pt x="7745580" y="413795"/>
                  <a:pt x="7762523" y="399820"/>
                </a:cubicBezTo>
                <a:cubicBezTo>
                  <a:pt x="7775445" y="388298"/>
                  <a:pt x="7787642" y="381135"/>
                  <a:pt x="7802402" y="376170"/>
                </a:cubicBezTo>
                <a:cubicBezTo>
                  <a:pt x="7818124" y="367938"/>
                  <a:pt x="7833761" y="368819"/>
                  <a:pt x="7848778" y="368286"/>
                </a:cubicBezTo>
                <a:close/>
                <a:moveTo>
                  <a:pt x="7211525" y="368286"/>
                </a:moveTo>
                <a:cubicBezTo>
                  <a:pt x="7229868" y="365702"/>
                  <a:pt x="7242376" y="370983"/>
                  <a:pt x="7260057" y="377097"/>
                </a:cubicBezTo>
                <a:cubicBezTo>
                  <a:pt x="7276947" y="383721"/>
                  <a:pt x="7289047" y="393949"/>
                  <a:pt x="7301199" y="403530"/>
                </a:cubicBezTo>
                <a:cubicBezTo>
                  <a:pt x="7320740" y="422230"/>
                  <a:pt x="7336943" y="443511"/>
                  <a:pt x="7338646" y="473091"/>
                </a:cubicBezTo>
                <a:cubicBezTo>
                  <a:pt x="7343187" y="499077"/>
                  <a:pt x="7353145" y="529869"/>
                  <a:pt x="7349270" y="566766"/>
                </a:cubicBezTo>
                <a:cubicBezTo>
                  <a:pt x="7349238" y="569958"/>
                  <a:pt x="7349874" y="572277"/>
                  <a:pt x="7350197" y="575113"/>
                </a:cubicBezTo>
                <a:cubicBezTo>
                  <a:pt x="7356466" y="575992"/>
                  <a:pt x="7366629" y="573995"/>
                  <a:pt x="7371514" y="575113"/>
                </a:cubicBezTo>
                <a:cubicBezTo>
                  <a:pt x="7377969" y="574988"/>
                  <a:pt x="7385027" y="575567"/>
                  <a:pt x="7393788" y="576040"/>
                </a:cubicBezTo>
                <a:cubicBezTo>
                  <a:pt x="7401428" y="542870"/>
                  <a:pt x="7402220" y="506592"/>
                  <a:pt x="7409091" y="474945"/>
                </a:cubicBezTo>
                <a:cubicBezTo>
                  <a:pt x="7416901" y="446754"/>
                  <a:pt x="7433054" y="415204"/>
                  <a:pt x="7453146" y="399820"/>
                </a:cubicBezTo>
                <a:cubicBezTo>
                  <a:pt x="7463368" y="389274"/>
                  <a:pt x="7478949" y="381623"/>
                  <a:pt x="7493492" y="376170"/>
                </a:cubicBezTo>
                <a:cubicBezTo>
                  <a:pt x="7510012" y="369104"/>
                  <a:pt x="7523926" y="370874"/>
                  <a:pt x="7539402" y="368286"/>
                </a:cubicBezTo>
                <a:cubicBezTo>
                  <a:pt x="7555339" y="368764"/>
                  <a:pt x="7575033" y="369678"/>
                  <a:pt x="7588095" y="377097"/>
                </a:cubicBezTo>
                <a:cubicBezTo>
                  <a:pt x="7604217" y="382909"/>
                  <a:pt x="7617476" y="393829"/>
                  <a:pt x="7629366" y="403530"/>
                </a:cubicBezTo>
                <a:cubicBezTo>
                  <a:pt x="7646963" y="423679"/>
                  <a:pt x="7662377" y="440753"/>
                  <a:pt x="7666929" y="473091"/>
                </a:cubicBezTo>
                <a:cubicBezTo>
                  <a:pt x="7678275" y="501574"/>
                  <a:pt x="7673659" y="537643"/>
                  <a:pt x="7677596" y="566766"/>
                </a:cubicBezTo>
                <a:cubicBezTo>
                  <a:pt x="7682326" y="610944"/>
                  <a:pt x="7687352" y="653037"/>
                  <a:pt x="7680378" y="695685"/>
                </a:cubicBezTo>
                <a:cubicBezTo>
                  <a:pt x="7679128" y="731500"/>
                  <a:pt x="7678991" y="754689"/>
                  <a:pt x="7678987" y="787041"/>
                </a:cubicBezTo>
                <a:cubicBezTo>
                  <a:pt x="7675296" y="820837"/>
                  <a:pt x="7676866" y="851040"/>
                  <a:pt x="7673885" y="878397"/>
                </a:cubicBezTo>
                <a:cubicBezTo>
                  <a:pt x="7672108" y="892131"/>
                  <a:pt x="7670790" y="908887"/>
                  <a:pt x="7668785" y="923844"/>
                </a:cubicBezTo>
                <a:cubicBezTo>
                  <a:pt x="7667750" y="939869"/>
                  <a:pt x="7661316" y="952898"/>
                  <a:pt x="7655337" y="967435"/>
                </a:cubicBezTo>
                <a:cubicBezTo>
                  <a:pt x="7642948" y="988457"/>
                  <a:pt x="7631760" y="1001874"/>
                  <a:pt x="7611281" y="1019838"/>
                </a:cubicBezTo>
                <a:cubicBezTo>
                  <a:pt x="7589771" y="1036719"/>
                  <a:pt x="7568036" y="1042792"/>
                  <a:pt x="7539402" y="1042561"/>
                </a:cubicBezTo>
                <a:cubicBezTo>
                  <a:pt x="7533496" y="1042682"/>
                  <a:pt x="7528220" y="1042584"/>
                  <a:pt x="7525490" y="1041633"/>
                </a:cubicBezTo>
                <a:cubicBezTo>
                  <a:pt x="7501939" y="1037597"/>
                  <a:pt x="7476329" y="1029357"/>
                  <a:pt x="7460565" y="1015200"/>
                </a:cubicBezTo>
                <a:cubicBezTo>
                  <a:pt x="7444949" y="1000666"/>
                  <a:pt x="7428249" y="986033"/>
                  <a:pt x="7417901" y="965581"/>
                </a:cubicBezTo>
                <a:cubicBezTo>
                  <a:pt x="7404666" y="945711"/>
                  <a:pt x="7399929" y="922809"/>
                  <a:pt x="7396107" y="897411"/>
                </a:cubicBezTo>
                <a:cubicBezTo>
                  <a:pt x="7394145" y="870699"/>
                  <a:pt x="7389233" y="840500"/>
                  <a:pt x="7388223" y="816257"/>
                </a:cubicBezTo>
                <a:cubicBezTo>
                  <a:pt x="7384458" y="817940"/>
                  <a:pt x="7376624" y="815564"/>
                  <a:pt x="7369217" y="816257"/>
                </a:cubicBezTo>
                <a:cubicBezTo>
                  <a:pt x="7362344" y="817065"/>
                  <a:pt x="7355995" y="815977"/>
                  <a:pt x="7349270" y="815329"/>
                </a:cubicBezTo>
                <a:cubicBezTo>
                  <a:pt x="7348992" y="825133"/>
                  <a:pt x="7347692" y="835761"/>
                  <a:pt x="7347877" y="846863"/>
                </a:cubicBezTo>
                <a:cubicBezTo>
                  <a:pt x="7347791" y="857118"/>
                  <a:pt x="7348177" y="869394"/>
                  <a:pt x="7345559" y="878397"/>
                </a:cubicBezTo>
                <a:cubicBezTo>
                  <a:pt x="7345234" y="895556"/>
                  <a:pt x="7340688" y="910598"/>
                  <a:pt x="7340473" y="923844"/>
                </a:cubicBezTo>
                <a:cubicBezTo>
                  <a:pt x="7338052" y="939247"/>
                  <a:pt x="7333656" y="950677"/>
                  <a:pt x="7327069" y="967435"/>
                </a:cubicBezTo>
                <a:cubicBezTo>
                  <a:pt x="7320743" y="983559"/>
                  <a:pt x="7303851" y="1004246"/>
                  <a:pt x="7283621" y="1019838"/>
                </a:cubicBezTo>
                <a:cubicBezTo>
                  <a:pt x="7260521" y="1032964"/>
                  <a:pt x="7237787" y="1042841"/>
                  <a:pt x="7211510" y="1042561"/>
                </a:cubicBezTo>
                <a:cubicBezTo>
                  <a:pt x="7205237" y="1042518"/>
                  <a:pt x="7200711" y="1041755"/>
                  <a:pt x="7197641" y="1041633"/>
                </a:cubicBezTo>
                <a:cubicBezTo>
                  <a:pt x="7174749" y="1040366"/>
                  <a:pt x="7148934" y="1026152"/>
                  <a:pt x="7133398" y="1015200"/>
                </a:cubicBezTo>
                <a:cubicBezTo>
                  <a:pt x="7114982" y="1002823"/>
                  <a:pt x="7101251" y="984450"/>
                  <a:pt x="7090402" y="965581"/>
                </a:cubicBezTo>
                <a:cubicBezTo>
                  <a:pt x="7076407" y="939829"/>
                  <a:pt x="7071170" y="916110"/>
                  <a:pt x="7066374" y="883962"/>
                </a:cubicBezTo>
                <a:cubicBezTo>
                  <a:pt x="7062457" y="854644"/>
                  <a:pt x="7063632" y="816155"/>
                  <a:pt x="7060824" y="787505"/>
                </a:cubicBezTo>
                <a:cubicBezTo>
                  <a:pt x="7060358" y="769473"/>
                  <a:pt x="7063265" y="752053"/>
                  <a:pt x="7061287" y="734175"/>
                </a:cubicBezTo>
                <a:cubicBezTo>
                  <a:pt x="7062100" y="719789"/>
                  <a:pt x="7061349" y="699239"/>
                  <a:pt x="7062679" y="681772"/>
                </a:cubicBezTo>
                <a:cubicBezTo>
                  <a:pt x="7066611" y="658635"/>
                  <a:pt x="7061909" y="625114"/>
                  <a:pt x="7064990" y="600619"/>
                </a:cubicBezTo>
                <a:cubicBezTo>
                  <a:pt x="7063301" y="570349"/>
                  <a:pt x="7067552" y="547530"/>
                  <a:pt x="7071925" y="521783"/>
                </a:cubicBezTo>
                <a:cubicBezTo>
                  <a:pt x="7076401" y="497049"/>
                  <a:pt x="7082391" y="477547"/>
                  <a:pt x="7089953" y="452686"/>
                </a:cubicBezTo>
                <a:cubicBezTo>
                  <a:pt x="7097802" y="428050"/>
                  <a:pt x="7107006" y="416264"/>
                  <a:pt x="7125545" y="399820"/>
                </a:cubicBezTo>
                <a:cubicBezTo>
                  <a:pt x="7140683" y="390176"/>
                  <a:pt x="7151400" y="379383"/>
                  <a:pt x="7165760" y="376170"/>
                </a:cubicBezTo>
                <a:cubicBezTo>
                  <a:pt x="7179347" y="371081"/>
                  <a:pt x="7196526" y="369677"/>
                  <a:pt x="7211525" y="368286"/>
                </a:cubicBezTo>
                <a:close/>
                <a:moveTo>
                  <a:pt x="5333073" y="368286"/>
                </a:moveTo>
                <a:cubicBezTo>
                  <a:pt x="5348328" y="369631"/>
                  <a:pt x="5366503" y="373615"/>
                  <a:pt x="5381303" y="377097"/>
                </a:cubicBezTo>
                <a:cubicBezTo>
                  <a:pt x="5397594" y="381842"/>
                  <a:pt x="5411777" y="388873"/>
                  <a:pt x="5423039" y="403530"/>
                </a:cubicBezTo>
                <a:cubicBezTo>
                  <a:pt x="5442973" y="421669"/>
                  <a:pt x="5455781" y="450385"/>
                  <a:pt x="5460602" y="473091"/>
                </a:cubicBezTo>
                <a:cubicBezTo>
                  <a:pt x="5469401" y="506181"/>
                  <a:pt x="5466463" y="530017"/>
                  <a:pt x="5471267" y="566766"/>
                </a:cubicBezTo>
                <a:cubicBezTo>
                  <a:pt x="5470258" y="611248"/>
                  <a:pt x="5474997" y="663158"/>
                  <a:pt x="5474050" y="701250"/>
                </a:cubicBezTo>
                <a:cubicBezTo>
                  <a:pt x="5472180" y="729663"/>
                  <a:pt x="5473456" y="762679"/>
                  <a:pt x="5472659" y="789824"/>
                </a:cubicBezTo>
                <a:cubicBezTo>
                  <a:pt x="5477142" y="820749"/>
                  <a:pt x="5470189" y="852046"/>
                  <a:pt x="5467558" y="878397"/>
                </a:cubicBezTo>
                <a:cubicBezTo>
                  <a:pt x="5467277" y="894174"/>
                  <a:pt x="5463466" y="910064"/>
                  <a:pt x="5462457" y="923844"/>
                </a:cubicBezTo>
                <a:cubicBezTo>
                  <a:pt x="5457724" y="937268"/>
                  <a:pt x="5455328" y="950942"/>
                  <a:pt x="5449009" y="967435"/>
                </a:cubicBezTo>
                <a:cubicBezTo>
                  <a:pt x="5441676" y="987337"/>
                  <a:pt x="5425465" y="1004501"/>
                  <a:pt x="5404953" y="1019838"/>
                </a:cubicBezTo>
                <a:cubicBezTo>
                  <a:pt x="5386444" y="1034389"/>
                  <a:pt x="5362082" y="1046334"/>
                  <a:pt x="5333073" y="1042561"/>
                </a:cubicBezTo>
                <a:cubicBezTo>
                  <a:pt x="5326878" y="1042615"/>
                  <a:pt x="5321629" y="1042216"/>
                  <a:pt x="5319161" y="1041633"/>
                </a:cubicBezTo>
                <a:cubicBezTo>
                  <a:pt x="5294921" y="1037019"/>
                  <a:pt x="5271210" y="1028841"/>
                  <a:pt x="5254238" y="1015200"/>
                </a:cubicBezTo>
                <a:cubicBezTo>
                  <a:pt x="5237941" y="1001823"/>
                  <a:pt x="5222921" y="982279"/>
                  <a:pt x="5211575" y="965581"/>
                </a:cubicBezTo>
                <a:cubicBezTo>
                  <a:pt x="5200178" y="941681"/>
                  <a:pt x="5192360" y="912262"/>
                  <a:pt x="5187460" y="883962"/>
                </a:cubicBezTo>
                <a:cubicBezTo>
                  <a:pt x="5185566" y="854313"/>
                  <a:pt x="5178291" y="815950"/>
                  <a:pt x="5181895" y="787505"/>
                </a:cubicBezTo>
                <a:cubicBezTo>
                  <a:pt x="5182361" y="770711"/>
                  <a:pt x="5183274" y="752273"/>
                  <a:pt x="5182358" y="734175"/>
                </a:cubicBezTo>
                <a:cubicBezTo>
                  <a:pt x="5185493" y="718177"/>
                  <a:pt x="5183593" y="698750"/>
                  <a:pt x="5183749" y="681772"/>
                </a:cubicBezTo>
                <a:cubicBezTo>
                  <a:pt x="5186431" y="659778"/>
                  <a:pt x="5184457" y="629126"/>
                  <a:pt x="5186069" y="600619"/>
                </a:cubicBezTo>
                <a:cubicBezTo>
                  <a:pt x="5182961" y="572295"/>
                  <a:pt x="5188700" y="542940"/>
                  <a:pt x="5193024" y="521783"/>
                </a:cubicBezTo>
                <a:cubicBezTo>
                  <a:pt x="5197697" y="499646"/>
                  <a:pt x="5203033" y="473762"/>
                  <a:pt x="5210646" y="452686"/>
                </a:cubicBezTo>
                <a:cubicBezTo>
                  <a:pt x="5220609" y="431136"/>
                  <a:pt x="5230022" y="414937"/>
                  <a:pt x="5246818" y="399820"/>
                </a:cubicBezTo>
                <a:cubicBezTo>
                  <a:pt x="5259134" y="386814"/>
                  <a:pt x="5270524" y="380855"/>
                  <a:pt x="5286700" y="376170"/>
                </a:cubicBezTo>
                <a:cubicBezTo>
                  <a:pt x="5302425" y="368654"/>
                  <a:pt x="5314983" y="368827"/>
                  <a:pt x="5333073" y="368286"/>
                </a:cubicBezTo>
                <a:close/>
                <a:moveTo>
                  <a:pt x="2993618" y="368286"/>
                </a:moveTo>
                <a:cubicBezTo>
                  <a:pt x="3011913" y="365619"/>
                  <a:pt x="3025673" y="371671"/>
                  <a:pt x="3041847" y="377097"/>
                </a:cubicBezTo>
                <a:cubicBezTo>
                  <a:pt x="3059144" y="383468"/>
                  <a:pt x="3071511" y="391713"/>
                  <a:pt x="3083583" y="403530"/>
                </a:cubicBezTo>
                <a:cubicBezTo>
                  <a:pt x="3103460" y="421941"/>
                  <a:pt x="3116322" y="446875"/>
                  <a:pt x="3121146" y="473091"/>
                </a:cubicBezTo>
                <a:cubicBezTo>
                  <a:pt x="3130691" y="497159"/>
                  <a:pt x="3128814" y="527724"/>
                  <a:pt x="3131812" y="566766"/>
                </a:cubicBezTo>
                <a:cubicBezTo>
                  <a:pt x="3135366" y="605937"/>
                  <a:pt x="3131172" y="657554"/>
                  <a:pt x="3134594" y="701250"/>
                </a:cubicBezTo>
                <a:cubicBezTo>
                  <a:pt x="3133422" y="733017"/>
                  <a:pt x="3133343" y="762857"/>
                  <a:pt x="3133203" y="789824"/>
                </a:cubicBezTo>
                <a:cubicBezTo>
                  <a:pt x="3128512" y="817030"/>
                  <a:pt x="3125557" y="849237"/>
                  <a:pt x="3128102" y="878397"/>
                </a:cubicBezTo>
                <a:cubicBezTo>
                  <a:pt x="3128345" y="892798"/>
                  <a:pt x="3125287" y="909148"/>
                  <a:pt x="3123000" y="923844"/>
                </a:cubicBezTo>
                <a:cubicBezTo>
                  <a:pt x="3122253" y="938633"/>
                  <a:pt x="3117835" y="952653"/>
                  <a:pt x="3109551" y="967435"/>
                </a:cubicBezTo>
                <a:cubicBezTo>
                  <a:pt x="3099759" y="987066"/>
                  <a:pt x="3085658" y="1005194"/>
                  <a:pt x="3065497" y="1019838"/>
                </a:cubicBezTo>
                <a:cubicBezTo>
                  <a:pt x="3043704" y="1030651"/>
                  <a:pt x="3020239" y="1045360"/>
                  <a:pt x="2993618" y="1042561"/>
                </a:cubicBezTo>
                <a:cubicBezTo>
                  <a:pt x="2987528" y="1042370"/>
                  <a:pt x="2982833" y="1042225"/>
                  <a:pt x="2979705" y="1041633"/>
                </a:cubicBezTo>
                <a:cubicBezTo>
                  <a:pt x="2953676" y="1038403"/>
                  <a:pt x="2932162" y="1026383"/>
                  <a:pt x="2914782" y="1015200"/>
                </a:cubicBezTo>
                <a:cubicBezTo>
                  <a:pt x="2895509" y="1001899"/>
                  <a:pt x="2881418" y="984284"/>
                  <a:pt x="2872119" y="965581"/>
                </a:cubicBezTo>
                <a:cubicBezTo>
                  <a:pt x="2859578" y="940386"/>
                  <a:pt x="2855909" y="912513"/>
                  <a:pt x="2848004" y="883962"/>
                </a:cubicBezTo>
                <a:cubicBezTo>
                  <a:pt x="2846445" y="855146"/>
                  <a:pt x="2843177" y="820237"/>
                  <a:pt x="2842439" y="787505"/>
                </a:cubicBezTo>
                <a:cubicBezTo>
                  <a:pt x="2841803" y="766384"/>
                  <a:pt x="2841836" y="752686"/>
                  <a:pt x="2842902" y="734175"/>
                </a:cubicBezTo>
                <a:cubicBezTo>
                  <a:pt x="2840590" y="718001"/>
                  <a:pt x="2844576" y="696608"/>
                  <a:pt x="2844293" y="681772"/>
                </a:cubicBezTo>
                <a:cubicBezTo>
                  <a:pt x="2843737" y="654566"/>
                  <a:pt x="2845171" y="626941"/>
                  <a:pt x="2846613" y="600619"/>
                </a:cubicBezTo>
                <a:cubicBezTo>
                  <a:pt x="2847962" y="568926"/>
                  <a:pt x="2853142" y="550482"/>
                  <a:pt x="2853568" y="521783"/>
                </a:cubicBezTo>
                <a:cubicBezTo>
                  <a:pt x="2858657" y="493290"/>
                  <a:pt x="2862153" y="472586"/>
                  <a:pt x="2871191" y="452686"/>
                </a:cubicBezTo>
                <a:cubicBezTo>
                  <a:pt x="2877359" y="431116"/>
                  <a:pt x="2891734" y="412634"/>
                  <a:pt x="2907362" y="399820"/>
                </a:cubicBezTo>
                <a:cubicBezTo>
                  <a:pt x="2918220" y="389411"/>
                  <a:pt x="2932596" y="381359"/>
                  <a:pt x="2947244" y="376170"/>
                </a:cubicBezTo>
                <a:cubicBezTo>
                  <a:pt x="2959526" y="370280"/>
                  <a:pt x="2976372" y="367632"/>
                  <a:pt x="2993618" y="368286"/>
                </a:cubicBezTo>
                <a:close/>
                <a:moveTo>
                  <a:pt x="774560" y="368286"/>
                </a:moveTo>
                <a:cubicBezTo>
                  <a:pt x="793916" y="368991"/>
                  <a:pt x="809552" y="370492"/>
                  <a:pt x="823092" y="377097"/>
                </a:cubicBezTo>
                <a:cubicBezTo>
                  <a:pt x="838151" y="380671"/>
                  <a:pt x="852941" y="391198"/>
                  <a:pt x="864235" y="403530"/>
                </a:cubicBezTo>
                <a:cubicBezTo>
                  <a:pt x="882835" y="422061"/>
                  <a:pt x="897606" y="445993"/>
                  <a:pt x="901683" y="473091"/>
                </a:cubicBezTo>
                <a:cubicBezTo>
                  <a:pt x="904642" y="498747"/>
                  <a:pt x="913155" y="529922"/>
                  <a:pt x="912305" y="566766"/>
                </a:cubicBezTo>
                <a:cubicBezTo>
                  <a:pt x="913152" y="568014"/>
                  <a:pt x="912985" y="573126"/>
                  <a:pt x="913232" y="575113"/>
                </a:cubicBezTo>
                <a:cubicBezTo>
                  <a:pt x="919043" y="574450"/>
                  <a:pt x="931433" y="576046"/>
                  <a:pt x="934549" y="575113"/>
                </a:cubicBezTo>
                <a:cubicBezTo>
                  <a:pt x="942180" y="574980"/>
                  <a:pt x="950301" y="576440"/>
                  <a:pt x="956823" y="576040"/>
                </a:cubicBezTo>
                <a:cubicBezTo>
                  <a:pt x="958267" y="537928"/>
                  <a:pt x="965418" y="509674"/>
                  <a:pt x="972127" y="474945"/>
                </a:cubicBezTo>
                <a:cubicBezTo>
                  <a:pt x="980583" y="444054"/>
                  <a:pt x="996361" y="418985"/>
                  <a:pt x="1016181" y="399820"/>
                </a:cubicBezTo>
                <a:cubicBezTo>
                  <a:pt x="1030340" y="390432"/>
                  <a:pt x="1043113" y="381048"/>
                  <a:pt x="1056527" y="376170"/>
                </a:cubicBezTo>
                <a:cubicBezTo>
                  <a:pt x="1072908" y="370202"/>
                  <a:pt x="1085607" y="368545"/>
                  <a:pt x="1102438" y="368286"/>
                </a:cubicBezTo>
                <a:cubicBezTo>
                  <a:pt x="1118772" y="367713"/>
                  <a:pt x="1133372" y="371853"/>
                  <a:pt x="1151130" y="377097"/>
                </a:cubicBezTo>
                <a:cubicBezTo>
                  <a:pt x="1166503" y="383132"/>
                  <a:pt x="1177588" y="392609"/>
                  <a:pt x="1192403" y="403530"/>
                </a:cubicBezTo>
                <a:cubicBezTo>
                  <a:pt x="1209819" y="417433"/>
                  <a:pt x="1222937" y="444962"/>
                  <a:pt x="1229966" y="473091"/>
                </a:cubicBezTo>
                <a:cubicBezTo>
                  <a:pt x="1233204" y="499548"/>
                  <a:pt x="1242507" y="534573"/>
                  <a:pt x="1240632" y="566766"/>
                </a:cubicBezTo>
                <a:cubicBezTo>
                  <a:pt x="1241083" y="615657"/>
                  <a:pt x="1242584" y="652611"/>
                  <a:pt x="1243413" y="695685"/>
                </a:cubicBezTo>
                <a:cubicBezTo>
                  <a:pt x="1241026" y="730809"/>
                  <a:pt x="1244715" y="757567"/>
                  <a:pt x="1242023" y="787041"/>
                </a:cubicBezTo>
                <a:cubicBezTo>
                  <a:pt x="1244355" y="817801"/>
                  <a:pt x="1243560" y="845971"/>
                  <a:pt x="1236921" y="878397"/>
                </a:cubicBezTo>
                <a:cubicBezTo>
                  <a:pt x="1238080" y="895125"/>
                  <a:pt x="1234192" y="910324"/>
                  <a:pt x="1231820" y="923844"/>
                </a:cubicBezTo>
                <a:cubicBezTo>
                  <a:pt x="1228468" y="936219"/>
                  <a:pt x="1225190" y="953742"/>
                  <a:pt x="1218373" y="967435"/>
                </a:cubicBezTo>
                <a:cubicBezTo>
                  <a:pt x="1209009" y="989676"/>
                  <a:pt x="1195947" y="1006017"/>
                  <a:pt x="1174316" y="1019838"/>
                </a:cubicBezTo>
                <a:cubicBezTo>
                  <a:pt x="1155331" y="1032686"/>
                  <a:pt x="1129738" y="1042886"/>
                  <a:pt x="1102438" y="1042561"/>
                </a:cubicBezTo>
                <a:cubicBezTo>
                  <a:pt x="1096388" y="1042600"/>
                  <a:pt x="1091640" y="1042187"/>
                  <a:pt x="1088525" y="1041633"/>
                </a:cubicBezTo>
                <a:cubicBezTo>
                  <a:pt x="1062976" y="1035917"/>
                  <a:pt x="1043722" y="1030312"/>
                  <a:pt x="1023602" y="1015200"/>
                </a:cubicBezTo>
                <a:cubicBezTo>
                  <a:pt x="1006719" y="1003080"/>
                  <a:pt x="992553" y="984235"/>
                  <a:pt x="980938" y="965581"/>
                </a:cubicBezTo>
                <a:cubicBezTo>
                  <a:pt x="970814" y="945215"/>
                  <a:pt x="960881" y="920452"/>
                  <a:pt x="959143" y="897411"/>
                </a:cubicBezTo>
                <a:cubicBezTo>
                  <a:pt x="953267" y="872039"/>
                  <a:pt x="954311" y="844247"/>
                  <a:pt x="951258" y="816257"/>
                </a:cubicBezTo>
                <a:cubicBezTo>
                  <a:pt x="944754" y="816143"/>
                  <a:pt x="935850" y="815003"/>
                  <a:pt x="932253" y="816257"/>
                </a:cubicBezTo>
                <a:cubicBezTo>
                  <a:pt x="926914" y="815874"/>
                  <a:pt x="919555" y="815424"/>
                  <a:pt x="912305" y="815329"/>
                </a:cubicBezTo>
                <a:cubicBezTo>
                  <a:pt x="911842" y="824563"/>
                  <a:pt x="911099" y="834606"/>
                  <a:pt x="910914" y="846863"/>
                </a:cubicBezTo>
                <a:cubicBezTo>
                  <a:pt x="910345" y="858438"/>
                  <a:pt x="910395" y="869409"/>
                  <a:pt x="908595" y="878397"/>
                </a:cubicBezTo>
                <a:cubicBezTo>
                  <a:pt x="905095" y="894074"/>
                  <a:pt x="905296" y="909255"/>
                  <a:pt x="903508" y="923844"/>
                </a:cubicBezTo>
                <a:cubicBezTo>
                  <a:pt x="900631" y="938287"/>
                  <a:pt x="896866" y="953001"/>
                  <a:pt x="890102" y="967435"/>
                </a:cubicBezTo>
                <a:cubicBezTo>
                  <a:pt x="879183" y="985670"/>
                  <a:pt x="866448" y="1005010"/>
                  <a:pt x="846657" y="1019838"/>
                </a:cubicBezTo>
                <a:cubicBezTo>
                  <a:pt x="827181" y="1030341"/>
                  <a:pt x="804188" y="1044337"/>
                  <a:pt x="774545" y="1042561"/>
                </a:cubicBezTo>
                <a:cubicBezTo>
                  <a:pt x="768309" y="1042481"/>
                  <a:pt x="764189" y="1041920"/>
                  <a:pt x="760676" y="1041633"/>
                </a:cubicBezTo>
                <a:cubicBezTo>
                  <a:pt x="739438" y="1038332"/>
                  <a:pt x="713514" y="1027457"/>
                  <a:pt x="696435" y="1015200"/>
                </a:cubicBezTo>
                <a:cubicBezTo>
                  <a:pt x="679250" y="1000469"/>
                  <a:pt x="662056" y="981896"/>
                  <a:pt x="653437" y="965581"/>
                </a:cubicBezTo>
                <a:cubicBezTo>
                  <a:pt x="644275" y="937714"/>
                  <a:pt x="633703" y="913793"/>
                  <a:pt x="629409" y="883962"/>
                </a:cubicBezTo>
                <a:cubicBezTo>
                  <a:pt x="629216" y="851165"/>
                  <a:pt x="622997" y="819082"/>
                  <a:pt x="623859" y="787505"/>
                </a:cubicBezTo>
                <a:cubicBezTo>
                  <a:pt x="622615" y="769033"/>
                  <a:pt x="623802" y="751885"/>
                  <a:pt x="624322" y="734175"/>
                </a:cubicBezTo>
                <a:cubicBezTo>
                  <a:pt x="625945" y="716241"/>
                  <a:pt x="625384" y="699950"/>
                  <a:pt x="625715" y="681772"/>
                </a:cubicBezTo>
                <a:cubicBezTo>
                  <a:pt x="625232" y="650037"/>
                  <a:pt x="622268" y="627376"/>
                  <a:pt x="628025" y="600619"/>
                </a:cubicBezTo>
                <a:cubicBezTo>
                  <a:pt x="625550" y="572550"/>
                  <a:pt x="631152" y="544466"/>
                  <a:pt x="634959" y="521783"/>
                </a:cubicBezTo>
                <a:cubicBezTo>
                  <a:pt x="638391" y="495750"/>
                  <a:pt x="644156" y="474288"/>
                  <a:pt x="652988" y="452686"/>
                </a:cubicBezTo>
                <a:cubicBezTo>
                  <a:pt x="662468" y="432350"/>
                  <a:pt x="673667" y="413479"/>
                  <a:pt x="688580" y="399820"/>
                </a:cubicBezTo>
                <a:cubicBezTo>
                  <a:pt x="701115" y="390238"/>
                  <a:pt x="716235" y="380299"/>
                  <a:pt x="728795" y="376170"/>
                </a:cubicBezTo>
                <a:cubicBezTo>
                  <a:pt x="744110" y="370543"/>
                  <a:pt x="760120" y="365856"/>
                  <a:pt x="774560" y="368286"/>
                </a:cubicBezTo>
                <a:close/>
                <a:moveTo>
                  <a:pt x="2379172" y="362721"/>
                </a:moveTo>
                <a:cubicBezTo>
                  <a:pt x="2446215" y="371769"/>
                  <a:pt x="2494660" y="367434"/>
                  <a:pt x="2553536" y="380806"/>
                </a:cubicBezTo>
                <a:cubicBezTo>
                  <a:pt x="2608474" y="384232"/>
                  <a:pt x="2660990" y="405873"/>
                  <a:pt x="2696368" y="437846"/>
                </a:cubicBezTo>
                <a:cubicBezTo>
                  <a:pt x="2739352" y="467505"/>
                  <a:pt x="2767687" y="498994"/>
                  <a:pt x="2794217" y="538941"/>
                </a:cubicBezTo>
                <a:cubicBezTo>
                  <a:pt x="2817938" y="576338"/>
                  <a:pt x="2824584" y="624141"/>
                  <a:pt x="2834562" y="689193"/>
                </a:cubicBezTo>
                <a:cubicBezTo>
                  <a:pt x="2834534" y="693532"/>
                  <a:pt x="2835002" y="698248"/>
                  <a:pt x="2835489" y="702177"/>
                </a:cubicBezTo>
                <a:cubicBezTo>
                  <a:pt x="2843671" y="749735"/>
                  <a:pt x="2829580" y="784980"/>
                  <a:pt x="2808592" y="832025"/>
                </a:cubicBezTo>
                <a:cubicBezTo>
                  <a:pt x="2786971" y="875893"/>
                  <a:pt x="2760971" y="914585"/>
                  <a:pt x="2733467" y="942393"/>
                </a:cubicBezTo>
                <a:cubicBezTo>
                  <a:pt x="2706654" y="978610"/>
                  <a:pt x="2660172" y="998730"/>
                  <a:pt x="2624026" y="1016128"/>
                </a:cubicBezTo>
                <a:cubicBezTo>
                  <a:pt x="2585539" y="1034560"/>
                  <a:pt x="2543472" y="1033285"/>
                  <a:pt x="2496033" y="1041633"/>
                </a:cubicBezTo>
                <a:cubicBezTo>
                  <a:pt x="2494355" y="1041112"/>
                  <a:pt x="2491373" y="1042290"/>
                  <a:pt x="2488613" y="1041633"/>
                </a:cubicBezTo>
                <a:cubicBezTo>
                  <a:pt x="2483827" y="1041312"/>
                  <a:pt x="2474984" y="1042633"/>
                  <a:pt x="2470065" y="1041633"/>
                </a:cubicBezTo>
                <a:cubicBezTo>
                  <a:pt x="2445428" y="1040490"/>
                  <a:pt x="2429603" y="1045278"/>
                  <a:pt x="2411634" y="1043024"/>
                </a:cubicBezTo>
                <a:cubicBezTo>
                  <a:pt x="2394196" y="1042473"/>
                  <a:pt x="2377075" y="1041877"/>
                  <a:pt x="2358767" y="1044417"/>
                </a:cubicBezTo>
                <a:cubicBezTo>
                  <a:pt x="2342831" y="1044559"/>
                  <a:pt x="2322816" y="1042199"/>
                  <a:pt x="2304972" y="1041633"/>
                </a:cubicBezTo>
                <a:cubicBezTo>
                  <a:pt x="2280692" y="1037788"/>
                  <a:pt x="2258270" y="1032290"/>
                  <a:pt x="2241440" y="1017520"/>
                </a:cubicBezTo>
                <a:cubicBezTo>
                  <a:pt x="2225650" y="1002852"/>
                  <a:pt x="2209631" y="986698"/>
                  <a:pt x="2202950" y="968363"/>
                </a:cubicBezTo>
                <a:cubicBezTo>
                  <a:pt x="2199590" y="963432"/>
                  <a:pt x="2196931" y="952988"/>
                  <a:pt x="2195995" y="939148"/>
                </a:cubicBezTo>
                <a:cubicBezTo>
                  <a:pt x="2194765" y="925328"/>
                  <a:pt x="2192823" y="907560"/>
                  <a:pt x="2191821" y="892310"/>
                </a:cubicBezTo>
                <a:cubicBezTo>
                  <a:pt x="2190532" y="876017"/>
                  <a:pt x="2189375" y="854072"/>
                  <a:pt x="2189503" y="834343"/>
                </a:cubicBezTo>
                <a:cubicBezTo>
                  <a:pt x="2187801" y="814170"/>
                  <a:pt x="2189948" y="789279"/>
                  <a:pt x="2189039" y="771738"/>
                </a:cubicBezTo>
                <a:cubicBezTo>
                  <a:pt x="2189232" y="763264"/>
                  <a:pt x="2185435" y="737840"/>
                  <a:pt x="2189039" y="726292"/>
                </a:cubicBezTo>
                <a:cubicBezTo>
                  <a:pt x="2188839" y="712707"/>
                  <a:pt x="2188029" y="697476"/>
                  <a:pt x="2189966" y="684556"/>
                </a:cubicBezTo>
                <a:cubicBezTo>
                  <a:pt x="2188790" y="664661"/>
                  <a:pt x="2186499" y="661356"/>
                  <a:pt x="2189966" y="642819"/>
                </a:cubicBezTo>
                <a:cubicBezTo>
                  <a:pt x="2185978" y="625896"/>
                  <a:pt x="2189230" y="616147"/>
                  <a:pt x="2189966" y="596445"/>
                </a:cubicBezTo>
                <a:cubicBezTo>
                  <a:pt x="2190189" y="576255"/>
                  <a:pt x="2189810" y="556652"/>
                  <a:pt x="2190894" y="536623"/>
                </a:cubicBezTo>
                <a:cubicBezTo>
                  <a:pt x="2193265" y="517304"/>
                  <a:pt x="2194318" y="496728"/>
                  <a:pt x="2195531" y="481902"/>
                </a:cubicBezTo>
                <a:cubicBezTo>
                  <a:pt x="2198144" y="465222"/>
                  <a:pt x="2200663" y="450847"/>
                  <a:pt x="2206661" y="435992"/>
                </a:cubicBezTo>
                <a:cubicBezTo>
                  <a:pt x="2211426" y="423504"/>
                  <a:pt x="2216650" y="411335"/>
                  <a:pt x="2227065" y="402603"/>
                </a:cubicBezTo>
                <a:cubicBezTo>
                  <a:pt x="2242677" y="386220"/>
                  <a:pt x="2265700" y="374869"/>
                  <a:pt x="2292916" y="370605"/>
                </a:cubicBezTo>
                <a:cubicBezTo>
                  <a:pt x="2323538" y="368938"/>
                  <a:pt x="2349779" y="364134"/>
                  <a:pt x="2379172" y="362721"/>
                </a:cubicBezTo>
                <a:close/>
                <a:moveTo>
                  <a:pt x="479099" y="300579"/>
                </a:moveTo>
                <a:cubicBezTo>
                  <a:pt x="493864" y="299639"/>
                  <a:pt x="516817" y="308210"/>
                  <a:pt x="533610" y="314028"/>
                </a:cubicBezTo>
                <a:cubicBezTo>
                  <a:pt x="553064" y="321687"/>
                  <a:pt x="566775" y="334942"/>
                  <a:pt x="577036" y="348808"/>
                </a:cubicBezTo>
                <a:cubicBezTo>
                  <a:pt x="592631" y="370339"/>
                  <a:pt x="604642" y="390927"/>
                  <a:pt x="605207" y="411413"/>
                </a:cubicBezTo>
                <a:cubicBezTo>
                  <a:pt x="609487" y="432665"/>
                  <a:pt x="610985" y="456923"/>
                  <a:pt x="612135" y="489785"/>
                </a:cubicBezTo>
                <a:cubicBezTo>
                  <a:pt x="611546" y="492293"/>
                  <a:pt x="611869" y="497278"/>
                  <a:pt x="612135" y="500915"/>
                </a:cubicBezTo>
                <a:cubicBezTo>
                  <a:pt x="615987" y="529456"/>
                  <a:pt x="619077" y="556455"/>
                  <a:pt x="612135" y="579287"/>
                </a:cubicBezTo>
                <a:cubicBezTo>
                  <a:pt x="610881" y="606797"/>
                  <a:pt x="614460" y="633930"/>
                  <a:pt x="610279" y="657659"/>
                </a:cubicBezTo>
                <a:cubicBezTo>
                  <a:pt x="613442" y="693686"/>
                  <a:pt x="613124" y="721301"/>
                  <a:pt x="606570" y="752725"/>
                </a:cubicBezTo>
                <a:cubicBezTo>
                  <a:pt x="606360" y="782144"/>
                  <a:pt x="597187" y="816456"/>
                  <a:pt x="598222" y="845936"/>
                </a:cubicBezTo>
                <a:cubicBezTo>
                  <a:pt x="595247" y="870784"/>
                  <a:pt x="591058" y="893003"/>
                  <a:pt x="585238" y="920134"/>
                </a:cubicBezTo>
                <a:cubicBezTo>
                  <a:pt x="580273" y="947105"/>
                  <a:pt x="571192" y="967106"/>
                  <a:pt x="560659" y="985057"/>
                </a:cubicBezTo>
                <a:cubicBezTo>
                  <a:pt x="551394" y="1006057"/>
                  <a:pt x="533440" y="1022281"/>
                  <a:pt x="517996" y="1031431"/>
                </a:cubicBezTo>
                <a:cubicBezTo>
                  <a:pt x="498650" y="1042308"/>
                  <a:pt x="479019" y="1051857"/>
                  <a:pt x="449826" y="1049054"/>
                </a:cubicBezTo>
                <a:cubicBezTo>
                  <a:pt x="427186" y="1045841"/>
                  <a:pt x="406367" y="1046522"/>
                  <a:pt x="392322" y="1042097"/>
                </a:cubicBezTo>
                <a:cubicBezTo>
                  <a:pt x="378485" y="1036413"/>
                  <a:pt x="361150" y="1029348"/>
                  <a:pt x="351049" y="1019374"/>
                </a:cubicBezTo>
                <a:cubicBezTo>
                  <a:pt x="339841" y="1005689"/>
                  <a:pt x="329290" y="995699"/>
                  <a:pt x="321834" y="978565"/>
                </a:cubicBezTo>
                <a:cubicBezTo>
                  <a:pt x="314405" y="958986"/>
                  <a:pt x="305384" y="941914"/>
                  <a:pt x="298648" y="917352"/>
                </a:cubicBezTo>
                <a:cubicBezTo>
                  <a:pt x="296059" y="909470"/>
                  <a:pt x="293484" y="901899"/>
                  <a:pt x="290300" y="888600"/>
                </a:cubicBezTo>
                <a:cubicBezTo>
                  <a:pt x="287343" y="876573"/>
                  <a:pt x="284068" y="864155"/>
                  <a:pt x="279634" y="852893"/>
                </a:cubicBezTo>
                <a:cubicBezTo>
                  <a:pt x="275096" y="840594"/>
                  <a:pt x="269885" y="828470"/>
                  <a:pt x="266649" y="819039"/>
                </a:cubicBezTo>
                <a:cubicBezTo>
                  <a:pt x="261215" y="808274"/>
                  <a:pt x="256897" y="800111"/>
                  <a:pt x="252274" y="794925"/>
                </a:cubicBezTo>
                <a:cubicBezTo>
                  <a:pt x="250319" y="792490"/>
                  <a:pt x="248169" y="791240"/>
                  <a:pt x="245782" y="791215"/>
                </a:cubicBezTo>
                <a:cubicBezTo>
                  <a:pt x="242970" y="791259"/>
                  <a:pt x="240585" y="794001"/>
                  <a:pt x="238825" y="799098"/>
                </a:cubicBezTo>
                <a:cubicBezTo>
                  <a:pt x="237445" y="804387"/>
                  <a:pt x="236105" y="809584"/>
                  <a:pt x="236507" y="817185"/>
                </a:cubicBezTo>
                <a:cubicBezTo>
                  <a:pt x="236224" y="822393"/>
                  <a:pt x="236345" y="828459"/>
                  <a:pt x="236970" y="833415"/>
                </a:cubicBezTo>
                <a:cubicBezTo>
                  <a:pt x="237308" y="838592"/>
                  <a:pt x="237830" y="844653"/>
                  <a:pt x="237434" y="849646"/>
                </a:cubicBezTo>
                <a:cubicBezTo>
                  <a:pt x="237325" y="849579"/>
                  <a:pt x="236777" y="849592"/>
                  <a:pt x="236507" y="849646"/>
                </a:cubicBezTo>
                <a:cubicBezTo>
                  <a:pt x="235312" y="870676"/>
                  <a:pt x="234047" y="884400"/>
                  <a:pt x="235587" y="902512"/>
                </a:cubicBezTo>
                <a:cubicBezTo>
                  <a:pt x="234478" y="918407"/>
                  <a:pt x="234597" y="935210"/>
                  <a:pt x="230042" y="952595"/>
                </a:cubicBezTo>
                <a:cubicBezTo>
                  <a:pt x="223267" y="976020"/>
                  <a:pt x="215027" y="1002422"/>
                  <a:pt x="198631" y="1019374"/>
                </a:cubicBezTo>
                <a:cubicBezTo>
                  <a:pt x="182364" y="1036047"/>
                  <a:pt x="159429" y="1045886"/>
                  <a:pt x="130267" y="1045344"/>
                </a:cubicBezTo>
                <a:cubicBezTo>
                  <a:pt x="95505" y="1046297"/>
                  <a:pt x="68383" y="1032215"/>
                  <a:pt x="47577" y="1013346"/>
                </a:cubicBezTo>
                <a:cubicBezTo>
                  <a:pt x="30950" y="994268"/>
                  <a:pt x="14347" y="964497"/>
                  <a:pt x="9246" y="931263"/>
                </a:cubicBezTo>
                <a:cubicBezTo>
                  <a:pt x="2601" y="901538"/>
                  <a:pt x="5037" y="879883"/>
                  <a:pt x="1383" y="846399"/>
                </a:cubicBezTo>
                <a:cubicBezTo>
                  <a:pt x="-191" y="818683"/>
                  <a:pt x="2119" y="781284"/>
                  <a:pt x="0" y="755971"/>
                </a:cubicBezTo>
                <a:cubicBezTo>
                  <a:pt x="-1107" y="736767"/>
                  <a:pt x="-335" y="731643"/>
                  <a:pt x="0" y="717017"/>
                </a:cubicBezTo>
                <a:cubicBezTo>
                  <a:pt x="-129" y="711486"/>
                  <a:pt x="2502" y="686520"/>
                  <a:pt x="0" y="666005"/>
                </a:cubicBezTo>
                <a:cubicBezTo>
                  <a:pt x="2042" y="643382"/>
                  <a:pt x="3857" y="611622"/>
                  <a:pt x="927" y="585315"/>
                </a:cubicBezTo>
                <a:cubicBezTo>
                  <a:pt x="137" y="553174"/>
                  <a:pt x="3325" y="531799"/>
                  <a:pt x="6006" y="504625"/>
                </a:cubicBezTo>
                <a:cubicBezTo>
                  <a:pt x="8764" y="479285"/>
                  <a:pt x="13288" y="455120"/>
                  <a:pt x="18941" y="430890"/>
                </a:cubicBezTo>
                <a:cubicBezTo>
                  <a:pt x="25206" y="407875"/>
                  <a:pt x="30961" y="390770"/>
                  <a:pt x="43889" y="370140"/>
                </a:cubicBezTo>
                <a:cubicBezTo>
                  <a:pt x="57644" y="352276"/>
                  <a:pt x="65794" y="337120"/>
                  <a:pt x="84538" y="328868"/>
                </a:cubicBezTo>
                <a:cubicBezTo>
                  <a:pt x="99005" y="320623"/>
                  <a:pt x="118579" y="313577"/>
                  <a:pt x="144122" y="313565"/>
                </a:cubicBezTo>
                <a:cubicBezTo>
                  <a:pt x="168304" y="313370"/>
                  <a:pt x="183569" y="315315"/>
                  <a:pt x="197711" y="322375"/>
                </a:cubicBezTo>
                <a:cubicBezTo>
                  <a:pt x="211689" y="330597"/>
                  <a:pt x="223401" y="339189"/>
                  <a:pt x="239288" y="349737"/>
                </a:cubicBezTo>
                <a:cubicBezTo>
                  <a:pt x="252965" y="363748"/>
                  <a:pt x="269157" y="381814"/>
                  <a:pt x="277576" y="404921"/>
                </a:cubicBezTo>
                <a:cubicBezTo>
                  <a:pt x="286334" y="427042"/>
                  <a:pt x="295609" y="451565"/>
                  <a:pt x="302791" y="472627"/>
                </a:cubicBezTo>
                <a:cubicBezTo>
                  <a:pt x="310953" y="493100"/>
                  <a:pt x="318659" y="516527"/>
                  <a:pt x="326603" y="540333"/>
                </a:cubicBezTo>
                <a:cubicBezTo>
                  <a:pt x="336555" y="565642"/>
                  <a:pt x="346660" y="582675"/>
                  <a:pt x="360686" y="596445"/>
                </a:cubicBezTo>
                <a:cubicBezTo>
                  <a:pt x="361896" y="597669"/>
                  <a:pt x="362766" y="598255"/>
                  <a:pt x="363498" y="598299"/>
                </a:cubicBezTo>
                <a:cubicBezTo>
                  <a:pt x="366374" y="598027"/>
                  <a:pt x="368185" y="596628"/>
                  <a:pt x="369563" y="593663"/>
                </a:cubicBezTo>
                <a:cubicBezTo>
                  <a:pt x="371227" y="590705"/>
                  <a:pt x="371569" y="586925"/>
                  <a:pt x="372839" y="582532"/>
                </a:cubicBezTo>
                <a:cubicBezTo>
                  <a:pt x="373467" y="578265"/>
                  <a:pt x="374098" y="573677"/>
                  <a:pt x="374237" y="569084"/>
                </a:cubicBezTo>
                <a:cubicBezTo>
                  <a:pt x="374672" y="564507"/>
                  <a:pt x="374801" y="560847"/>
                  <a:pt x="374700" y="557491"/>
                </a:cubicBezTo>
                <a:cubicBezTo>
                  <a:pt x="374688" y="554251"/>
                  <a:pt x="375498" y="552302"/>
                  <a:pt x="374700" y="547289"/>
                </a:cubicBezTo>
                <a:cubicBezTo>
                  <a:pt x="374763" y="531754"/>
                  <a:pt x="375924" y="514147"/>
                  <a:pt x="375164" y="498133"/>
                </a:cubicBezTo>
                <a:cubicBezTo>
                  <a:pt x="375203" y="481918"/>
                  <a:pt x="374133" y="467993"/>
                  <a:pt x="375628" y="448976"/>
                </a:cubicBezTo>
                <a:cubicBezTo>
                  <a:pt x="375968" y="424122"/>
                  <a:pt x="379153" y="399823"/>
                  <a:pt x="383019" y="378951"/>
                </a:cubicBezTo>
                <a:cubicBezTo>
                  <a:pt x="390064" y="362101"/>
                  <a:pt x="396117" y="344934"/>
                  <a:pt x="411654" y="328405"/>
                </a:cubicBezTo>
                <a:cubicBezTo>
                  <a:pt x="434072" y="308022"/>
                  <a:pt x="454006" y="301255"/>
                  <a:pt x="479099" y="300579"/>
                </a:cubicBezTo>
                <a:close/>
                <a:moveTo>
                  <a:pt x="3377475" y="160531"/>
                </a:moveTo>
                <a:cubicBezTo>
                  <a:pt x="3378812" y="160274"/>
                  <a:pt x="3380000" y="160533"/>
                  <a:pt x="3381185" y="160531"/>
                </a:cubicBezTo>
                <a:cubicBezTo>
                  <a:pt x="3396234" y="158548"/>
                  <a:pt x="3415296" y="163469"/>
                  <a:pt x="3434806" y="179080"/>
                </a:cubicBezTo>
                <a:cubicBezTo>
                  <a:pt x="3457643" y="193357"/>
                  <a:pt x="3474665" y="206476"/>
                  <a:pt x="3492128" y="225454"/>
                </a:cubicBezTo>
                <a:cubicBezTo>
                  <a:pt x="3508723" y="240526"/>
                  <a:pt x="3526259" y="264030"/>
                  <a:pt x="3530980" y="285276"/>
                </a:cubicBezTo>
                <a:cubicBezTo>
                  <a:pt x="3537841" y="306037"/>
                  <a:pt x="3539446" y="325614"/>
                  <a:pt x="3530031" y="343243"/>
                </a:cubicBezTo>
                <a:cubicBezTo>
                  <a:pt x="3524894" y="351358"/>
                  <a:pt x="3517589" y="357162"/>
                  <a:pt x="3511540" y="361793"/>
                </a:cubicBezTo>
                <a:cubicBezTo>
                  <a:pt x="3504332" y="366476"/>
                  <a:pt x="3496598" y="367777"/>
                  <a:pt x="3490281" y="367358"/>
                </a:cubicBezTo>
                <a:cubicBezTo>
                  <a:pt x="3480876" y="367187"/>
                  <a:pt x="3471021" y="364908"/>
                  <a:pt x="3461615" y="360403"/>
                </a:cubicBezTo>
                <a:cubicBezTo>
                  <a:pt x="3451741" y="355329"/>
                  <a:pt x="3440840" y="349481"/>
                  <a:pt x="3432030" y="341389"/>
                </a:cubicBezTo>
                <a:cubicBezTo>
                  <a:pt x="3422604" y="335869"/>
                  <a:pt x="3412630" y="324317"/>
                  <a:pt x="3403837" y="313565"/>
                </a:cubicBezTo>
                <a:cubicBezTo>
                  <a:pt x="3394704" y="302568"/>
                  <a:pt x="3388314" y="290891"/>
                  <a:pt x="3379331" y="281103"/>
                </a:cubicBezTo>
                <a:cubicBezTo>
                  <a:pt x="3370757" y="291114"/>
                  <a:pt x="3364641" y="303328"/>
                  <a:pt x="3354289" y="313565"/>
                </a:cubicBezTo>
                <a:cubicBezTo>
                  <a:pt x="3344477" y="324788"/>
                  <a:pt x="3334460" y="332376"/>
                  <a:pt x="3325538" y="341389"/>
                </a:cubicBezTo>
                <a:cubicBezTo>
                  <a:pt x="3315595" y="347343"/>
                  <a:pt x="3305402" y="356193"/>
                  <a:pt x="3295858" y="360403"/>
                </a:cubicBezTo>
                <a:cubicBezTo>
                  <a:pt x="3285889" y="363958"/>
                  <a:pt x="3276805" y="366028"/>
                  <a:pt x="3267107" y="367358"/>
                </a:cubicBezTo>
                <a:cubicBezTo>
                  <a:pt x="3249241" y="366719"/>
                  <a:pt x="3239858" y="360330"/>
                  <a:pt x="3228152" y="344172"/>
                </a:cubicBezTo>
                <a:cubicBezTo>
                  <a:pt x="3220255" y="325536"/>
                  <a:pt x="3215354" y="302988"/>
                  <a:pt x="3225370" y="285276"/>
                </a:cubicBezTo>
                <a:cubicBezTo>
                  <a:pt x="3232308" y="262127"/>
                  <a:pt x="3247789" y="246586"/>
                  <a:pt x="3264787" y="225454"/>
                </a:cubicBezTo>
                <a:cubicBezTo>
                  <a:pt x="3286258" y="206207"/>
                  <a:pt x="3303660" y="190594"/>
                  <a:pt x="3323218" y="179080"/>
                </a:cubicBezTo>
                <a:cubicBezTo>
                  <a:pt x="3344329" y="166775"/>
                  <a:pt x="3364195" y="159681"/>
                  <a:pt x="3377475" y="160531"/>
                </a:cubicBezTo>
                <a:close/>
                <a:moveTo>
                  <a:pt x="1510125" y="130851"/>
                </a:moveTo>
                <a:cubicBezTo>
                  <a:pt x="1522532" y="130733"/>
                  <a:pt x="1536846" y="138021"/>
                  <a:pt x="1552790" y="148967"/>
                </a:cubicBezTo>
                <a:cubicBezTo>
                  <a:pt x="1567883" y="161098"/>
                  <a:pt x="1584321" y="173687"/>
                  <a:pt x="1595454" y="194101"/>
                </a:cubicBezTo>
                <a:cubicBezTo>
                  <a:pt x="1608415" y="212509"/>
                  <a:pt x="1617457" y="233690"/>
                  <a:pt x="1627916" y="252807"/>
                </a:cubicBezTo>
                <a:cubicBezTo>
                  <a:pt x="1636809" y="273608"/>
                  <a:pt x="1639379" y="294534"/>
                  <a:pt x="1640900" y="312449"/>
                </a:cubicBezTo>
                <a:cubicBezTo>
                  <a:pt x="1639528" y="332012"/>
                  <a:pt x="1636055" y="348346"/>
                  <a:pt x="1628843" y="354373"/>
                </a:cubicBezTo>
                <a:cubicBezTo>
                  <a:pt x="1627384" y="356766"/>
                  <a:pt x="1624762" y="358768"/>
                  <a:pt x="1622351" y="359010"/>
                </a:cubicBezTo>
                <a:cubicBezTo>
                  <a:pt x="1619912" y="359698"/>
                  <a:pt x="1617540" y="360026"/>
                  <a:pt x="1614003" y="360866"/>
                </a:cubicBezTo>
                <a:cubicBezTo>
                  <a:pt x="1612966" y="360827"/>
                  <a:pt x="1612080" y="361051"/>
                  <a:pt x="1610293" y="360866"/>
                </a:cubicBezTo>
                <a:cubicBezTo>
                  <a:pt x="1598533" y="359993"/>
                  <a:pt x="1587104" y="357331"/>
                  <a:pt x="1569485" y="348757"/>
                </a:cubicBezTo>
                <a:cubicBezTo>
                  <a:pt x="1551698" y="341646"/>
                  <a:pt x="1535990" y="332428"/>
                  <a:pt x="1520791" y="315688"/>
                </a:cubicBezTo>
                <a:cubicBezTo>
                  <a:pt x="1507261" y="298281"/>
                  <a:pt x="1488500" y="286934"/>
                  <a:pt x="1479519" y="265843"/>
                </a:cubicBezTo>
                <a:cubicBezTo>
                  <a:pt x="1466090" y="244182"/>
                  <a:pt x="1457710" y="226770"/>
                  <a:pt x="1461896" y="204355"/>
                </a:cubicBezTo>
                <a:cubicBezTo>
                  <a:pt x="1461922" y="188585"/>
                  <a:pt x="1465628" y="175515"/>
                  <a:pt x="1473955" y="154039"/>
                </a:cubicBezTo>
                <a:cubicBezTo>
                  <a:pt x="1478460" y="145745"/>
                  <a:pt x="1484040" y="140442"/>
                  <a:pt x="1490185" y="136416"/>
                </a:cubicBezTo>
                <a:cubicBezTo>
                  <a:pt x="1496190" y="132836"/>
                  <a:pt x="1502934" y="130591"/>
                  <a:pt x="1510125" y="130851"/>
                </a:cubicBezTo>
                <a:close/>
                <a:moveTo>
                  <a:pt x="7917411" y="128070"/>
                </a:moveTo>
                <a:cubicBezTo>
                  <a:pt x="7924640" y="128616"/>
                  <a:pt x="7931705" y="129193"/>
                  <a:pt x="7936887" y="133634"/>
                </a:cubicBezTo>
                <a:cubicBezTo>
                  <a:pt x="7944153" y="137471"/>
                  <a:pt x="7948336" y="143376"/>
                  <a:pt x="7952654" y="152183"/>
                </a:cubicBezTo>
                <a:cubicBezTo>
                  <a:pt x="7957876" y="162355"/>
                  <a:pt x="7960359" y="169978"/>
                  <a:pt x="7962393" y="177689"/>
                </a:cubicBezTo>
                <a:cubicBezTo>
                  <a:pt x="7963199" y="185200"/>
                  <a:pt x="7964466" y="193727"/>
                  <a:pt x="7964713" y="202268"/>
                </a:cubicBezTo>
                <a:cubicBezTo>
                  <a:pt x="7966797" y="223669"/>
                  <a:pt x="7956625" y="244530"/>
                  <a:pt x="7947555" y="263017"/>
                </a:cubicBezTo>
                <a:cubicBezTo>
                  <a:pt x="7933648" y="279823"/>
                  <a:pt x="7923263" y="297863"/>
                  <a:pt x="7906280" y="312173"/>
                </a:cubicBezTo>
                <a:cubicBezTo>
                  <a:pt x="7891885" y="329027"/>
                  <a:pt x="7874055" y="338039"/>
                  <a:pt x="7857124" y="345099"/>
                </a:cubicBezTo>
                <a:cubicBezTo>
                  <a:pt x="7840013" y="352446"/>
                  <a:pt x="7826852" y="356509"/>
                  <a:pt x="7817244" y="357156"/>
                </a:cubicBezTo>
                <a:cubicBezTo>
                  <a:pt x="7816714" y="356882"/>
                  <a:pt x="7814968" y="357239"/>
                  <a:pt x="7813533" y="357156"/>
                </a:cubicBezTo>
                <a:cubicBezTo>
                  <a:pt x="7810438" y="357013"/>
                  <a:pt x="7807478" y="356334"/>
                  <a:pt x="7805187" y="355301"/>
                </a:cubicBezTo>
                <a:cubicBezTo>
                  <a:pt x="7803034" y="354892"/>
                  <a:pt x="7800404" y="352635"/>
                  <a:pt x="7798693" y="350664"/>
                </a:cubicBezTo>
                <a:cubicBezTo>
                  <a:pt x="7795991" y="347888"/>
                  <a:pt x="7792382" y="342051"/>
                  <a:pt x="7789883" y="334897"/>
                </a:cubicBezTo>
                <a:cubicBezTo>
                  <a:pt x="7786291" y="326891"/>
                  <a:pt x="7785926" y="319658"/>
                  <a:pt x="7786637" y="309855"/>
                </a:cubicBezTo>
                <a:cubicBezTo>
                  <a:pt x="7788316" y="294173"/>
                  <a:pt x="7792514" y="274238"/>
                  <a:pt x="7799621" y="250496"/>
                </a:cubicBezTo>
                <a:cubicBezTo>
                  <a:pt x="7804034" y="229602"/>
                  <a:pt x="7818563" y="206611"/>
                  <a:pt x="7832082" y="191602"/>
                </a:cubicBezTo>
                <a:cubicBezTo>
                  <a:pt x="7845654" y="175862"/>
                  <a:pt x="7858156" y="161271"/>
                  <a:pt x="7874284" y="146155"/>
                </a:cubicBezTo>
                <a:cubicBezTo>
                  <a:pt x="7889239" y="134012"/>
                  <a:pt x="7905940" y="127327"/>
                  <a:pt x="7917411" y="128070"/>
                </a:cubicBezTo>
                <a:close/>
                <a:moveTo>
                  <a:pt x="5809665" y="125286"/>
                </a:moveTo>
                <a:cubicBezTo>
                  <a:pt x="5823633" y="126950"/>
                  <a:pt x="5839083" y="130699"/>
                  <a:pt x="5850938" y="134562"/>
                </a:cubicBezTo>
                <a:cubicBezTo>
                  <a:pt x="5862375" y="138278"/>
                  <a:pt x="5873994" y="145198"/>
                  <a:pt x="5887110" y="157284"/>
                </a:cubicBezTo>
                <a:cubicBezTo>
                  <a:pt x="5897770" y="168195"/>
                  <a:pt x="5907138" y="182504"/>
                  <a:pt x="5914934" y="198557"/>
                </a:cubicBezTo>
                <a:cubicBezTo>
                  <a:pt x="5917225" y="205002"/>
                  <a:pt x="5918603" y="213132"/>
                  <a:pt x="5920499" y="219889"/>
                </a:cubicBezTo>
                <a:cubicBezTo>
                  <a:pt x="5923436" y="237039"/>
                  <a:pt x="5922998" y="253680"/>
                  <a:pt x="5916788" y="268118"/>
                </a:cubicBezTo>
                <a:cubicBezTo>
                  <a:pt x="5910121" y="285333"/>
                  <a:pt x="5902902" y="297482"/>
                  <a:pt x="5894529" y="308927"/>
                </a:cubicBezTo>
                <a:cubicBezTo>
                  <a:pt x="5886867" y="317634"/>
                  <a:pt x="5880394" y="323571"/>
                  <a:pt x="5869023" y="331186"/>
                </a:cubicBezTo>
                <a:cubicBezTo>
                  <a:pt x="5859173" y="338541"/>
                  <a:pt x="5847013" y="343809"/>
                  <a:pt x="5835171" y="349737"/>
                </a:cubicBezTo>
                <a:cubicBezTo>
                  <a:pt x="5818735" y="352931"/>
                  <a:pt x="5801636" y="359955"/>
                  <a:pt x="5786479" y="355765"/>
                </a:cubicBezTo>
                <a:cubicBezTo>
                  <a:pt x="5771885" y="354884"/>
                  <a:pt x="5760169" y="347546"/>
                  <a:pt x="5751698" y="336751"/>
                </a:cubicBezTo>
                <a:cubicBezTo>
                  <a:pt x="5748612" y="333244"/>
                  <a:pt x="5746631" y="328708"/>
                  <a:pt x="5745206" y="323767"/>
                </a:cubicBezTo>
                <a:cubicBezTo>
                  <a:pt x="5744000" y="319355"/>
                  <a:pt x="5742524" y="314700"/>
                  <a:pt x="5741495" y="310318"/>
                </a:cubicBezTo>
                <a:cubicBezTo>
                  <a:pt x="5739733" y="305678"/>
                  <a:pt x="5740069" y="301934"/>
                  <a:pt x="5740568" y="296870"/>
                </a:cubicBezTo>
                <a:cubicBezTo>
                  <a:pt x="5742905" y="289611"/>
                  <a:pt x="5746578" y="284217"/>
                  <a:pt x="5752625" y="278320"/>
                </a:cubicBezTo>
                <a:cubicBezTo>
                  <a:pt x="5759558" y="273786"/>
                  <a:pt x="5763247" y="269558"/>
                  <a:pt x="5772102" y="266263"/>
                </a:cubicBezTo>
                <a:cubicBezTo>
                  <a:pt x="5776421" y="265502"/>
                  <a:pt x="5779728" y="264562"/>
                  <a:pt x="5784159" y="264408"/>
                </a:cubicBezTo>
                <a:cubicBezTo>
                  <a:pt x="5788532" y="264286"/>
                  <a:pt x="5792161" y="265320"/>
                  <a:pt x="5797145" y="266263"/>
                </a:cubicBezTo>
                <a:cubicBezTo>
                  <a:pt x="5799640" y="267525"/>
                  <a:pt x="5805018" y="267108"/>
                  <a:pt x="5811056" y="265336"/>
                </a:cubicBezTo>
                <a:cubicBezTo>
                  <a:pt x="5814773" y="264156"/>
                  <a:pt x="5818477" y="261724"/>
                  <a:pt x="5820331" y="257452"/>
                </a:cubicBezTo>
                <a:cubicBezTo>
                  <a:pt x="5823041" y="254080"/>
                  <a:pt x="5823319" y="248400"/>
                  <a:pt x="5822185" y="244004"/>
                </a:cubicBezTo>
                <a:cubicBezTo>
                  <a:pt x="5818700" y="235904"/>
                  <a:pt x="5810707" y="233517"/>
                  <a:pt x="5799926" y="236584"/>
                </a:cubicBezTo>
                <a:cubicBezTo>
                  <a:pt x="5796903" y="237533"/>
                  <a:pt x="5794430" y="239124"/>
                  <a:pt x="5792971" y="240294"/>
                </a:cubicBezTo>
                <a:cubicBezTo>
                  <a:pt x="5791393" y="241654"/>
                  <a:pt x="5789311" y="243126"/>
                  <a:pt x="5786013" y="244932"/>
                </a:cubicBezTo>
                <a:cubicBezTo>
                  <a:pt x="5780961" y="247853"/>
                  <a:pt x="5776555" y="250672"/>
                  <a:pt x="5772566" y="252351"/>
                </a:cubicBezTo>
                <a:cubicBezTo>
                  <a:pt x="5768027" y="253875"/>
                  <a:pt x="5765461" y="255797"/>
                  <a:pt x="5760973" y="257916"/>
                </a:cubicBezTo>
                <a:cubicBezTo>
                  <a:pt x="5749268" y="261746"/>
                  <a:pt x="5738731" y="260755"/>
                  <a:pt x="5727584" y="256988"/>
                </a:cubicBezTo>
                <a:cubicBezTo>
                  <a:pt x="5712381" y="252827"/>
                  <a:pt x="5704469" y="246400"/>
                  <a:pt x="5698831" y="231019"/>
                </a:cubicBezTo>
                <a:cubicBezTo>
                  <a:pt x="5695668" y="223383"/>
                  <a:pt x="5695748" y="215143"/>
                  <a:pt x="5696977" y="205977"/>
                </a:cubicBezTo>
                <a:cubicBezTo>
                  <a:pt x="5697942" y="197523"/>
                  <a:pt x="5700876" y="187089"/>
                  <a:pt x="5706716" y="178153"/>
                </a:cubicBezTo>
                <a:cubicBezTo>
                  <a:pt x="5710778" y="170661"/>
                  <a:pt x="5718016" y="161601"/>
                  <a:pt x="5728511" y="152183"/>
                </a:cubicBezTo>
                <a:cubicBezTo>
                  <a:pt x="5738541" y="144520"/>
                  <a:pt x="5751495" y="137484"/>
                  <a:pt x="5762827" y="132707"/>
                </a:cubicBezTo>
                <a:cubicBezTo>
                  <a:pt x="5779402" y="123790"/>
                  <a:pt x="5795143" y="124489"/>
                  <a:pt x="5809665" y="125286"/>
                </a:cubicBezTo>
                <a:close/>
                <a:moveTo>
                  <a:pt x="3301872" y="78"/>
                </a:moveTo>
                <a:cubicBezTo>
                  <a:pt x="3314359" y="617"/>
                  <a:pt x="3336614" y="2216"/>
                  <a:pt x="3357521" y="9352"/>
                </a:cubicBezTo>
                <a:cubicBezTo>
                  <a:pt x="3360940" y="10422"/>
                  <a:pt x="3366973" y="12340"/>
                  <a:pt x="3373752" y="13526"/>
                </a:cubicBezTo>
                <a:cubicBezTo>
                  <a:pt x="3382564" y="14721"/>
                  <a:pt x="3392505" y="18693"/>
                  <a:pt x="3403895" y="20481"/>
                </a:cubicBezTo>
                <a:cubicBezTo>
                  <a:pt x="3409547" y="22471"/>
                  <a:pt x="3413432" y="23071"/>
                  <a:pt x="3415952" y="22337"/>
                </a:cubicBezTo>
                <a:cubicBezTo>
                  <a:pt x="3417223" y="21592"/>
                  <a:pt x="3425074" y="19564"/>
                  <a:pt x="3437284" y="12135"/>
                </a:cubicBezTo>
                <a:cubicBezTo>
                  <a:pt x="3449819" y="3303"/>
                  <a:pt x="3462621" y="1440"/>
                  <a:pt x="3482729" y="78"/>
                </a:cubicBezTo>
                <a:cubicBezTo>
                  <a:pt x="3513119" y="4323"/>
                  <a:pt x="3534204" y="19097"/>
                  <a:pt x="3543943" y="54799"/>
                </a:cubicBezTo>
                <a:cubicBezTo>
                  <a:pt x="3546000" y="73195"/>
                  <a:pt x="3545544" y="83938"/>
                  <a:pt x="3542553" y="98390"/>
                </a:cubicBezTo>
                <a:cubicBezTo>
                  <a:pt x="3538676" y="110107"/>
                  <a:pt x="3534318" y="121264"/>
                  <a:pt x="3524930" y="129460"/>
                </a:cubicBezTo>
                <a:cubicBezTo>
                  <a:pt x="3516583" y="139556"/>
                  <a:pt x="3507551" y="143035"/>
                  <a:pt x="3493860" y="148474"/>
                </a:cubicBezTo>
                <a:cubicBezTo>
                  <a:pt x="3482586" y="152220"/>
                  <a:pt x="3470333" y="156258"/>
                  <a:pt x="3453051" y="155893"/>
                </a:cubicBezTo>
                <a:cubicBezTo>
                  <a:pt x="3437859" y="153949"/>
                  <a:pt x="3416550" y="153329"/>
                  <a:pt x="3396474" y="144764"/>
                </a:cubicBezTo>
                <a:cubicBezTo>
                  <a:pt x="3384626" y="140176"/>
                  <a:pt x="3372236" y="138494"/>
                  <a:pt x="3364940" y="136416"/>
                </a:cubicBezTo>
                <a:cubicBezTo>
                  <a:pt x="3356935" y="134631"/>
                  <a:pt x="3350294" y="133547"/>
                  <a:pt x="3345463" y="132707"/>
                </a:cubicBezTo>
                <a:cubicBezTo>
                  <a:pt x="3344486" y="132879"/>
                  <a:pt x="3342715" y="133741"/>
                  <a:pt x="3339898" y="135952"/>
                </a:cubicBezTo>
                <a:cubicBezTo>
                  <a:pt x="3337649" y="138324"/>
                  <a:pt x="3334400" y="140516"/>
                  <a:pt x="3330161" y="143373"/>
                </a:cubicBezTo>
                <a:cubicBezTo>
                  <a:pt x="3326237" y="145912"/>
                  <a:pt x="3321442" y="148337"/>
                  <a:pt x="3315784" y="151720"/>
                </a:cubicBezTo>
                <a:cubicBezTo>
                  <a:pt x="3310334" y="153355"/>
                  <a:pt x="3303575" y="156459"/>
                  <a:pt x="3298163" y="156821"/>
                </a:cubicBezTo>
                <a:cubicBezTo>
                  <a:pt x="3276402" y="158371"/>
                  <a:pt x="3254614" y="155182"/>
                  <a:pt x="3241586" y="141054"/>
                </a:cubicBezTo>
                <a:cubicBezTo>
                  <a:pt x="3224849" y="126484"/>
                  <a:pt x="3222368" y="111283"/>
                  <a:pt x="3220254" y="93752"/>
                </a:cubicBezTo>
                <a:cubicBezTo>
                  <a:pt x="3217403" y="74082"/>
                  <a:pt x="3225030" y="51187"/>
                  <a:pt x="3237876" y="33930"/>
                </a:cubicBezTo>
                <a:cubicBezTo>
                  <a:pt x="3254002" y="15155"/>
                  <a:pt x="3271771" y="7692"/>
                  <a:pt x="3301872" y="78"/>
                </a:cubicBezTo>
                <a:close/>
              </a:path>
              <a:path w="7989754" h="1065749" stroke="0" extrusionOk="0">
                <a:moveTo>
                  <a:pt x="5786942" y="602009"/>
                </a:moveTo>
                <a:cubicBezTo>
                  <a:pt x="5779895" y="609891"/>
                  <a:pt x="5771793" y="613251"/>
                  <a:pt x="5761900" y="622603"/>
                </a:cubicBezTo>
                <a:cubicBezTo>
                  <a:pt x="5750485" y="635201"/>
                  <a:pt x="5748258" y="657018"/>
                  <a:pt x="5744278" y="685323"/>
                </a:cubicBezTo>
                <a:cubicBezTo>
                  <a:pt x="5744822" y="692494"/>
                  <a:pt x="5747264" y="697788"/>
                  <a:pt x="5755408" y="699359"/>
                </a:cubicBezTo>
                <a:cubicBezTo>
                  <a:pt x="5761840" y="702246"/>
                  <a:pt x="5771215" y="703175"/>
                  <a:pt x="5781377" y="703104"/>
                </a:cubicBezTo>
                <a:cubicBezTo>
                  <a:pt x="5792071" y="702411"/>
                  <a:pt x="5805058" y="701957"/>
                  <a:pt x="5815693" y="698423"/>
                </a:cubicBezTo>
                <a:cubicBezTo>
                  <a:pt x="5826066" y="694959"/>
                  <a:pt x="5831810" y="690831"/>
                  <a:pt x="5831460" y="687193"/>
                </a:cubicBezTo>
                <a:cubicBezTo>
                  <a:pt x="5825709" y="661995"/>
                  <a:pt x="5820718" y="638868"/>
                  <a:pt x="5812912" y="623538"/>
                </a:cubicBezTo>
                <a:cubicBezTo>
                  <a:pt x="5806052" y="608626"/>
                  <a:pt x="5795926" y="602454"/>
                  <a:pt x="5786942" y="602009"/>
                </a:cubicBezTo>
                <a:close/>
                <a:moveTo>
                  <a:pt x="1564847" y="602009"/>
                </a:moveTo>
                <a:cubicBezTo>
                  <a:pt x="1556306" y="602756"/>
                  <a:pt x="1547888" y="608174"/>
                  <a:pt x="1539805" y="622603"/>
                </a:cubicBezTo>
                <a:cubicBezTo>
                  <a:pt x="1530522" y="633413"/>
                  <a:pt x="1524487" y="657776"/>
                  <a:pt x="1522183" y="685323"/>
                </a:cubicBezTo>
                <a:cubicBezTo>
                  <a:pt x="1521563" y="692408"/>
                  <a:pt x="1525177" y="697384"/>
                  <a:pt x="1533313" y="699359"/>
                </a:cubicBezTo>
                <a:cubicBezTo>
                  <a:pt x="1539787" y="703073"/>
                  <a:pt x="1549425" y="702491"/>
                  <a:pt x="1559282" y="703104"/>
                </a:cubicBezTo>
                <a:cubicBezTo>
                  <a:pt x="1571194" y="704855"/>
                  <a:pt x="1582204" y="702359"/>
                  <a:pt x="1593598" y="698423"/>
                </a:cubicBezTo>
                <a:cubicBezTo>
                  <a:pt x="1603886" y="694491"/>
                  <a:pt x="1609637" y="691990"/>
                  <a:pt x="1609365" y="687193"/>
                </a:cubicBezTo>
                <a:cubicBezTo>
                  <a:pt x="1604685" y="659605"/>
                  <a:pt x="1598481" y="637993"/>
                  <a:pt x="1590817" y="623538"/>
                </a:cubicBezTo>
                <a:cubicBezTo>
                  <a:pt x="1581916" y="610176"/>
                  <a:pt x="1573735" y="601932"/>
                  <a:pt x="1564847" y="602009"/>
                </a:cubicBezTo>
                <a:close/>
                <a:moveTo>
                  <a:pt x="2477484" y="584388"/>
                </a:moveTo>
                <a:cubicBezTo>
                  <a:pt x="2469093" y="584486"/>
                  <a:pt x="2461765" y="587950"/>
                  <a:pt x="2456152" y="591807"/>
                </a:cubicBezTo>
                <a:cubicBezTo>
                  <a:pt x="2454045" y="594965"/>
                  <a:pt x="2450679" y="600917"/>
                  <a:pt x="2449660" y="607574"/>
                </a:cubicBezTo>
                <a:cubicBezTo>
                  <a:pt x="2448821" y="613915"/>
                  <a:pt x="2447592" y="621080"/>
                  <a:pt x="2447804" y="627979"/>
                </a:cubicBezTo>
                <a:cubicBezTo>
                  <a:pt x="2448882" y="636572"/>
                  <a:pt x="2448560" y="644771"/>
                  <a:pt x="2449660" y="652558"/>
                </a:cubicBezTo>
                <a:cubicBezTo>
                  <a:pt x="2451174" y="660632"/>
                  <a:pt x="2452070" y="665682"/>
                  <a:pt x="2453369" y="668788"/>
                </a:cubicBezTo>
                <a:cubicBezTo>
                  <a:pt x="2455635" y="673689"/>
                  <a:pt x="2460103" y="677159"/>
                  <a:pt x="2465427" y="678991"/>
                </a:cubicBezTo>
                <a:cubicBezTo>
                  <a:pt x="2471123" y="681032"/>
                  <a:pt x="2476271" y="681308"/>
                  <a:pt x="2483976" y="681772"/>
                </a:cubicBezTo>
                <a:cubicBezTo>
                  <a:pt x="2498192" y="681481"/>
                  <a:pt x="2509083" y="679684"/>
                  <a:pt x="2521075" y="670643"/>
                </a:cubicBezTo>
                <a:cubicBezTo>
                  <a:pt x="2526342" y="666663"/>
                  <a:pt x="2531410" y="660024"/>
                  <a:pt x="2534988" y="652094"/>
                </a:cubicBezTo>
                <a:cubicBezTo>
                  <a:pt x="2538608" y="645203"/>
                  <a:pt x="2539747" y="637239"/>
                  <a:pt x="2540552" y="629833"/>
                </a:cubicBezTo>
                <a:cubicBezTo>
                  <a:pt x="2540770" y="623622"/>
                  <a:pt x="2539134" y="617463"/>
                  <a:pt x="2534524" y="611285"/>
                </a:cubicBezTo>
                <a:cubicBezTo>
                  <a:pt x="2530408" y="604962"/>
                  <a:pt x="2524718" y="600633"/>
                  <a:pt x="2518757" y="596908"/>
                </a:cubicBezTo>
                <a:cubicBezTo>
                  <a:pt x="2512345" y="592731"/>
                  <a:pt x="2504418" y="588885"/>
                  <a:pt x="2497888" y="587633"/>
                </a:cubicBezTo>
                <a:cubicBezTo>
                  <a:pt x="2490418" y="585337"/>
                  <a:pt x="2484305" y="584417"/>
                  <a:pt x="2477484" y="584388"/>
                </a:cubicBezTo>
                <a:close/>
                <a:moveTo>
                  <a:pt x="5760045" y="372923"/>
                </a:moveTo>
                <a:cubicBezTo>
                  <a:pt x="5807993" y="373531"/>
                  <a:pt x="5847091" y="376389"/>
                  <a:pt x="5889428" y="391472"/>
                </a:cubicBezTo>
                <a:cubicBezTo>
                  <a:pt x="5936217" y="408564"/>
                  <a:pt x="5963230" y="429905"/>
                  <a:pt x="5995160" y="461961"/>
                </a:cubicBezTo>
                <a:cubicBezTo>
                  <a:pt x="6029448" y="495334"/>
                  <a:pt x="6045389" y="544645"/>
                  <a:pt x="6066577" y="606183"/>
                </a:cubicBezTo>
                <a:cubicBezTo>
                  <a:pt x="6077453" y="672409"/>
                  <a:pt x="6089518" y="733617"/>
                  <a:pt x="6093008" y="846863"/>
                </a:cubicBezTo>
                <a:cubicBezTo>
                  <a:pt x="6092842" y="851169"/>
                  <a:pt x="6093396" y="856850"/>
                  <a:pt x="6093937" y="864486"/>
                </a:cubicBezTo>
                <a:cubicBezTo>
                  <a:pt x="6093828" y="872504"/>
                  <a:pt x="6093904" y="879716"/>
                  <a:pt x="6094864" y="888600"/>
                </a:cubicBezTo>
                <a:cubicBezTo>
                  <a:pt x="6095090" y="903586"/>
                  <a:pt x="6093408" y="918451"/>
                  <a:pt x="6091154" y="937757"/>
                </a:cubicBezTo>
                <a:cubicBezTo>
                  <a:pt x="6085690" y="957238"/>
                  <a:pt x="6083129" y="975330"/>
                  <a:pt x="6075387" y="987840"/>
                </a:cubicBezTo>
                <a:cubicBezTo>
                  <a:pt x="6065164" y="1005369"/>
                  <a:pt x="6056127" y="1016626"/>
                  <a:pt x="6040144" y="1026330"/>
                </a:cubicBezTo>
                <a:cubicBezTo>
                  <a:pt x="6024579" y="1033892"/>
                  <a:pt x="6002965" y="1039336"/>
                  <a:pt x="5978002" y="1041633"/>
                </a:cubicBezTo>
                <a:cubicBezTo>
                  <a:pt x="5954130" y="1042047"/>
                  <a:pt x="5939102" y="1037710"/>
                  <a:pt x="5922353" y="1032358"/>
                </a:cubicBezTo>
                <a:cubicBezTo>
                  <a:pt x="5907755" y="1026065"/>
                  <a:pt x="5896950" y="1014512"/>
                  <a:pt x="5887110" y="1004998"/>
                </a:cubicBezTo>
                <a:cubicBezTo>
                  <a:pt x="5876965" y="993193"/>
                  <a:pt x="5872029" y="977121"/>
                  <a:pt x="5864849" y="960943"/>
                </a:cubicBezTo>
                <a:cubicBezTo>
                  <a:pt x="5860072" y="940868"/>
                  <a:pt x="5853527" y="923716"/>
                  <a:pt x="5848155" y="900658"/>
                </a:cubicBezTo>
                <a:cubicBezTo>
                  <a:pt x="5832580" y="900859"/>
                  <a:pt x="5815965" y="901458"/>
                  <a:pt x="5796216" y="903440"/>
                </a:cubicBezTo>
                <a:cubicBezTo>
                  <a:pt x="5783906" y="903704"/>
                  <a:pt x="5775451" y="903206"/>
                  <a:pt x="5765147" y="902512"/>
                </a:cubicBezTo>
                <a:cubicBezTo>
                  <a:pt x="5755801" y="902189"/>
                  <a:pt x="5743348" y="899545"/>
                  <a:pt x="5734076" y="899729"/>
                </a:cubicBezTo>
                <a:cubicBezTo>
                  <a:pt x="5727221" y="924959"/>
                  <a:pt x="5726513" y="946098"/>
                  <a:pt x="5721554" y="963725"/>
                </a:cubicBezTo>
                <a:cubicBezTo>
                  <a:pt x="5717249" y="981617"/>
                  <a:pt x="5711463" y="997870"/>
                  <a:pt x="5701614" y="1007781"/>
                </a:cubicBezTo>
                <a:cubicBezTo>
                  <a:pt x="5691967" y="1019163"/>
                  <a:pt x="5680424" y="1028135"/>
                  <a:pt x="5665443" y="1033287"/>
                </a:cubicBezTo>
                <a:cubicBezTo>
                  <a:pt x="5648834" y="1041521"/>
                  <a:pt x="5628005" y="1040786"/>
                  <a:pt x="5603301" y="1041633"/>
                </a:cubicBezTo>
                <a:cubicBezTo>
                  <a:pt x="5574629" y="1042822"/>
                  <a:pt x="5551078" y="1035086"/>
                  <a:pt x="5537451" y="1024012"/>
                </a:cubicBezTo>
                <a:cubicBezTo>
                  <a:pt x="5522689" y="1013333"/>
                  <a:pt x="5512583" y="999019"/>
                  <a:pt x="5501279" y="980421"/>
                </a:cubicBezTo>
                <a:cubicBezTo>
                  <a:pt x="5492129" y="963549"/>
                  <a:pt x="5488715" y="943771"/>
                  <a:pt x="5485976" y="925699"/>
                </a:cubicBezTo>
                <a:cubicBezTo>
                  <a:pt x="5482505" y="908018"/>
                  <a:pt x="5480521" y="888856"/>
                  <a:pt x="5482729" y="875616"/>
                </a:cubicBezTo>
                <a:cubicBezTo>
                  <a:pt x="5484184" y="871300"/>
                  <a:pt x="5481978" y="860103"/>
                  <a:pt x="5482729" y="848719"/>
                </a:cubicBezTo>
                <a:cubicBezTo>
                  <a:pt x="5485868" y="756361"/>
                  <a:pt x="5492666" y="676491"/>
                  <a:pt x="5505917" y="615459"/>
                </a:cubicBezTo>
                <a:cubicBezTo>
                  <a:pt x="5514629" y="552648"/>
                  <a:pt x="5541429" y="504152"/>
                  <a:pt x="5567593" y="469380"/>
                </a:cubicBezTo>
                <a:cubicBezTo>
                  <a:pt x="5590978" y="435183"/>
                  <a:pt x="5623406" y="403005"/>
                  <a:pt x="5656167" y="394255"/>
                </a:cubicBezTo>
                <a:cubicBezTo>
                  <a:pt x="5683078" y="378963"/>
                  <a:pt x="5722899" y="375078"/>
                  <a:pt x="5760045" y="372923"/>
                </a:cubicBezTo>
                <a:close/>
                <a:moveTo>
                  <a:pt x="1537950" y="372923"/>
                </a:moveTo>
                <a:cubicBezTo>
                  <a:pt x="1583066" y="373903"/>
                  <a:pt x="1632595" y="383828"/>
                  <a:pt x="1667333" y="391472"/>
                </a:cubicBezTo>
                <a:cubicBezTo>
                  <a:pt x="1704464" y="399682"/>
                  <a:pt x="1743950" y="422676"/>
                  <a:pt x="1773065" y="461961"/>
                </a:cubicBezTo>
                <a:cubicBezTo>
                  <a:pt x="1802825" y="497320"/>
                  <a:pt x="1820982" y="552364"/>
                  <a:pt x="1844482" y="606183"/>
                </a:cubicBezTo>
                <a:cubicBezTo>
                  <a:pt x="1861165" y="672233"/>
                  <a:pt x="1865041" y="748788"/>
                  <a:pt x="1870915" y="846863"/>
                </a:cubicBezTo>
                <a:cubicBezTo>
                  <a:pt x="1870423" y="851557"/>
                  <a:pt x="1871069" y="857602"/>
                  <a:pt x="1871842" y="864486"/>
                </a:cubicBezTo>
                <a:cubicBezTo>
                  <a:pt x="1871505" y="872720"/>
                  <a:pt x="1872571" y="879098"/>
                  <a:pt x="1872769" y="888600"/>
                </a:cubicBezTo>
                <a:cubicBezTo>
                  <a:pt x="1875480" y="904629"/>
                  <a:pt x="1871011" y="919828"/>
                  <a:pt x="1869059" y="937757"/>
                </a:cubicBezTo>
                <a:cubicBezTo>
                  <a:pt x="1865758" y="955398"/>
                  <a:pt x="1862488" y="970603"/>
                  <a:pt x="1853292" y="987840"/>
                </a:cubicBezTo>
                <a:cubicBezTo>
                  <a:pt x="1846868" y="1003663"/>
                  <a:pt x="1832243" y="1018026"/>
                  <a:pt x="1818048" y="1026330"/>
                </a:cubicBezTo>
                <a:cubicBezTo>
                  <a:pt x="1804807" y="1038265"/>
                  <a:pt x="1782357" y="1042605"/>
                  <a:pt x="1755907" y="1041633"/>
                </a:cubicBezTo>
                <a:cubicBezTo>
                  <a:pt x="1732866" y="1042723"/>
                  <a:pt x="1712399" y="1039770"/>
                  <a:pt x="1700258" y="1032358"/>
                </a:cubicBezTo>
                <a:cubicBezTo>
                  <a:pt x="1684576" y="1026135"/>
                  <a:pt x="1674150" y="1015264"/>
                  <a:pt x="1665015" y="1004998"/>
                </a:cubicBezTo>
                <a:cubicBezTo>
                  <a:pt x="1654187" y="994711"/>
                  <a:pt x="1649003" y="977697"/>
                  <a:pt x="1642755" y="960943"/>
                </a:cubicBezTo>
                <a:cubicBezTo>
                  <a:pt x="1637121" y="946347"/>
                  <a:pt x="1630236" y="926559"/>
                  <a:pt x="1626060" y="900658"/>
                </a:cubicBezTo>
                <a:cubicBezTo>
                  <a:pt x="1610078" y="901494"/>
                  <a:pt x="1593226" y="905657"/>
                  <a:pt x="1574122" y="903440"/>
                </a:cubicBezTo>
                <a:cubicBezTo>
                  <a:pt x="1564573" y="904741"/>
                  <a:pt x="1554242" y="904863"/>
                  <a:pt x="1543051" y="902512"/>
                </a:cubicBezTo>
                <a:cubicBezTo>
                  <a:pt x="1531318" y="901806"/>
                  <a:pt x="1521310" y="901204"/>
                  <a:pt x="1511981" y="899729"/>
                </a:cubicBezTo>
                <a:cubicBezTo>
                  <a:pt x="1508468" y="920903"/>
                  <a:pt x="1502626" y="945695"/>
                  <a:pt x="1499459" y="963725"/>
                </a:cubicBezTo>
                <a:cubicBezTo>
                  <a:pt x="1497082" y="983327"/>
                  <a:pt x="1489487" y="995006"/>
                  <a:pt x="1479519" y="1007781"/>
                </a:cubicBezTo>
                <a:cubicBezTo>
                  <a:pt x="1471963" y="1020907"/>
                  <a:pt x="1459630" y="1026746"/>
                  <a:pt x="1443347" y="1033287"/>
                </a:cubicBezTo>
                <a:cubicBezTo>
                  <a:pt x="1427674" y="1039556"/>
                  <a:pt x="1406579" y="1042831"/>
                  <a:pt x="1381206" y="1041633"/>
                </a:cubicBezTo>
                <a:cubicBezTo>
                  <a:pt x="1351814" y="1041080"/>
                  <a:pt x="1331029" y="1032447"/>
                  <a:pt x="1315356" y="1024012"/>
                </a:cubicBezTo>
                <a:cubicBezTo>
                  <a:pt x="1298450" y="1012640"/>
                  <a:pt x="1289230" y="994821"/>
                  <a:pt x="1279184" y="980421"/>
                </a:cubicBezTo>
                <a:cubicBezTo>
                  <a:pt x="1271113" y="962360"/>
                  <a:pt x="1267239" y="944004"/>
                  <a:pt x="1263881" y="925699"/>
                </a:cubicBezTo>
                <a:cubicBezTo>
                  <a:pt x="1259550" y="908154"/>
                  <a:pt x="1261447" y="891634"/>
                  <a:pt x="1260634" y="875616"/>
                </a:cubicBezTo>
                <a:cubicBezTo>
                  <a:pt x="1262430" y="866331"/>
                  <a:pt x="1261371" y="852751"/>
                  <a:pt x="1260634" y="848719"/>
                </a:cubicBezTo>
                <a:cubicBezTo>
                  <a:pt x="1253365" y="763165"/>
                  <a:pt x="1271375" y="675900"/>
                  <a:pt x="1283822" y="615459"/>
                </a:cubicBezTo>
                <a:cubicBezTo>
                  <a:pt x="1297217" y="555296"/>
                  <a:pt x="1322779" y="504362"/>
                  <a:pt x="1345498" y="469380"/>
                </a:cubicBezTo>
                <a:cubicBezTo>
                  <a:pt x="1370886" y="432152"/>
                  <a:pt x="1393796" y="406744"/>
                  <a:pt x="1434072" y="394255"/>
                </a:cubicBezTo>
                <a:cubicBezTo>
                  <a:pt x="1467238" y="378049"/>
                  <a:pt x="1505682" y="377077"/>
                  <a:pt x="1537950" y="372923"/>
                </a:cubicBezTo>
                <a:close/>
                <a:moveTo>
                  <a:pt x="3388126" y="371996"/>
                </a:moveTo>
                <a:cubicBezTo>
                  <a:pt x="3400106" y="371094"/>
                  <a:pt x="3410582" y="371480"/>
                  <a:pt x="3423371" y="372923"/>
                </a:cubicBezTo>
                <a:cubicBezTo>
                  <a:pt x="3434810" y="373338"/>
                  <a:pt x="3446171" y="375284"/>
                  <a:pt x="3458616" y="376633"/>
                </a:cubicBezTo>
                <a:cubicBezTo>
                  <a:pt x="3470195" y="380014"/>
                  <a:pt x="3482911" y="380884"/>
                  <a:pt x="3497106" y="384980"/>
                </a:cubicBezTo>
                <a:cubicBezTo>
                  <a:pt x="3508972" y="388961"/>
                  <a:pt x="3522773" y="394538"/>
                  <a:pt x="3532814" y="400747"/>
                </a:cubicBezTo>
                <a:cubicBezTo>
                  <a:pt x="3546330" y="410530"/>
                  <a:pt x="3557760" y="420934"/>
                  <a:pt x="3566666" y="435992"/>
                </a:cubicBezTo>
                <a:cubicBezTo>
                  <a:pt x="3575487" y="453913"/>
                  <a:pt x="3578043" y="466136"/>
                  <a:pt x="3581043" y="482366"/>
                </a:cubicBezTo>
                <a:cubicBezTo>
                  <a:pt x="3580927" y="483628"/>
                  <a:pt x="3581083" y="484463"/>
                  <a:pt x="3581506" y="485147"/>
                </a:cubicBezTo>
                <a:cubicBezTo>
                  <a:pt x="3581774" y="485912"/>
                  <a:pt x="3581946" y="486612"/>
                  <a:pt x="3581970" y="487931"/>
                </a:cubicBezTo>
                <a:cubicBezTo>
                  <a:pt x="3581043" y="499915"/>
                  <a:pt x="3579273" y="514811"/>
                  <a:pt x="3574550" y="524566"/>
                </a:cubicBezTo>
                <a:cubicBezTo>
                  <a:pt x="3571136" y="536730"/>
                  <a:pt x="3560633" y="548101"/>
                  <a:pt x="3554609" y="556564"/>
                </a:cubicBezTo>
                <a:cubicBezTo>
                  <a:pt x="3545122" y="564675"/>
                  <a:pt x="3537226" y="572867"/>
                  <a:pt x="3524466" y="578823"/>
                </a:cubicBezTo>
                <a:cubicBezTo>
                  <a:pt x="3512201" y="584491"/>
                  <a:pt x="3500924" y="589453"/>
                  <a:pt x="3486440" y="587170"/>
                </a:cubicBezTo>
                <a:cubicBezTo>
                  <a:pt x="3483808" y="587466"/>
                  <a:pt x="3481346" y="587641"/>
                  <a:pt x="3480411" y="587170"/>
                </a:cubicBezTo>
                <a:cubicBezTo>
                  <a:pt x="3478274" y="587499"/>
                  <a:pt x="3475853" y="586710"/>
                  <a:pt x="3473456" y="586242"/>
                </a:cubicBezTo>
                <a:cubicBezTo>
                  <a:pt x="3468668" y="585411"/>
                  <a:pt x="3463259" y="585438"/>
                  <a:pt x="3457689" y="583924"/>
                </a:cubicBezTo>
                <a:cubicBezTo>
                  <a:pt x="3451877" y="582666"/>
                  <a:pt x="3446754" y="582687"/>
                  <a:pt x="3440994" y="582532"/>
                </a:cubicBezTo>
                <a:cubicBezTo>
                  <a:pt x="3434601" y="582495"/>
                  <a:pt x="3429799" y="583114"/>
                  <a:pt x="3424762" y="585315"/>
                </a:cubicBezTo>
                <a:cubicBezTo>
                  <a:pt x="3419920" y="586915"/>
                  <a:pt x="3416417" y="590172"/>
                  <a:pt x="3415025" y="596445"/>
                </a:cubicBezTo>
                <a:cubicBezTo>
                  <a:pt x="3413784" y="600052"/>
                  <a:pt x="3413282" y="602702"/>
                  <a:pt x="3413169" y="603865"/>
                </a:cubicBezTo>
                <a:cubicBezTo>
                  <a:pt x="3413194" y="608589"/>
                  <a:pt x="3415588" y="612005"/>
                  <a:pt x="3420126" y="614066"/>
                </a:cubicBezTo>
                <a:cubicBezTo>
                  <a:pt x="3425026" y="616540"/>
                  <a:pt x="3430203" y="617509"/>
                  <a:pt x="3435428" y="616849"/>
                </a:cubicBezTo>
                <a:cubicBezTo>
                  <a:pt x="3439293" y="616966"/>
                  <a:pt x="3443071" y="616725"/>
                  <a:pt x="3445630" y="615922"/>
                </a:cubicBezTo>
                <a:cubicBezTo>
                  <a:pt x="3449979" y="615816"/>
                  <a:pt x="3455196" y="615183"/>
                  <a:pt x="3459543" y="614531"/>
                </a:cubicBezTo>
                <a:cubicBezTo>
                  <a:pt x="3464273" y="613789"/>
                  <a:pt x="3468540" y="613970"/>
                  <a:pt x="3473456" y="614066"/>
                </a:cubicBezTo>
                <a:cubicBezTo>
                  <a:pt x="3477588" y="613886"/>
                  <a:pt x="3483308" y="614125"/>
                  <a:pt x="3488294" y="614531"/>
                </a:cubicBezTo>
                <a:cubicBezTo>
                  <a:pt x="3492951" y="615532"/>
                  <a:pt x="3498977" y="614776"/>
                  <a:pt x="3503134" y="615922"/>
                </a:cubicBezTo>
                <a:cubicBezTo>
                  <a:pt x="3538029" y="622683"/>
                  <a:pt x="3555872" y="633405"/>
                  <a:pt x="3570840" y="658586"/>
                </a:cubicBezTo>
                <a:cubicBezTo>
                  <a:pt x="3576168" y="671264"/>
                  <a:pt x="3580412" y="685928"/>
                  <a:pt x="3580115" y="701250"/>
                </a:cubicBezTo>
                <a:cubicBezTo>
                  <a:pt x="3581183" y="719309"/>
                  <a:pt x="3572584" y="736472"/>
                  <a:pt x="3566203" y="752725"/>
                </a:cubicBezTo>
                <a:cubicBezTo>
                  <a:pt x="3555255" y="768765"/>
                  <a:pt x="3545713" y="777509"/>
                  <a:pt x="3530958" y="786578"/>
                </a:cubicBezTo>
                <a:cubicBezTo>
                  <a:pt x="3522057" y="790820"/>
                  <a:pt x="3507605" y="793068"/>
                  <a:pt x="3493860" y="793997"/>
                </a:cubicBezTo>
                <a:cubicBezTo>
                  <a:pt x="3484309" y="794414"/>
                  <a:pt x="3477028" y="791907"/>
                  <a:pt x="3467891" y="791679"/>
                </a:cubicBezTo>
                <a:cubicBezTo>
                  <a:pt x="3458645" y="790147"/>
                  <a:pt x="3450689" y="788828"/>
                  <a:pt x="3441921" y="786578"/>
                </a:cubicBezTo>
                <a:cubicBezTo>
                  <a:pt x="3439627" y="786191"/>
                  <a:pt x="3436153" y="785362"/>
                  <a:pt x="3430792" y="785650"/>
                </a:cubicBezTo>
                <a:cubicBezTo>
                  <a:pt x="3425326" y="785038"/>
                  <a:pt x="3419048" y="786770"/>
                  <a:pt x="3415488" y="789361"/>
                </a:cubicBezTo>
                <a:cubicBezTo>
                  <a:pt x="3411273" y="791045"/>
                  <a:pt x="3409293" y="795227"/>
                  <a:pt x="3409458" y="802345"/>
                </a:cubicBezTo>
                <a:cubicBezTo>
                  <a:pt x="3409545" y="810720"/>
                  <a:pt x="3411987" y="817763"/>
                  <a:pt x="3418270" y="820430"/>
                </a:cubicBezTo>
                <a:cubicBezTo>
                  <a:pt x="3423842" y="823275"/>
                  <a:pt x="3432302" y="825345"/>
                  <a:pt x="3439138" y="825531"/>
                </a:cubicBezTo>
                <a:cubicBezTo>
                  <a:pt x="3442335" y="825391"/>
                  <a:pt x="3445380" y="825388"/>
                  <a:pt x="3448877" y="825067"/>
                </a:cubicBezTo>
                <a:cubicBezTo>
                  <a:pt x="3451708" y="824729"/>
                  <a:pt x="3455967" y="824136"/>
                  <a:pt x="3458616" y="823677"/>
                </a:cubicBezTo>
                <a:cubicBezTo>
                  <a:pt x="3463216" y="822945"/>
                  <a:pt x="3466995" y="822895"/>
                  <a:pt x="3471600" y="822286"/>
                </a:cubicBezTo>
                <a:cubicBezTo>
                  <a:pt x="3475997" y="821997"/>
                  <a:pt x="3480179" y="821807"/>
                  <a:pt x="3483658" y="821822"/>
                </a:cubicBezTo>
                <a:cubicBezTo>
                  <a:pt x="3513873" y="821327"/>
                  <a:pt x="3533389" y="828820"/>
                  <a:pt x="3550899" y="844545"/>
                </a:cubicBezTo>
                <a:cubicBezTo>
                  <a:pt x="3569774" y="862867"/>
                  <a:pt x="3573228" y="879652"/>
                  <a:pt x="3576405" y="909932"/>
                </a:cubicBezTo>
                <a:cubicBezTo>
                  <a:pt x="3576254" y="911201"/>
                  <a:pt x="3576347" y="912206"/>
                  <a:pt x="3575941" y="913178"/>
                </a:cubicBezTo>
                <a:cubicBezTo>
                  <a:pt x="3575792" y="914197"/>
                  <a:pt x="3575380" y="915262"/>
                  <a:pt x="3575478" y="916425"/>
                </a:cubicBezTo>
                <a:cubicBezTo>
                  <a:pt x="3572954" y="939200"/>
                  <a:pt x="3566132" y="957506"/>
                  <a:pt x="3557855" y="974391"/>
                </a:cubicBezTo>
                <a:cubicBezTo>
                  <a:pt x="3549251" y="991629"/>
                  <a:pt x="3534215" y="1003542"/>
                  <a:pt x="3516583" y="1013346"/>
                </a:cubicBezTo>
                <a:cubicBezTo>
                  <a:pt x="3498933" y="1022738"/>
                  <a:pt x="3481331" y="1030987"/>
                  <a:pt x="3458616" y="1035605"/>
                </a:cubicBezTo>
                <a:cubicBezTo>
                  <a:pt x="3434002" y="1042647"/>
                  <a:pt x="3413584" y="1045289"/>
                  <a:pt x="3389982" y="1042561"/>
                </a:cubicBezTo>
                <a:cubicBezTo>
                  <a:pt x="3366421" y="1044589"/>
                  <a:pt x="3343183" y="1040563"/>
                  <a:pt x="3321349" y="1036996"/>
                </a:cubicBezTo>
                <a:cubicBezTo>
                  <a:pt x="3301157" y="1032022"/>
                  <a:pt x="3282787" y="1030307"/>
                  <a:pt x="3266163" y="1022621"/>
                </a:cubicBezTo>
                <a:cubicBezTo>
                  <a:pt x="3246033" y="1015759"/>
                  <a:pt x="3228347" y="1007736"/>
                  <a:pt x="3217471" y="994332"/>
                </a:cubicBezTo>
                <a:cubicBezTo>
                  <a:pt x="3201889" y="984325"/>
                  <a:pt x="3185841" y="959394"/>
                  <a:pt x="3178054" y="939148"/>
                </a:cubicBezTo>
                <a:cubicBezTo>
                  <a:pt x="3165550" y="915260"/>
                  <a:pt x="3157060" y="890307"/>
                  <a:pt x="3155795" y="864950"/>
                </a:cubicBezTo>
                <a:cubicBezTo>
                  <a:pt x="3149484" y="835987"/>
                  <a:pt x="3143109" y="808265"/>
                  <a:pt x="3145592" y="779158"/>
                </a:cubicBezTo>
                <a:cubicBezTo>
                  <a:pt x="3142172" y="748956"/>
                  <a:pt x="3145929" y="716551"/>
                  <a:pt x="3143273" y="688264"/>
                </a:cubicBezTo>
                <a:cubicBezTo>
                  <a:pt x="3138941" y="672705"/>
                  <a:pt x="3141048" y="649513"/>
                  <a:pt x="3143273" y="634471"/>
                </a:cubicBezTo>
                <a:cubicBezTo>
                  <a:pt x="3141139" y="585530"/>
                  <a:pt x="3144940" y="543466"/>
                  <a:pt x="3157649" y="507407"/>
                </a:cubicBezTo>
                <a:cubicBezTo>
                  <a:pt x="3167316" y="469062"/>
                  <a:pt x="3183518" y="440515"/>
                  <a:pt x="3213762" y="417441"/>
                </a:cubicBezTo>
                <a:cubicBezTo>
                  <a:pt x="3233167" y="405245"/>
                  <a:pt x="3258146" y="390281"/>
                  <a:pt x="3289815" y="382662"/>
                </a:cubicBezTo>
                <a:cubicBezTo>
                  <a:pt x="3323843" y="373792"/>
                  <a:pt x="3352055" y="371791"/>
                  <a:pt x="3388126" y="371996"/>
                </a:cubicBezTo>
                <a:close/>
                <a:moveTo>
                  <a:pt x="6917328" y="371069"/>
                </a:moveTo>
                <a:cubicBezTo>
                  <a:pt x="6935383" y="374437"/>
                  <a:pt x="6952695" y="374886"/>
                  <a:pt x="6971585" y="383125"/>
                </a:cubicBezTo>
                <a:cubicBezTo>
                  <a:pt x="6990179" y="391149"/>
                  <a:pt x="7005031" y="401328"/>
                  <a:pt x="7014714" y="414660"/>
                </a:cubicBezTo>
                <a:cubicBezTo>
                  <a:pt x="7029801" y="434969"/>
                  <a:pt x="7039580" y="454622"/>
                  <a:pt x="7043001" y="471235"/>
                </a:cubicBezTo>
                <a:cubicBezTo>
                  <a:pt x="7046625" y="492446"/>
                  <a:pt x="7048885" y="512402"/>
                  <a:pt x="7049957" y="542651"/>
                </a:cubicBezTo>
                <a:cubicBezTo>
                  <a:pt x="7049503" y="547214"/>
                  <a:pt x="7050001" y="549256"/>
                  <a:pt x="7049957" y="551926"/>
                </a:cubicBezTo>
                <a:cubicBezTo>
                  <a:pt x="7050388" y="572218"/>
                  <a:pt x="7053003" y="595881"/>
                  <a:pt x="7050422" y="623341"/>
                </a:cubicBezTo>
                <a:cubicBezTo>
                  <a:pt x="7053639" y="646325"/>
                  <a:pt x="7048504" y="675054"/>
                  <a:pt x="7049030" y="694758"/>
                </a:cubicBezTo>
                <a:cubicBezTo>
                  <a:pt x="7046511" y="724055"/>
                  <a:pt x="7046682" y="757673"/>
                  <a:pt x="7044856" y="781013"/>
                </a:cubicBezTo>
                <a:cubicBezTo>
                  <a:pt x="7041873" y="807948"/>
                  <a:pt x="7040059" y="839603"/>
                  <a:pt x="7036973" y="865413"/>
                </a:cubicBezTo>
                <a:cubicBezTo>
                  <a:pt x="7033339" y="886651"/>
                  <a:pt x="7026064" y="911806"/>
                  <a:pt x="7023988" y="932656"/>
                </a:cubicBezTo>
                <a:cubicBezTo>
                  <a:pt x="7019933" y="956483"/>
                  <a:pt x="7010334" y="970732"/>
                  <a:pt x="6999872" y="991550"/>
                </a:cubicBezTo>
                <a:cubicBezTo>
                  <a:pt x="6990119" y="1008231"/>
                  <a:pt x="6972336" y="1023238"/>
                  <a:pt x="6958601" y="1033287"/>
                </a:cubicBezTo>
                <a:cubicBezTo>
                  <a:pt x="6943175" y="1041152"/>
                  <a:pt x="6916422" y="1048830"/>
                  <a:pt x="6893213" y="1049054"/>
                </a:cubicBezTo>
                <a:cubicBezTo>
                  <a:pt x="6871590" y="1047419"/>
                  <a:pt x="6851774" y="1045789"/>
                  <a:pt x="6838029" y="1042561"/>
                </a:cubicBezTo>
                <a:cubicBezTo>
                  <a:pt x="6820379" y="1038249"/>
                  <a:pt x="6811243" y="1032753"/>
                  <a:pt x="6798610" y="1021692"/>
                </a:cubicBezTo>
                <a:cubicBezTo>
                  <a:pt x="6787327" y="1010261"/>
                  <a:pt x="6775697" y="998134"/>
                  <a:pt x="6769860" y="984593"/>
                </a:cubicBezTo>
                <a:cubicBezTo>
                  <a:pt x="6762272" y="969622"/>
                  <a:pt x="6754240" y="950801"/>
                  <a:pt x="6747600" y="929409"/>
                </a:cubicBezTo>
                <a:cubicBezTo>
                  <a:pt x="6746006" y="923986"/>
                  <a:pt x="6742877" y="913486"/>
                  <a:pt x="6739253" y="903440"/>
                </a:cubicBezTo>
                <a:cubicBezTo>
                  <a:pt x="6736412" y="892504"/>
                  <a:pt x="6732816" y="881953"/>
                  <a:pt x="6729051" y="871442"/>
                </a:cubicBezTo>
                <a:cubicBezTo>
                  <a:pt x="6725321" y="860861"/>
                  <a:pt x="6722031" y="848603"/>
                  <a:pt x="6716994" y="840835"/>
                </a:cubicBezTo>
                <a:cubicBezTo>
                  <a:pt x="6712294" y="831361"/>
                  <a:pt x="6707454" y="824286"/>
                  <a:pt x="6703081" y="819039"/>
                </a:cubicBezTo>
                <a:cubicBezTo>
                  <a:pt x="6700563" y="816592"/>
                  <a:pt x="6698544" y="815326"/>
                  <a:pt x="6697517" y="815329"/>
                </a:cubicBezTo>
                <a:cubicBezTo>
                  <a:pt x="6694180" y="815886"/>
                  <a:pt x="6692094" y="817753"/>
                  <a:pt x="6690560" y="821822"/>
                </a:cubicBezTo>
                <a:cubicBezTo>
                  <a:pt x="6688521" y="826424"/>
                  <a:pt x="6688140" y="830885"/>
                  <a:pt x="6688241" y="838517"/>
                </a:cubicBezTo>
                <a:cubicBezTo>
                  <a:pt x="6688683" y="846025"/>
                  <a:pt x="6688320" y="852535"/>
                  <a:pt x="6689169" y="861703"/>
                </a:cubicBezTo>
                <a:cubicBezTo>
                  <a:pt x="6688800" y="864210"/>
                  <a:pt x="6689428" y="867403"/>
                  <a:pt x="6689169" y="868195"/>
                </a:cubicBezTo>
                <a:cubicBezTo>
                  <a:pt x="6689142" y="884632"/>
                  <a:pt x="6688923" y="902147"/>
                  <a:pt x="6688241" y="916425"/>
                </a:cubicBezTo>
                <a:cubicBezTo>
                  <a:pt x="6687300" y="931021"/>
                  <a:pt x="6685770" y="947826"/>
                  <a:pt x="6682677" y="961871"/>
                </a:cubicBezTo>
                <a:cubicBezTo>
                  <a:pt x="6681191" y="988926"/>
                  <a:pt x="6668081" y="1006933"/>
                  <a:pt x="6651142" y="1022156"/>
                </a:cubicBezTo>
                <a:cubicBezTo>
                  <a:pt x="6631146" y="1038567"/>
                  <a:pt x="6615262" y="1044260"/>
                  <a:pt x="6582509" y="1045344"/>
                </a:cubicBezTo>
                <a:cubicBezTo>
                  <a:pt x="6547731" y="1045220"/>
                  <a:pt x="6518711" y="1038254"/>
                  <a:pt x="6499499" y="1016591"/>
                </a:cubicBezTo>
                <a:cubicBezTo>
                  <a:pt x="6476181" y="1000230"/>
                  <a:pt x="6466909" y="969249"/>
                  <a:pt x="6461010" y="942393"/>
                </a:cubicBezTo>
                <a:cubicBezTo>
                  <a:pt x="6458249" y="915732"/>
                  <a:pt x="6456834" y="892961"/>
                  <a:pt x="6453127" y="865877"/>
                </a:cubicBezTo>
                <a:cubicBezTo>
                  <a:pt x="6448030" y="840797"/>
                  <a:pt x="6448974" y="811658"/>
                  <a:pt x="6451734" y="783794"/>
                </a:cubicBezTo>
                <a:cubicBezTo>
                  <a:pt x="6450590" y="771600"/>
                  <a:pt x="6449387" y="758499"/>
                  <a:pt x="6451734" y="747624"/>
                </a:cubicBezTo>
                <a:cubicBezTo>
                  <a:pt x="6449233" y="729006"/>
                  <a:pt x="6447993" y="711228"/>
                  <a:pt x="6451734" y="702177"/>
                </a:cubicBezTo>
                <a:cubicBezTo>
                  <a:pt x="6451421" y="668021"/>
                  <a:pt x="6452626" y="628756"/>
                  <a:pt x="6454981" y="591807"/>
                </a:cubicBezTo>
                <a:cubicBezTo>
                  <a:pt x="6454845" y="550650"/>
                  <a:pt x="6460943" y="520751"/>
                  <a:pt x="6472139" y="488858"/>
                </a:cubicBezTo>
                <a:cubicBezTo>
                  <a:pt x="6476125" y="458700"/>
                  <a:pt x="6494436" y="432356"/>
                  <a:pt x="6514803" y="412804"/>
                </a:cubicBezTo>
                <a:cubicBezTo>
                  <a:pt x="6532949" y="392870"/>
                  <a:pt x="6560736" y="384472"/>
                  <a:pt x="6595495" y="383125"/>
                </a:cubicBezTo>
                <a:cubicBezTo>
                  <a:pt x="6616964" y="383811"/>
                  <a:pt x="6632772" y="386878"/>
                  <a:pt x="6647896" y="391008"/>
                </a:cubicBezTo>
                <a:cubicBezTo>
                  <a:pt x="6663376" y="397663"/>
                  <a:pt x="6674668" y="404865"/>
                  <a:pt x="6688241" y="415587"/>
                </a:cubicBezTo>
                <a:cubicBezTo>
                  <a:pt x="6702006" y="431276"/>
                  <a:pt x="6716591" y="446027"/>
                  <a:pt x="6724413" y="465670"/>
                </a:cubicBezTo>
                <a:cubicBezTo>
                  <a:pt x="6733346" y="485690"/>
                  <a:pt x="6738246" y="504000"/>
                  <a:pt x="6747136" y="526884"/>
                </a:cubicBezTo>
                <a:cubicBezTo>
                  <a:pt x="6752511" y="549520"/>
                  <a:pt x="6759498" y="567732"/>
                  <a:pt x="6768004" y="588562"/>
                </a:cubicBezTo>
                <a:cubicBezTo>
                  <a:pt x="6775486" y="605716"/>
                  <a:pt x="6787422" y="628112"/>
                  <a:pt x="6800466" y="639109"/>
                </a:cubicBezTo>
                <a:cubicBezTo>
                  <a:pt x="6801684" y="640319"/>
                  <a:pt x="6802668" y="640882"/>
                  <a:pt x="6803249" y="640964"/>
                </a:cubicBezTo>
                <a:cubicBezTo>
                  <a:pt x="6805158" y="641291"/>
                  <a:pt x="6806415" y="639660"/>
                  <a:pt x="6807423" y="636790"/>
                </a:cubicBezTo>
                <a:cubicBezTo>
                  <a:pt x="6808210" y="633958"/>
                  <a:pt x="6809867" y="630326"/>
                  <a:pt x="6810205" y="626588"/>
                </a:cubicBezTo>
                <a:cubicBezTo>
                  <a:pt x="6811221" y="622717"/>
                  <a:pt x="6811915" y="618269"/>
                  <a:pt x="6812059" y="614066"/>
                </a:cubicBezTo>
                <a:cubicBezTo>
                  <a:pt x="6812232" y="609534"/>
                  <a:pt x="6812901" y="606615"/>
                  <a:pt x="6812524" y="603865"/>
                </a:cubicBezTo>
                <a:cubicBezTo>
                  <a:pt x="6812219" y="600352"/>
                  <a:pt x="6811987" y="596328"/>
                  <a:pt x="6812524" y="594590"/>
                </a:cubicBezTo>
                <a:cubicBezTo>
                  <a:pt x="6812115" y="582330"/>
                  <a:pt x="6813845" y="565821"/>
                  <a:pt x="6812986" y="550534"/>
                </a:cubicBezTo>
                <a:cubicBezTo>
                  <a:pt x="6813441" y="537279"/>
                  <a:pt x="6812590" y="519397"/>
                  <a:pt x="6813451" y="505552"/>
                </a:cubicBezTo>
                <a:cubicBezTo>
                  <a:pt x="6815360" y="484150"/>
                  <a:pt x="6817526" y="463610"/>
                  <a:pt x="6820871" y="442484"/>
                </a:cubicBezTo>
                <a:cubicBezTo>
                  <a:pt x="6828038" y="425796"/>
                  <a:pt x="6835388" y="409408"/>
                  <a:pt x="6849622" y="396109"/>
                </a:cubicBezTo>
                <a:cubicBezTo>
                  <a:pt x="6858351" y="385143"/>
                  <a:pt x="6869605" y="379715"/>
                  <a:pt x="6881156" y="377097"/>
                </a:cubicBezTo>
                <a:cubicBezTo>
                  <a:pt x="6893062" y="372831"/>
                  <a:pt x="6905253" y="371399"/>
                  <a:pt x="6917328" y="371069"/>
                </a:cubicBezTo>
                <a:close/>
                <a:moveTo>
                  <a:pt x="4875371" y="371069"/>
                </a:moveTo>
                <a:cubicBezTo>
                  <a:pt x="4879612" y="370195"/>
                  <a:pt x="4888297" y="371557"/>
                  <a:pt x="4890211" y="371069"/>
                </a:cubicBezTo>
                <a:cubicBezTo>
                  <a:pt x="4912201" y="373187"/>
                  <a:pt x="4932359" y="372692"/>
                  <a:pt x="4954670" y="377097"/>
                </a:cubicBezTo>
                <a:cubicBezTo>
                  <a:pt x="4977551" y="378686"/>
                  <a:pt x="4996976" y="385574"/>
                  <a:pt x="5014955" y="391937"/>
                </a:cubicBezTo>
                <a:cubicBezTo>
                  <a:pt x="5034437" y="399679"/>
                  <a:pt x="5050618" y="406142"/>
                  <a:pt x="5065967" y="416978"/>
                </a:cubicBezTo>
                <a:cubicBezTo>
                  <a:pt x="5081381" y="429965"/>
                  <a:pt x="5093345" y="440882"/>
                  <a:pt x="5102603" y="454540"/>
                </a:cubicBezTo>
                <a:cubicBezTo>
                  <a:pt x="5114203" y="474246"/>
                  <a:pt x="5121534" y="494191"/>
                  <a:pt x="5120224" y="518536"/>
                </a:cubicBezTo>
                <a:cubicBezTo>
                  <a:pt x="5117139" y="535344"/>
                  <a:pt x="5118913" y="556165"/>
                  <a:pt x="5110022" y="569548"/>
                </a:cubicBezTo>
                <a:cubicBezTo>
                  <a:pt x="5104932" y="588073"/>
                  <a:pt x="5095462" y="597051"/>
                  <a:pt x="5081271" y="608501"/>
                </a:cubicBezTo>
                <a:cubicBezTo>
                  <a:pt x="5072665" y="615132"/>
                  <a:pt x="5063918" y="620340"/>
                  <a:pt x="5052518" y="623805"/>
                </a:cubicBezTo>
                <a:cubicBezTo>
                  <a:pt x="5041817" y="627374"/>
                  <a:pt x="5032010" y="628456"/>
                  <a:pt x="5020057" y="628906"/>
                </a:cubicBezTo>
                <a:cubicBezTo>
                  <a:pt x="5018531" y="629325"/>
                  <a:pt x="5013732" y="629304"/>
                  <a:pt x="5012174" y="628906"/>
                </a:cubicBezTo>
                <a:cubicBezTo>
                  <a:pt x="5010390" y="629037"/>
                  <a:pt x="5007384" y="628337"/>
                  <a:pt x="5004290" y="627979"/>
                </a:cubicBezTo>
                <a:cubicBezTo>
                  <a:pt x="4992152" y="625085"/>
                  <a:pt x="4980109" y="622124"/>
                  <a:pt x="4968583" y="617777"/>
                </a:cubicBezTo>
                <a:cubicBezTo>
                  <a:pt x="4958809" y="613186"/>
                  <a:pt x="4943732" y="611096"/>
                  <a:pt x="4932874" y="608501"/>
                </a:cubicBezTo>
                <a:cubicBezTo>
                  <a:pt x="4929944" y="607831"/>
                  <a:pt x="4925064" y="607482"/>
                  <a:pt x="4918962" y="607574"/>
                </a:cubicBezTo>
                <a:cubicBezTo>
                  <a:pt x="4906423" y="608259"/>
                  <a:pt x="4895130" y="610255"/>
                  <a:pt x="4881863" y="614531"/>
                </a:cubicBezTo>
                <a:cubicBezTo>
                  <a:pt x="4870755" y="618923"/>
                  <a:pt x="4857788" y="624312"/>
                  <a:pt x="4849865" y="632617"/>
                </a:cubicBezTo>
                <a:cubicBezTo>
                  <a:pt x="4838706" y="640549"/>
                  <a:pt x="4832140" y="649494"/>
                  <a:pt x="4824823" y="658586"/>
                </a:cubicBezTo>
                <a:cubicBezTo>
                  <a:pt x="4817395" y="668690"/>
                  <a:pt x="4812216" y="678686"/>
                  <a:pt x="4809521" y="688264"/>
                </a:cubicBezTo>
                <a:cubicBezTo>
                  <a:pt x="4806632" y="700285"/>
                  <a:pt x="4803095" y="715085"/>
                  <a:pt x="4803027" y="727219"/>
                </a:cubicBezTo>
                <a:cubicBezTo>
                  <a:pt x="4803444" y="752464"/>
                  <a:pt x="4811323" y="766669"/>
                  <a:pt x="4817403" y="786578"/>
                </a:cubicBezTo>
                <a:cubicBezTo>
                  <a:pt x="4825611" y="803702"/>
                  <a:pt x="4838759" y="815759"/>
                  <a:pt x="4853112" y="827387"/>
                </a:cubicBezTo>
                <a:cubicBezTo>
                  <a:pt x="4858180" y="829749"/>
                  <a:pt x="4863742" y="832980"/>
                  <a:pt x="4872588" y="835733"/>
                </a:cubicBezTo>
                <a:cubicBezTo>
                  <a:pt x="4881655" y="839739"/>
                  <a:pt x="4888752" y="839462"/>
                  <a:pt x="4898557" y="839444"/>
                </a:cubicBezTo>
                <a:cubicBezTo>
                  <a:pt x="4904675" y="840162"/>
                  <a:pt x="4910470" y="838613"/>
                  <a:pt x="4916180" y="836197"/>
                </a:cubicBezTo>
                <a:cubicBezTo>
                  <a:pt x="4921525" y="833600"/>
                  <a:pt x="4924071" y="829613"/>
                  <a:pt x="4925454" y="823677"/>
                </a:cubicBezTo>
                <a:cubicBezTo>
                  <a:pt x="4925486" y="822560"/>
                  <a:pt x="4925736" y="821492"/>
                  <a:pt x="4925919" y="820895"/>
                </a:cubicBezTo>
                <a:cubicBezTo>
                  <a:pt x="4926085" y="820376"/>
                  <a:pt x="4926360" y="819365"/>
                  <a:pt x="4926381" y="818112"/>
                </a:cubicBezTo>
                <a:cubicBezTo>
                  <a:pt x="4926449" y="813523"/>
                  <a:pt x="4925247" y="809256"/>
                  <a:pt x="4922672" y="806519"/>
                </a:cubicBezTo>
                <a:cubicBezTo>
                  <a:pt x="4920008" y="803730"/>
                  <a:pt x="4917562" y="801754"/>
                  <a:pt x="4912933" y="800490"/>
                </a:cubicBezTo>
                <a:cubicBezTo>
                  <a:pt x="4909591" y="799818"/>
                  <a:pt x="4904619" y="798122"/>
                  <a:pt x="4899949" y="797244"/>
                </a:cubicBezTo>
                <a:cubicBezTo>
                  <a:pt x="4895213" y="796288"/>
                  <a:pt x="4891301" y="795105"/>
                  <a:pt x="4887428" y="793997"/>
                </a:cubicBezTo>
                <a:cubicBezTo>
                  <a:pt x="4875646" y="789408"/>
                  <a:pt x="4867658" y="785611"/>
                  <a:pt x="4861922" y="774521"/>
                </a:cubicBezTo>
                <a:cubicBezTo>
                  <a:pt x="4855228" y="764718"/>
                  <a:pt x="4851496" y="755637"/>
                  <a:pt x="4852184" y="741131"/>
                </a:cubicBezTo>
                <a:cubicBezTo>
                  <a:pt x="4850500" y="731787"/>
                  <a:pt x="4854632" y="722559"/>
                  <a:pt x="4857749" y="714234"/>
                </a:cubicBezTo>
                <a:cubicBezTo>
                  <a:pt x="4862461" y="701345"/>
                  <a:pt x="4872386" y="689053"/>
                  <a:pt x="4886500" y="676208"/>
                </a:cubicBezTo>
                <a:cubicBezTo>
                  <a:pt x="4898381" y="666254"/>
                  <a:pt x="4911486" y="656931"/>
                  <a:pt x="4930091" y="653021"/>
                </a:cubicBezTo>
                <a:cubicBezTo>
                  <a:pt x="4948393" y="647797"/>
                  <a:pt x="4965146" y="646089"/>
                  <a:pt x="4983886" y="646529"/>
                </a:cubicBezTo>
                <a:cubicBezTo>
                  <a:pt x="4989056" y="647485"/>
                  <a:pt x="4993191" y="646397"/>
                  <a:pt x="4999652" y="646993"/>
                </a:cubicBezTo>
                <a:cubicBezTo>
                  <a:pt x="5005345" y="647146"/>
                  <a:pt x="5010098" y="647668"/>
                  <a:pt x="5015419" y="647456"/>
                </a:cubicBezTo>
                <a:cubicBezTo>
                  <a:pt x="5069384" y="647891"/>
                  <a:pt x="5115897" y="658518"/>
                  <a:pt x="5135991" y="688264"/>
                </a:cubicBezTo>
                <a:cubicBezTo>
                  <a:pt x="5169438" y="710964"/>
                  <a:pt x="5176114" y="763406"/>
                  <a:pt x="5179582" y="816257"/>
                </a:cubicBezTo>
                <a:cubicBezTo>
                  <a:pt x="5177846" y="831822"/>
                  <a:pt x="5177968" y="845408"/>
                  <a:pt x="5176337" y="857994"/>
                </a:cubicBezTo>
                <a:cubicBezTo>
                  <a:pt x="5175667" y="873819"/>
                  <a:pt x="5172136" y="886995"/>
                  <a:pt x="5165671" y="897875"/>
                </a:cubicBezTo>
                <a:cubicBezTo>
                  <a:pt x="5152979" y="942321"/>
                  <a:pt x="5127616" y="965071"/>
                  <a:pt x="5092864" y="994332"/>
                </a:cubicBezTo>
                <a:cubicBezTo>
                  <a:pt x="5056190" y="1020276"/>
                  <a:pt x="5020959" y="1038785"/>
                  <a:pt x="4980176" y="1049981"/>
                </a:cubicBezTo>
                <a:cubicBezTo>
                  <a:pt x="4960021" y="1056393"/>
                  <a:pt x="4941187" y="1060198"/>
                  <a:pt x="4923136" y="1062038"/>
                </a:cubicBezTo>
                <a:cubicBezTo>
                  <a:pt x="4903514" y="1062439"/>
                  <a:pt x="4884015" y="1067252"/>
                  <a:pt x="4867951" y="1065749"/>
                </a:cubicBezTo>
                <a:cubicBezTo>
                  <a:pt x="4829293" y="1068775"/>
                  <a:pt x="4797765" y="1064128"/>
                  <a:pt x="4765928" y="1051372"/>
                </a:cubicBezTo>
                <a:cubicBezTo>
                  <a:pt x="4733881" y="1041210"/>
                  <a:pt x="4707298" y="1030910"/>
                  <a:pt x="4677819" y="1012882"/>
                </a:cubicBezTo>
                <a:cubicBezTo>
                  <a:pt x="4651480" y="996531"/>
                  <a:pt x="4630066" y="980336"/>
                  <a:pt x="4607331" y="955842"/>
                </a:cubicBezTo>
                <a:cubicBezTo>
                  <a:pt x="4584055" y="934465"/>
                  <a:pt x="4573206" y="906419"/>
                  <a:pt x="4559101" y="884891"/>
                </a:cubicBezTo>
                <a:cubicBezTo>
                  <a:pt x="4548291" y="862469"/>
                  <a:pt x="4535123" y="838428"/>
                  <a:pt x="4534987" y="813938"/>
                </a:cubicBezTo>
                <a:cubicBezTo>
                  <a:pt x="4528663" y="785447"/>
                  <a:pt x="4527465" y="759714"/>
                  <a:pt x="4527566" y="738349"/>
                </a:cubicBezTo>
                <a:cubicBezTo>
                  <a:pt x="4528549" y="721754"/>
                  <a:pt x="4527103" y="709714"/>
                  <a:pt x="4529886" y="693831"/>
                </a:cubicBezTo>
                <a:cubicBezTo>
                  <a:pt x="4533479" y="679116"/>
                  <a:pt x="4533845" y="665086"/>
                  <a:pt x="4536842" y="649311"/>
                </a:cubicBezTo>
                <a:cubicBezTo>
                  <a:pt x="4543804" y="602579"/>
                  <a:pt x="4558103" y="568707"/>
                  <a:pt x="4576722" y="533840"/>
                </a:cubicBezTo>
                <a:cubicBezTo>
                  <a:pt x="4597625" y="494445"/>
                  <a:pt x="4615177" y="475086"/>
                  <a:pt x="4646748" y="446194"/>
                </a:cubicBezTo>
                <a:cubicBezTo>
                  <a:pt x="4673925" y="418855"/>
                  <a:pt x="4708664" y="398450"/>
                  <a:pt x="4746452" y="390545"/>
                </a:cubicBezTo>
                <a:cubicBezTo>
                  <a:pt x="4781402" y="377607"/>
                  <a:pt x="4824496" y="363366"/>
                  <a:pt x="4875371" y="371069"/>
                </a:cubicBezTo>
                <a:close/>
                <a:moveTo>
                  <a:pt x="4051840" y="371069"/>
                </a:moveTo>
                <a:cubicBezTo>
                  <a:pt x="4069659" y="371316"/>
                  <a:pt x="4086902" y="375840"/>
                  <a:pt x="4106097" y="383125"/>
                </a:cubicBezTo>
                <a:cubicBezTo>
                  <a:pt x="4126611" y="391112"/>
                  <a:pt x="4139461" y="400185"/>
                  <a:pt x="4149226" y="414660"/>
                </a:cubicBezTo>
                <a:cubicBezTo>
                  <a:pt x="4166409" y="430708"/>
                  <a:pt x="4173175" y="450955"/>
                  <a:pt x="4177514" y="471235"/>
                </a:cubicBezTo>
                <a:cubicBezTo>
                  <a:pt x="4177656" y="491967"/>
                  <a:pt x="4181720" y="515509"/>
                  <a:pt x="4184469" y="542651"/>
                </a:cubicBezTo>
                <a:cubicBezTo>
                  <a:pt x="4185088" y="547152"/>
                  <a:pt x="4184252" y="550067"/>
                  <a:pt x="4184469" y="551926"/>
                </a:cubicBezTo>
                <a:cubicBezTo>
                  <a:pt x="4181360" y="575913"/>
                  <a:pt x="4182875" y="600380"/>
                  <a:pt x="4184933" y="623341"/>
                </a:cubicBezTo>
                <a:cubicBezTo>
                  <a:pt x="4188673" y="650147"/>
                  <a:pt x="4183586" y="666787"/>
                  <a:pt x="4183542" y="694758"/>
                </a:cubicBezTo>
                <a:cubicBezTo>
                  <a:pt x="4179708" y="722965"/>
                  <a:pt x="4183037" y="751626"/>
                  <a:pt x="4179368" y="781013"/>
                </a:cubicBezTo>
                <a:cubicBezTo>
                  <a:pt x="4181574" y="809882"/>
                  <a:pt x="4175821" y="836208"/>
                  <a:pt x="4171485" y="865413"/>
                </a:cubicBezTo>
                <a:cubicBezTo>
                  <a:pt x="4168024" y="886233"/>
                  <a:pt x="4161723" y="910335"/>
                  <a:pt x="4158500" y="932656"/>
                </a:cubicBezTo>
                <a:cubicBezTo>
                  <a:pt x="4153082" y="952676"/>
                  <a:pt x="4141875" y="971797"/>
                  <a:pt x="4134386" y="991550"/>
                </a:cubicBezTo>
                <a:cubicBezTo>
                  <a:pt x="4122300" y="1007425"/>
                  <a:pt x="4111194" y="1026188"/>
                  <a:pt x="4093113" y="1033287"/>
                </a:cubicBezTo>
                <a:cubicBezTo>
                  <a:pt x="4075781" y="1044552"/>
                  <a:pt x="4053064" y="1047013"/>
                  <a:pt x="4027727" y="1049054"/>
                </a:cubicBezTo>
                <a:cubicBezTo>
                  <a:pt x="4005612" y="1049343"/>
                  <a:pt x="3987476" y="1044704"/>
                  <a:pt x="3972541" y="1042561"/>
                </a:cubicBezTo>
                <a:cubicBezTo>
                  <a:pt x="3957342" y="1037257"/>
                  <a:pt x="3943540" y="1028833"/>
                  <a:pt x="3933124" y="1021692"/>
                </a:cubicBezTo>
                <a:cubicBezTo>
                  <a:pt x="3921035" y="1013601"/>
                  <a:pt x="3912295" y="1001462"/>
                  <a:pt x="3904371" y="984593"/>
                </a:cubicBezTo>
                <a:cubicBezTo>
                  <a:pt x="3898591" y="971362"/>
                  <a:pt x="3887354" y="951816"/>
                  <a:pt x="3882112" y="929409"/>
                </a:cubicBezTo>
                <a:cubicBezTo>
                  <a:pt x="3880382" y="922456"/>
                  <a:pt x="3876248" y="914563"/>
                  <a:pt x="3873766" y="903440"/>
                </a:cubicBezTo>
                <a:cubicBezTo>
                  <a:pt x="3869886" y="892884"/>
                  <a:pt x="3866369" y="880763"/>
                  <a:pt x="3863563" y="871442"/>
                </a:cubicBezTo>
                <a:cubicBezTo>
                  <a:pt x="3860210" y="858946"/>
                  <a:pt x="3854879" y="849638"/>
                  <a:pt x="3851505" y="840835"/>
                </a:cubicBezTo>
                <a:cubicBezTo>
                  <a:pt x="3847668" y="832040"/>
                  <a:pt x="3842147" y="824444"/>
                  <a:pt x="3837594" y="819039"/>
                </a:cubicBezTo>
                <a:cubicBezTo>
                  <a:pt x="3835165" y="816577"/>
                  <a:pt x="3833454" y="815434"/>
                  <a:pt x="3832029" y="815329"/>
                </a:cubicBezTo>
                <a:cubicBezTo>
                  <a:pt x="3829338" y="815392"/>
                  <a:pt x="3826956" y="817941"/>
                  <a:pt x="3825072" y="821822"/>
                </a:cubicBezTo>
                <a:cubicBezTo>
                  <a:pt x="3823620" y="826024"/>
                  <a:pt x="3821730" y="831943"/>
                  <a:pt x="3822754" y="838517"/>
                </a:cubicBezTo>
                <a:cubicBezTo>
                  <a:pt x="3823195" y="847361"/>
                  <a:pt x="3824487" y="853081"/>
                  <a:pt x="3823681" y="861703"/>
                </a:cubicBezTo>
                <a:cubicBezTo>
                  <a:pt x="3823524" y="864808"/>
                  <a:pt x="3823393" y="867442"/>
                  <a:pt x="3823681" y="868195"/>
                </a:cubicBezTo>
                <a:cubicBezTo>
                  <a:pt x="3823859" y="883995"/>
                  <a:pt x="3821802" y="899060"/>
                  <a:pt x="3822754" y="916425"/>
                </a:cubicBezTo>
                <a:cubicBezTo>
                  <a:pt x="3821988" y="931856"/>
                  <a:pt x="3820625" y="947343"/>
                  <a:pt x="3817189" y="961871"/>
                </a:cubicBezTo>
                <a:cubicBezTo>
                  <a:pt x="3814546" y="985771"/>
                  <a:pt x="3801403" y="1006632"/>
                  <a:pt x="3785655" y="1022156"/>
                </a:cubicBezTo>
                <a:cubicBezTo>
                  <a:pt x="3769828" y="1040526"/>
                  <a:pt x="3748303" y="1045710"/>
                  <a:pt x="3717022" y="1045344"/>
                </a:cubicBezTo>
                <a:cubicBezTo>
                  <a:pt x="3681396" y="1047829"/>
                  <a:pt x="3651047" y="1033657"/>
                  <a:pt x="3634012" y="1016591"/>
                </a:cubicBezTo>
                <a:cubicBezTo>
                  <a:pt x="3609710" y="998434"/>
                  <a:pt x="3599786" y="968637"/>
                  <a:pt x="3595522" y="942393"/>
                </a:cubicBezTo>
                <a:cubicBezTo>
                  <a:pt x="3592029" y="921521"/>
                  <a:pt x="3590175" y="889908"/>
                  <a:pt x="3587638" y="865877"/>
                </a:cubicBezTo>
                <a:cubicBezTo>
                  <a:pt x="3590283" y="838344"/>
                  <a:pt x="3587473" y="810564"/>
                  <a:pt x="3586247" y="783794"/>
                </a:cubicBezTo>
                <a:cubicBezTo>
                  <a:pt x="3584084" y="770866"/>
                  <a:pt x="3585414" y="764731"/>
                  <a:pt x="3586247" y="747624"/>
                </a:cubicBezTo>
                <a:cubicBezTo>
                  <a:pt x="3586343" y="740098"/>
                  <a:pt x="3586212" y="715346"/>
                  <a:pt x="3586247" y="702177"/>
                </a:cubicBezTo>
                <a:cubicBezTo>
                  <a:pt x="3587535" y="666474"/>
                  <a:pt x="3586787" y="629828"/>
                  <a:pt x="3589494" y="591807"/>
                </a:cubicBezTo>
                <a:cubicBezTo>
                  <a:pt x="3595444" y="555123"/>
                  <a:pt x="3592638" y="516669"/>
                  <a:pt x="3606652" y="488858"/>
                </a:cubicBezTo>
                <a:cubicBezTo>
                  <a:pt x="3620178" y="461230"/>
                  <a:pt x="3625193" y="431808"/>
                  <a:pt x="3649315" y="412804"/>
                </a:cubicBezTo>
                <a:cubicBezTo>
                  <a:pt x="3669530" y="392087"/>
                  <a:pt x="3693044" y="379600"/>
                  <a:pt x="3730006" y="383125"/>
                </a:cubicBezTo>
                <a:cubicBezTo>
                  <a:pt x="3750218" y="382139"/>
                  <a:pt x="3767276" y="385061"/>
                  <a:pt x="3782408" y="391008"/>
                </a:cubicBezTo>
                <a:cubicBezTo>
                  <a:pt x="3795461" y="396668"/>
                  <a:pt x="3808983" y="403225"/>
                  <a:pt x="3822754" y="415587"/>
                </a:cubicBezTo>
                <a:cubicBezTo>
                  <a:pt x="3838000" y="429991"/>
                  <a:pt x="3846979" y="446069"/>
                  <a:pt x="3858926" y="465670"/>
                </a:cubicBezTo>
                <a:cubicBezTo>
                  <a:pt x="3867887" y="485814"/>
                  <a:pt x="3878066" y="506004"/>
                  <a:pt x="3881649" y="526884"/>
                </a:cubicBezTo>
                <a:cubicBezTo>
                  <a:pt x="3886831" y="547028"/>
                  <a:pt x="3893012" y="569732"/>
                  <a:pt x="3902517" y="588562"/>
                </a:cubicBezTo>
                <a:cubicBezTo>
                  <a:pt x="3910136" y="608424"/>
                  <a:pt x="3919658" y="625798"/>
                  <a:pt x="3934978" y="639109"/>
                </a:cubicBezTo>
                <a:cubicBezTo>
                  <a:pt x="3936332" y="640361"/>
                  <a:pt x="3937183" y="640857"/>
                  <a:pt x="3937761" y="640964"/>
                </a:cubicBezTo>
                <a:cubicBezTo>
                  <a:pt x="3939848" y="640971"/>
                  <a:pt x="3941095" y="639893"/>
                  <a:pt x="3941935" y="636790"/>
                </a:cubicBezTo>
                <a:cubicBezTo>
                  <a:pt x="3942722" y="634424"/>
                  <a:pt x="3943567" y="631213"/>
                  <a:pt x="3944717" y="626588"/>
                </a:cubicBezTo>
                <a:cubicBezTo>
                  <a:pt x="3945320" y="621922"/>
                  <a:pt x="3946322" y="617909"/>
                  <a:pt x="3946572" y="614066"/>
                </a:cubicBezTo>
                <a:cubicBezTo>
                  <a:pt x="3946545" y="610014"/>
                  <a:pt x="3947173" y="606480"/>
                  <a:pt x="3947035" y="603865"/>
                </a:cubicBezTo>
                <a:cubicBezTo>
                  <a:pt x="3947548" y="601047"/>
                  <a:pt x="3947180" y="596733"/>
                  <a:pt x="3947035" y="594590"/>
                </a:cubicBezTo>
                <a:cubicBezTo>
                  <a:pt x="3947293" y="580787"/>
                  <a:pt x="3947976" y="565236"/>
                  <a:pt x="3947499" y="550534"/>
                </a:cubicBezTo>
                <a:cubicBezTo>
                  <a:pt x="3948030" y="534779"/>
                  <a:pt x="3948076" y="521212"/>
                  <a:pt x="3947964" y="505552"/>
                </a:cubicBezTo>
                <a:cubicBezTo>
                  <a:pt x="3946156" y="482891"/>
                  <a:pt x="3952030" y="459299"/>
                  <a:pt x="3955383" y="442484"/>
                </a:cubicBezTo>
                <a:cubicBezTo>
                  <a:pt x="3957300" y="423227"/>
                  <a:pt x="3969312" y="408389"/>
                  <a:pt x="3984134" y="396109"/>
                </a:cubicBezTo>
                <a:cubicBezTo>
                  <a:pt x="3992920" y="389305"/>
                  <a:pt x="4003118" y="381279"/>
                  <a:pt x="4015669" y="377097"/>
                </a:cubicBezTo>
                <a:cubicBezTo>
                  <a:pt x="4028018" y="370847"/>
                  <a:pt x="4039179" y="371884"/>
                  <a:pt x="4051840" y="371069"/>
                </a:cubicBezTo>
                <a:close/>
                <a:moveTo>
                  <a:pt x="7848778" y="368286"/>
                </a:moveTo>
                <a:cubicBezTo>
                  <a:pt x="7864817" y="369052"/>
                  <a:pt x="7879619" y="370810"/>
                  <a:pt x="7897007" y="377097"/>
                </a:cubicBezTo>
                <a:cubicBezTo>
                  <a:pt x="7912982" y="381425"/>
                  <a:pt x="7928537" y="391483"/>
                  <a:pt x="7938742" y="403530"/>
                </a:cubicBezTo>
                <a:cubicBezTo>
                  <a:pt x="7958690" y="421051"/>
                  <a:pt x="7970318" y="444662"/>
                  <a:pt x="7976304" y="473091"/>
                </a:cubicBezTo>
                <a:cubicBezTo>
                  <a:pt x="7980515" y="496153"/>
                  <a:pt x="7985472" y="535544"/>
                  <a:pt x="7986972" y="566766"/>
                </a:cubicBezTo>
                <a:cubicBezTo>
                  <a:pt x="7991095" y="614743"/>
                  <a:pt x="7992782" y="651135"/>
                  <a:pt x="7989754" y="701250"/>
                </a:cubicBezTo>
                <a:cubicBezTo>
                  <a:pt x="7993378" y="727993"/>
                  <a:pt x="7991284" y="759289"/>
                  <a:pt x="7988363" y="789824"/>
                </a:cubicBezTo>
                <a:cubicBezTo>
                  <a:pt x="7985970" y="819647"/>
                  <a:pt x="7984021" y="845549"/>
                  <a:pt x="7983261" y="878397"/>
                </a:cubicBezTo>
                <a:cubicBezTo>
                  <a:pt x="7980704" y="893425"/>
                  <a:pt x="7977520" y="908759"/>
                  <a:pt x="7978160" y="923844"/>
                </a:cubicBezTo>
                <a:cubicBezTo>
                  <a:pt x="7975341" y="939439"/>
                  <a:pt x="7971119" y="954135"/>
                  <a:pt x="7964713" y="967435"/>
                </a:cubicBezTo>
                <a:cubicBezTo>
                  <a:pt x="7951183" y="985805"/>
                  <a:pt x="7941996" y="1004119"/>
                  <a:pt x="7920657" y="1019838"/>
                </a:cubicBezTo>
                <a:cubicBezTo>
                  <a:pt x="7896811" y="1037668"/>
                  <a:pt x="7874267" y="1044133"/>
                  <a:pt x="7848778" y="1042561"/>
                </a:cubicBezTo>
                <a:cubicBezTo>
                  <a:pt x="7842581" y="1042053"/>
                  <a:pt x="7837705" y="1042228"/>
                  <a:pt x="7834865" y="1041633"/>
                </a:cubicBezTo>
                <a:cubicBezTo>
                  <a:pt x="7808704" y="1038235"/>
                  <a:pt x="7790468" y="1027382"/>
                  <a:pt x="7769942" y="1015200"/>
                </a:cubicBezTo>
                <a:cubicBezTo>
                  <a:pt x="7747829" y="1000931"/>
                  <a:pt x="7735831" y="982580"/>
                  <a:pt x="7727277" y="965581"/>
                </a:cubicBezTo>
                <a:cubicBezTo>
                  <a:pt x="7714083" y="941957"/>
                  <a:pt x="7704197" y="916932"/>
                  <a:pt x="7703163" y="883962"/>
                </a:cubicBezTo>
                <a:cubicBezTo>
                  <a:pt x="7699536" y="851733"/>
                  <a:pt x="7701052" y="818653"/>
                  <a:pt x="7697599" y="787505"/>
                </a:cubicBezTo>
                <a:cubicBezTo>
                  <a:pt x="7695836" y="768699"/>
                  <a:pt x="7698586" y="751824"/>
                  <a:pt x="7698062" y="734175"/>
                </a:cubicBezTo>
                <a:cubicBezTo>
                  <a:pt x="7697316" y="716257"/>
                  <a:pt x="7696805" y="699330"/>
                  <a:pt x="7699454" y="681772"/>
                </a:cubicBezTo>
                <a:cubicBezTo>
                  <a:pt x="7703006" y="654662"/>
                  <a:pt x="7704418" y="630338"/>
                  <a:pt x="7701772" y="600619"/>
                </a:cubicBezTo>
                <a:cubicBezTo>
                  <a:pt x="7702317" y="571052"/>
                  <a:pt x="7705965" y="543856"/>
                  <a:pt x="7708730" y="521783"/>
                </a:cubicBezTo>
                <a:cubicBezTo>
                  <a:pt x="7708514" y="498157"/>
                  <a:pt x="7720261" y="470950"/>
                  <a:pt x="7726351" y="452686"/>
                </a:cubicBezTo>
                <a:cubicBezTo>
                  <a:pt x="7735151" y="431550"/>
                  <a:pt x="7745834" y="414570"/>
                  <a:pt x="7762523" y="399820"/>
                </a:cubicBezTo>
                <a:cubicBezTo>
                  <a:pt x="7774784" y="389996"/>
                  <a:pt x="7789884" y="382320"/>
                  <a:pt x="7802402" y="376170"/>
                </a:cubicBezTo>
                <a:cubicBezTo>
                  <a:pt x="7818212" y="369304"/>
                  <a:pt x="7830608" y="370143"/>
                  <a:pt x="7848778" y="368286"/>
                </a:cubicBezTo>
                <a:close/>
                <a:moveTo>
                  <a:pt x="7211525" y="368286"/>
                </a:moveTo>
                <a:cubicBezTo>
                  <a:pt x="7225594" y="369701"/>
                  <a:pt x="7243760" y="370986"/>
                  <a:pt x="7260057" y="377097"/>
                </a:cubicBezTo>
                <a:cubicBezTo>
                  <a:pt x="7276891" y="381853"/>
                  <a:pt x="7289568" y="390940"/>
                  <a:pt x="7301199" y="403530"/>
                </a:cubicBezTo>
                <a:cubicBezTo>
                  <a:pt x="7318537" y="419493"/>
                  <a:pt x="7331978" y="444235"/>
                  <a:pt x="7338646" y="473091"/>
                </a:cubicBezTo>
                <a:cubicBezTo>
                  <a:pt x="7344297" y="504002"/>
                  <a:pt x="7348341" y="531177"/>
                  <a:pt x="7349270" y="566766"/>
                </a:cubicBezTo>
                <a:cubicBezTo>
                  <a:pt x="7349290" y="569414"/>
                  <a:pt x="7350219" y="572676"/>
                  <a:pt x="7350197" y="575113"/>
                </a:cubicBezTo>
                <a:cubicBezTo>
                  <a:pt x="7355991" y="574356"/>
                  <a:pt x="7368853" y="573504"/>
                  <a:pt x="7371514" y="575113"/>
                </a:cubicBezTo>
                <a:cubicBezTo>
                  <a:pt x="7379454" y="574939"/>
                  <a:pt x="7385915" y="575006"/>
                  <a:pt x="7393788" y="576040"/>
                </a:cubicBezTo>
                <a:cubicBezTo>
                  <a:pt x="7395048" y="536149"/>
                  <a:pt x="7400480" y="512138"/>
                  <a:pt x="7409091" y="474945"/>
                </a:cubicBezTo>
                <a:cubicBezTo>
                  <a:pt x="7416932" y="446677"/>
                  <a:pt x="7431553" y="416452"/>
                  <a:pt x="7453146" y="399820"/>
                </a:cubicBezTo>
                <a:cubicBezTo>
                  <a:pt x="7465894" y="389008"/>
                  <a:pt x="7480088" y="384113"/>
                  <a:pt x="7493492" y="376170"/>
                </a:cubicBezTo>
                <a:cubicBezTo>
                  <a:pt x="7510150" y="372553"/>
                  <a:pt x="7524448" y="366146"/>
                  <a:pt x="7539402" y="368286"/>
                </a:cubicBezTo>
                <a:cubicBezTo>
                  <a:pt x="7554297" y="368215"/>
                  <a:pt x="7575241" y="371221"/>
                  <a:pt x="7588095" y="377097"/>
                </a:cubicBezTo>
                <a:cubicBezTo>
                  <a:pt x="7603478" y="382840"/>
                  <a:pt x="7615256" y="390464"/>
                  <a:pt x="7629366" y="403530"/>
                </a:cubicBezTo>
                <a:cubicBezTo>
                  <a:pt x="7649330" y="420486"/>
                  <a:pt x="7662068" y="448181"/>
                  <a:pt x="7666929" y="473091"/>
                </a:cubicBezTo>
                <a:cubicBezTo>
                  <a:pt x="7675353" y="504401"/>
                  <a:pt x="7676940" y="531635"/>
                  <a:pt x="7677596" y="566766"/>
                </a:cubicBezTo>
                <a:cubicBezTo>
                  <a:pt x="7674595" y="613988"/>
                  <a:pt x="7679650" y="648361"/>
                  <a:pt x="7680378" y="695685"/>
                </a:cubicBezTo>
                <a:cubicBezTo>
                  <a:pt x="7677300" y="727662"/>
                  <a:pt x="7680172" y="754857"/>
                  <a:pt x="7678987" y="787041"/>
                </a:cubicBezTo>
                <a:cubicBezTo>
                  <a:pt x="7675126" y="813735"/>
                  <a:pt x="7673875" y="850259"/>
                  <a:pt x="7673885" y="878397"/>
                </a:cubicBezTo>
                <a:cubicBezTo>
                  <a:pt x="7671963" y="894986"/>
                  <a:pt x="7670472" y="909644"/>
                  <a:pt x="7668785" y="923844"/>
                </a:cubicBezTo>
                <a:cubicBezTo>
                  <a:pt x="7665821" y="938777"/>
                  <a:pt x="7661872" y="950771"/>
                  <a:pt x="7655337" y="967435"/>
                </a:cubicBezTo>
                <a:cubicBezTo>
                  <a:pt x="7646867" y="984210"/>
                  <a:pt x="7631646" y="1003117"/>
                  <a:pt x="7611281" y="1019838"/>
                </a:cubicBezTo>
                <a:cubicBezTo>
                  <a:pt x="7593958" y="1035356"/>
                  <a:pt x="7567858" y="1043550"/>
                  <a:pt x="7539402" y="1042561"/>
                </a:cubicBezTo>
                <a:cubicBezTo>
                  <a:pt x="7532795" y="1042317"/>
                  <a:pt x="7528612" y="1041635"/>
                  <a:pt x="7525490" y="1041633"/>
                </a:cubicBezTo>
                <a:cubicBezTo>
                  <a:pt x="7497772" y="1035550"/>
                  <a:pt x="7478633" y="1029205"/>
                  <a:pt x="7460565" y="1015200"/>
                </a:cubicBezTo>
                <a:cubicBezTo>
                  <a:pt x="7438600" y="1000640"/>
                  <a:pt x="7431284" y="985528"/>
                  <a:pt x="7417901" y="965581"/>
                </a:cubicBezTo>
                <a:cubicBezTo>
                  <a:pt x="7409435" y="945666"/>
                  <a:pt x="7400257" y="923960"/>
                  <a:pt x="7396107" y="897411"/>
                </a:cubicBezTo>
                <a:cubicBezTo>
                  <a:pt x="7394688" y="872239"/>
                  <a:pt x="7385538" y="847968"/>
                  <a:pt x="7388223" y="816257"/>
                </a:cubicBezTo>
                <a:cubicBezTo>
                  <a:pt x="7378844" y="816337"/>
                  <a:pt x="7375724" y="815727"/>
                  <a:pt x="7369217" y="816257"/>
                </a:cubicBezTo>
                <a:cubicBezTo>
                  <a:pt x="7362922" y="816155"/>
                  <a:pt x="7356066" y="815861"/>
                  <a:pt x="7349270" y="815329"/>
                </a:cubicBezTo>
                <a:cubicBezTo>
                  <a:pt x="7347543" y="826281"/>
                  <a:pt x="7348360" y="836422"/>
                  <a:pt x="7347877" y="846863"/>
                </a:cubicBezTo>
                <a:cubicBezTo>
                  <a:pt x="7347322" y="856692"/>
                  <a:pt x="7348454" y="867668"/>
                  <a:pt x="7345559" y="878397"/>
                </a:cubicBezTo>
                <a:cubicBezTo>
                  <a:pt x="7343622" y="894912"/>
                  <a:pt x="7343143" y="911884"/>
                  <a:pt x="7340473" y="923844"/>
                </a:cubicBezTo>
                <a:cubicBezTo>
                  <a:pt x="7338515" y="938547"/>
                  <a:pt x="7334853" y="951313"/>
                  <a:pt x="7327069" y="967435"/>
                </a:cubicBezTo>
                <a:cubicBezTo>
                  <a:pt x="7319718" y="988463"/>
                  <a:pt x="7303307" y="1006331"/>
                  <a:pt x="7283621" y="1019838"/>
                </a:cubicBezTo>
                <a:cubicBezTo>
                  <a:pt x="7266611" y="1034110"/>
                  <a:pt x="7239532" y="1042752"/>
                  <a:pt x="7211510" y="1042561"/>
                </a:cubicBezTo>
                <a:cubicBezTo>
                  <a:pt x="7205746" y="1043000"/>
                  <a:pt x="7201030" y="1042667"/>
                  <a:pt x="7197641" y="1041633"/>
                </a:cubicBezTo>
                <a:cubicBezTo>
                  <a:pt x="7172284" y="1037933"/>
                  <a:pt x="7154535" y="1027223"/>
                  <a:pt x="7133398" y="1015200"/>
                </a:cubicBezTo>
                <a:cubicBezTo>
                  <a:pt x="7116969" y="999471"/>
                  <a:pt x="7101015" y="985752"/>
                  <a:pt x="7090402" y="965581"/>
                </a:cubicBezTo>
                <a:cubicBezTo>
                  <a:pt x="7079335" y="937888"/>
                  <a:pt x="7071133" y="915825"/>
                  <a:pt x="7066374" y="883962"/>
                </a:cubicBezTo>
                <a:cubicBezTo>
                  <a:pt x="7062158" y="856766"/>
                  <a:pt x="7065134" y="820066"/>
                  <a:pt x="7060824" y="787505"/>
                </a:cubicBezTo>
                <a:cubicBezTo>
                  <a:pt x="7061347" y="769875"/>
                  <a:pt x="7058975" y="752066"/>
                  <a:pt x="7061287" y="734175"/>
                </a:cubicBezTo>
                <a:cubicBezTo>
                  <a:pt x="7064231" y="714550"/>
                  <a:pt x="7063093" y="699348"/>
                  <a:pt x="7062679" y="681772"/>
                </a:cubicBezTo>
                <a:cubicBezTo>
                  <a:pt x="7068317" y="653384"/>
                  <a:pt x="7067427" y="629018"/>
                  <a:pt x="7064990" y="600619"/>
                </a:cubicBezTo>
                <a:cubicBezTo>
                  <a:pt x="7064951" y="569980"/>
                  <a:pt x="7072337" y="544588"/>
                  <a:pt x="7071925" y="521783"/>
                </a:cubicBezTo>
                <a:cubicBezTo>
                  <a:pt x="7075671" y="497049"/>
                  <a:pt x="7081823" y="471991"/>
                  <a:pt x="7089953" y="452686"/>
                </a:cubicBezTo>
                <a:cubicBezTo>
                  <a:pt x="7100958" y="430772"/>
                  <a:pt x="7112154" y="416742"/>
                  <a:pt x="7125545" y="399820"/>
                </a:cubicBezTo>
                <a:cubicBezTo>
                  <a:pt x="7137298" y="390145"/>
                  <a:pt x="7151143" y="380004"/>
                  <a:pt x="7165760" y="376170"/>
                </a:cubicBezTo>
                <a:cubicBezTo>
                  <a:pt x="7179934" y="370059"/>
                  <a:pt x="7196007" y="370907"/>
                  <a:pt x="7211525" y="368286"/>
                </a:cubicBezTo>
                <a:close/>
                <a:moveTo>
                  <a:pt x="5333073" y="368286"/>
                </a:moveTo>
                <a:cubicBezTo>
                  <a:pt x="5348615" y="367523"/>
                  <a:pt x="5366131" y="369920"/>
                  <a:pt x="5381303" y="377097"/>
                </a:cubicBezTo>
                <a:cubicBezTo>
                  <a:pt x="5395779" y="380102"/>
                  <a:pt x="5412050" y="390401"/>
                  <a:pt x="5423039" y="403530"/>
                </a:cubicBezTo>
                <a:cubicBezTo>
                  <a:pt x="5441832" y="422771"/>
                  <a:pt x="5456384" y="446564"/>
                  <a:pt x="5460602" y="473091"/>
                </a:cubicBezTo>
                <a:cubicBezTo>
                  <a:pt x="5462401" y="503414"/>
                  <a:pt x="5469043" y="531524"/>
                  <a:pt x="5471267" y="566766"/>
                </a:cubicBezTo>
                <a:cubicBezTo>
                  <a:pt x="5468266" y="607380"/>
                  <a:pt x="5476953" y="657021"/>
                  <a:pt x="5474050" y="701250"/>
                </a:cubicBezTo>
                <a:cubicBezTo>
                  <a:pt x="5473139" y="732700"/>
                  <a:pt x="5473020" y="759174"/>
                  <a:pt x="5472659" y="789824"/>
                </a:cubicBezTo>
                <a:cubicBezTo>
                  <a:pt x="5468837" y="817695"/>
                  <a:pt x="5470378" y="847738"/>
                  <a:pt x="5467558" y="878397"/>
                </a:cubicBezTo>
                <a:cubicBezTo>
                  <a:pt x="5464974" y="895003"/>
                  <a:pt x="5465193" y="909964"/>
                  <a:pt x="5462457" y="923844"/>
                </a:cubicBezTo>
                <a:cubicBezTo>
                  <a:pt x="5460343" y="939050"/>
                  <a:pt x="5455332" y="953511"/>
                  <a:pt x="5449009" y="967435"/>
                </a:cubicBezTo>
                <a:cubicBezTo>
                  <a:pt x="5436499" y="988206"/>
                  <a:pt x="5423998" y="1003400"/>
                  <a:pt x="5404953" y="1019838"/>
                </a:cubicBezTo>
                <a:cubicBezTo>
                  <a:pt x="5385228" y="1032900"/>
                  <a:pt x="5360764" y="1043523"/>
                  <a:pt x="5333073" y="1042561"/>
                </a:cubicBezTo>
                <a:cubicBezTo>
                  <a:pt x="5326498" y="1042384"/>
                  <a:pt x="5322293" y="1042224"/>
                  <a:pt x="5319161" y="1041633"/>
                </a:cubicBezTo>
                <a:cubicBezTo>
                  <a:pt x="5293066" y="1040786"/>
                  <a:pt x="5273222" y="1029988"/>
                  <a:pt x="5254238" y="1015200"/>
                </a:cubicBezTo>
                <a:cubicBezTo>
                  <a:pt x="5238230" y="997939"/>
                  <a:pt x="5219879" y="981918"/>
                  <a:pt x="5211575" y="965581"/>
                </a:cubicBezTo>
                <a:cubicBezTo>
                  <a:pt x="5198420" y="937516"/>
                  <a:pt x="5195200" y="915786"/>
                  <a:pt x="5187460" y="883962"/>
                </a:cubicBezTo>
                <a:cubicBezTo>
                  <a:pt x="5181112" y="850500"/>
                  <a:pt x="5183620" y="822570"/>
                  <a:pt x="5181895" y="787505"/>
                </a:cubicBezTo>
                <a:cubicBezTo>
                  <a:pt x="5180872" y="769221"/>
                  <a:pt x="5182266" y="751265"/>
                  <a:pt x="5182358" y="734175"/>
                </a:cubicBezTo>
                <a:cubicBezTo>
                  <a:pt x="5185488" y="717916"/>
                  <a:pt x="5183782" y="701194"/>
                  <a:pt x="5183749" y="681772"/>
                </a:cubicBezTo>
                <a:cubicBezTo>
                  <a:pt x="5186798" y="653559"/>
                  <a:pt x="5187391" y="628600"/>
                  <a:pt x="5186069" y="600619"/>
                </a:cubicBezTo>
                <a:cubicBezTo>
                  <a:pt x="5186518" y="575122"/>
                  <a:pt x="5188801" y="550180"/>
                  <a:pt x="5193024" y="521783"/>
                </a:cubicBezTo>
                <a:cubicBezTo>
                  <a:pt x="5197215" y="496171"/>
                  <a:pt x="5203133" y="473971"/>
                  <a:pt x="5210646" y="452686"/>
                </a:cubicBezTo>
                <a:cubicBezTo>
                  <a:pt x="5219121" y="430592"/>
                  <a:pt x="5232404" y="414600"/>
                  <a:pt x="5246818" y="399820"/>
                </a:cubicBezTo>
                <a:cubicBezTo>
                  <a:pt x="5258919" y="391824"/>
                  <a:pt x="5273732" y="380417"/>
                  <a:pt x="5286700" y="376170"/>
                </a:cubicBezTo>
                <a:cubicBezTo>
                  <a:pt x="5299550" y="371748"/>
                  <a:pt x="5316443" y="369237"/>
                  <a:pt x="5333073" y="368286"/>
                </a:cubicBezTo>
                <a:close/>
                <a:moveTo>
                  <a:pt x="2993618" y="368286"/>
                </a:moveTo>
                <a:cubicBezTo>
                  <a:pt x="3008773" y="369895"/>
                  <a:pt x="3027748" y="371190"/>
                  <a:pt x="3041847" y="377097"/>
                </a:cubicBezTo>
                <a:cubicBezTo>
                  <a:pt x="3057583" y="383995"/>
                  <a:pt x="3070188" y="389012"/>
                  <a:pt x="3083583" y="403530"/>
                </a:cubicBezTo>
                <a:cubicBezTo>
                  <a:pt x="3104141" y="418048"/>
                  <a:pt x="3116497" y="444447"/>
                  <a:pt x="3121146" y="473091"/>
                </a:cubicBezTo>
                <a:cubicBezTo>
                  <a:pt x="3126773" y="502197"/>
                  <a:pt x="3125809" y="533904"/>
                  <a:pt x="3131812" y="566766"/>
                </a:cubicBezTo>
                <a:cubicBezTo>
                  <a:pt x="3135046" y="615335"/>
                  <a:pt x="3133962" y="659899"/>
                  <a:pt x="3134594" y="701250"/>
                </a:cubicBezTo>
                <a:cubicBezTo>
                  <a:pt x="3130030" y="731479"/>
                  <a:pt x="3138821" y="759842"/>
                  <a:pt x="3133203" y="789824"/>
                </a:cubicBezTo>
                <a:cubicBezTo>
                  <a:pt x="3132575" y="819414"/>
                  <a:pt x="3131334" y="848736"/>
                  <a:pt x="3128102" y="878397"/>
                </a:cubicBezTo>
                <a:cubicBezTo>
                  <a:pt x="3126790" y="894411"/>
                  <a:pt x="3127791" y="908622"/>
                  <a:pt x="3123000" y="923844"/>
                </a:cubicBezTo>
                <a:cubicBezTo>
                  <a:pt x="3120489" y="939342"/>
                  <a:pt x="3116588" y="950262"/>
                  <a:pt x="3109551" y="967435"/>
                </a:cubicBezTo>
                <a:cubicBezTo>
                  <a:pt x="3103284" y="988766"/>
                  <a:pt x="3087212" y="1003878"/>
                  <a:pt x="3065497" y="1019838"/>
                </a:cubicBezTo>
                <a:cubicBezTo>
                  <a:pt x="3046857" y="1032267"/>
                  <a:pt x="3023805" y="1042420"/>
                  <a:pt x="2993618" y="1042561"/>
                </a:cubicBezTo>
                <a:cubicBezTo>
                  <a:pt x="2987710" y="1042535"/>
                  <a:pt x="2982789" y="1042009"/>
                  <a:pt x="2979705" y="1041633"/>
                </a:cubicBezTo>
                <a:cubicBezTo>
                  <a:pt x="2952980" y="1038298"/>
                  <a:pt x="2932447" y="1029411"/>
                  <a:pt x="2914782" y="1015200"/>
                </a:cubicBezTo>
                <a:cubicBezTo>
                  <a:pt x="2899524" y="999872"/>
                  <a:pt x="2884446" y="982828"/>
                  <a:pt x="2872119" y="965581"/>
                </a:cubicBezTo>
                <a:cubicBezTo>
                  <a:pt x="2856589" y="942220"/>
                  <a:pt x="2853281" y="920264"/>
                  <a:pt x="2848004" y="883962"/>
                </a:cubicBezTo>
                <a:cubicBezTo>
                  <a:pt x="2846586" y="851589"/>
                  <a:pt x="2842386" y="821640"/>
                  <a:pt x="2842439" y="787505"/>
                </a:cubicBezTo>
                <a:cubicBezTo>
                  <a:pt x="2845194" y="769781"/>
                  <a:pt x="2843491" y="751450"/>
                  <a:pt x="2842902" y="734175"/>
                </a:cubicBezTo>
                <a:cubicBezTo>
                  <a:pt x="2844361" y="714675"/>
                  <a:pt x="2844738" y="699388"/>
                  <a:pt x="2844293" y="681772"/>
                </a:cubicBezTo>
                <a:cubicBezTo>
                  <a:pt x="2842511" y="652142"/>
                  <a:pt x="2842165" y="625147"/>
                  <a:pt x="2846613" y="600619"/>
                </a:cubicBezTo>
                <a:cubicBezTo>
                  <a:pt x="2849060" y="572168"/>
                  <a:pt x="2849192" y="547750"/>
                  <a:pt x="2853568" y="521783"/>
                </a:cubicBezTo>
                <a:cubicBezTo>
                  <a:pt x="2860165" y="495434"/>
                  <a:pt x="2863469" y="474026"/>
                  <a:pt x="2871191" y="452686"/>
                </a:cubicBezTo>
                <a:cubicBezTo>
                  <a:pt x="2879012" y="435360"/>
                  <a:pt x="2891302" y="413630"/>
                  <a:pt x="2907362" y="399820"/>
                </a:cubicBezTo>
                <a:cubicBezTo>
                  <a:pt x="2916420" y="388046"/>
                  <a:pt x="2932556" y="381594"/>
                  <a:pt x="2947244" y="376170"/>
                </a:cubicBezTo>
                <a:cubicBezTo>
                  <a:pt x="2963941" y="373394"/>
                  <a:pt x="2975160" y="369654"/>
                  <a:pt x="2993618" y="368286"/>
                </a:cubicBezTo>
                <a:close/>
                <a:moveTo>
                  <a:pt x="774560" y="368286"/>
                </a:moveTo>
                <a:cubicBezTo>
                  <a:pt x="791265" y="366628"/>
                  <a:pt x="806410" y="373080"/>
                  <a:pt x="823092" y="377097"/>
                </a:cubicBezTo>
                <a:cubicBezTo>
                  <a:pt x="838284" y="383015"/>
                  <a:pt x="852165" y="389972"/>
                  <a:pt x="864235" y="403530"/>
                </a:cubicBezTo>
                <a:cubicBezTo>
                  <a:pt x="883939" y="421958"/>
                  <a:pt x="898089" y="445509"/>
                  <a:pt x="901683" y="473091"/>
                </a:cubicBezTo>
                <a:cubicBezTo>
                  <a:pt x="907321" y="505575"/>
                  <a:pt x="909863" y="528767"/>
                  <a:pt x="912305" y="566766"/>
                </a:cubicBezTo>
                <a:cubicBezTo>
                  <a:pt x="912045" y="568426"/>
                  <a:pt x="912725" y="571530"/>
                  <a:pt x="913232" y="575113"/>
                </a:cubicBezTo>
                <a:cubicBezTo>
                  <a:pt x="917468" y="576170"/>
                  <a:pt x="931273" y="576788"/>
                  <a:pt x="934549" y="575113"/>
                </a:cubicBezTo>
                <a:cubicBezTo>
                  <a:pt x="941732" y="574415"/>
                  <a:pt x="949036" y="574301"/>
                  <a:pt x="956823" y="576040"/>
                </a:cubicBezTo>
                <a:cubicBezTo>
                  <a:pt x="958503" y="538715"/>
                  <a:pt x="964718" y="505598"/>
                  <a:pt x="972127" y="474945"/>
                </a:cubicBezTo>
                <a:cubicBezTo>
                  <a:pt x="979014" y="438477"/>
                  <a:pt x="993599" y="420403"/>
                  <a:pt x="1016181" y="399820"/>
                </a:cubicBezTo>
                <a:cubicBezTo>
                  <a:pt x="1028956" y="388001"/>
                  <a:pt x="1041670" y="381698"/>
                  <a:pt x="1056527" y="376170"/>
                </a:cubicBezTo>
                <a:cubicBezTo>
                  <a:pt x="1069857" y="372987"/>
                  <a:pt x="1086836" y="369085"/>
                  <a:pt x="1102438" y="368286"/>
                </a:cubicBezTo>
                <a:cubicBezTo>
                  <a:pt x="1119104" y="367018"/>
                  <a:pt x="1134987" y="370859"/>
                  <a:pt x="1151130" y="377097"/>
                </a:cubicBezTo>
                <a:cubicBezTo>
                  <a:pt x="1166103" y="381172"/>
                  <a:pt x="1179292" y="391078"/>
                  <a:pt x="1192403" y="403530"/>
                </a:cubicBezTo>
                <a:cubicBezTo>
                  <a:pt x="1208352" y="420954"/>
                  <a:pt x="1226629" y="445613"/>
                  <a:pt x="1229966" y="473091"/>
                </a:cubicBezTo>
                <a:cubicBezTo>
                  <a:pt x="1231420" y="501518"/>
                  <a:pt x="1239066" y="533768"/>
                  <a:pt x="1240632" y="566766"/>
                </a:cubicBezTo>
                <a:cubicBezTo>
                  <a:pt x="1245201" y="613799"/>
                  <a:pt x="1240965" y="656598"/>
                  <a:pt x="1243413" y="695685"/>
                </a:cubicBezTo>
                <a:cubicBezTo>
                  <a:pt x="1241571" y="724255"/>
                  <a:pt x="1243922" y="754800"/>
                  <a:pt x="1242023" y="787041"/>
                </a:cubicBezTo>
                <a:cubicBezTo>
                  <a:pt x="1240715" y="816878"/>
                  <a:pt x="1240357" y="846330"/>
                  <a:pt x="1236921" y="878397"/>
                </a:cubicBezTo>
                <a:cubicBezTo>
                  <a:pt x="1232980" y="894300"/>
                  <a:pt x="1233842" y="911770"/>
                  <a:pt x="1231820" y="923844"/>
                </a:cubicBezTo>
                <a:cubicBezTo>
                  <a:pt x="1229434" y="938609"/>
                  <a:pt x="1224474" y="951365"/>
                  <a:pt x="1218373" y="967435"/>
                </a:cubicBezTo>
                <a:cubicBezTo>
                  <a:pt x="1210066" y="986758"/>
                  <a:pt x="1193301" y="1003426"/>
                  <a:pt x="1174316" y="1019838"/>
                </a:cubicBezTo>
                <a:cubicBezTo>
                  <a:pt x="1154173" y="1038826"/>
                  <a:pt x="1134074" y="1043742"/>
                  <a:pt x="1102438" y="1042561"/>
                </a:cubicBezTo>
                <a:cubicBezTo>
                  <a:pt x="1095770" y="1042309"/>
                  <a:pt x="1091231" y="1041959"/>
                  <a:pt x="1088525" y="1041633"/>
                </a:cubicBezTo>
                <a:cubicBezTo>
                  <a:pt x="1065114" y="1035662"/>
                  <a:pt x="1037543" y="1030401"/>
                  <a:pt x="1023602" y="1015200"/>
                </a:cubicBezTo>
                <a:cubicBezTo>
                  <a:pt x="1008058" y="998473"/>
                  <a:pt x="989154" y="981587"/>
                  <a:pt x="980938" y="965581"/>
                </a:cubicBezTo>
                <a:cubicBezTo>
                  <a:pt x="969256" y="946950"/>
                  <a:pt x="961453" y="926527"/>
                  <a:pt x="959143" y="897411"/>
                </a:cubicBezTo>
                <a:cubicBezTo>
                  <a:pt x="957491" y="870546"/>
                  <a:pt x="950717" y="840454"/>
                  <a:pt x="951258" y="816257"/>
                </a:cubicBezTo>
                <a:cubicBezTo>
                  <a:pt x="946058" y="814808"/>
                  <a:pt x="936090" y="816152"/>
                  <a:pt x="932253" y="816257"/>
                </a:cubicBezTo>
                <a:cubicBezTo>
                  <a:pt x="925621" y="816291"/>
                  <a:pt x="920095" y="815001"/>
                  <a:pt x="912305" y="815329"/>
                </a:cubicBezTo>
                <a:cubicBezTo>
                  <a:pt x="910705" y="825108"/>
                  <a:pt x="911226" y="835846"/>
                  <a:pt x="910914" y="846863"/>
                </a:cubicBezTo>
                <a:cubicBezTo>
                  <a:pt x="911549" y="856917"/>
                  <a:pt x="910505" y="868620"/>
                  <a:pt x="908595" y="878397"/>
                </a:cubicBezTo>
                <a:cubicBezTo>
                  <a:pt x="909723" y="894248"/>
                  <a:pt x="907011" y="909833"/>
                  <a:pt x="903508" y="923844"/>
                </a:cubicBezTo>
                <a:cubicBezTo>
                  <a:pt x="901726" y="937168"/>
                  <a:pt x="895820" y="951281"/>
                  <a:pt x="890102" y="967435"/>
                </a:cubicBezTo>
                <a:cubicBezTo>
                  <a:pt x="883857" y="987577"/>
                  <a:pt x="866552" y="1005061"/>
                  <a:pt x="846657" y="1019838"/>
                </a:cubicBezTo>
                <a:cubicBezTo>
                  <a:pt x="825153" y="1036373"/>
                  <a:pt x="802595" y="1042268"/>
                  <a:pt x="774545" y="1042561"/>
                </a:cubicBezTo>
                <a:cubicBezTo>
                  <a:pt x="768401" y="1042467"/>
                  <a:pt x="763386" y="1041943"/>
                  <a:pt x="760676" y="1041633"/>
                </a:cubicBezTo>
                <a:cubicBezTo>
                  <a:pt x="734340" y="1042474"/>
                  <a:pt x="713947" y="1029761"/>
                  <a:pt x="696435" y="1015200"/>
                </a:cubicBezTo>
                <a:cubicBezTo>
                  <a:pt x="678819" y="1000744"/>
                  <a:pt x="666165" y="984515"/>
                  <a:pt x="653437" y="965581"/>
                </a:cubicBezTo>
                <a:cubicBezTo>
                  <a:pt x="640229" y="937576"/>
                  <a:pt x="631405" y="917712"/>
                  <a:pt x="629409" y="883962"/>
                </a:cubicBezTo>
                <a:cubicBezTo>
                  <a:pt x="625689" y="854433"/>
                  <a:pt x="624089" y="816014"/>
                  <a:pt x="623859" y="787505"/>
                </a:cubicBezTo>
                <a:cubicBezTo>
                  <a:pt x="624294" y="769704"/>
                  <a:pt x="624291" y="750032"/>
                  <a:pt x="624322" y="734175"/>
                </a:cubicBezTo>
                <a:cubicBezTo>
                  <a:pt x="625071" y="715830"/>
                  <a:pt x="627881" y="698218"/>
                  <a:pt x="625715" y="681772"/>
                </a:cubicBezTo>
                <a:cubicBezTo>
                  <a:pt x="627147" y="653812"/>
                  <a:pt x="631465" y="627195"/>
                  <a:pt x="628025" y="600619"/>
                </a:cubicBezTo>
                <a:cubicBezTo>
                  <a:pt x="629612" y="573091"/>
                  <a:pt x="632441" y="546492"/>
                  <a:pt x="634959" y="521783"/>
                </a:cubicBezTo>
                <a:cubicBezTo>
                  <a:pt x="636747" y="493945"/>
                  <a:pt x="641190" y="472744"/>
                  <a:pt x="652988" y="452686"/>
                </a:cubicBezTo>
                <a:cubicBezTo>
                  <a:pt x="661730" y="432898"/>
                  <a:pt x="672874" y="411371"/>
                  <a:pt x="688580" y="399820"/>
                </a:cubicBezTo>
                <a:cubicBezTo>
                  <a:pt x="702695" y="388124"/>
                  <a:pt x="714931" y="380516"/>
                  <a:pt x="728795" y="376170"/>
                </a:cubicBezTo>
                <a:cubicBezTo>
                  <a:pt x="742297" y="369256"/>
                  <a:pt x="758503" y="368589"/>
                  <a:pt x="774560" y="368286"/>
                </a:cubicBezTo>
                <a:close/>
                <a:moveTo>
                  <a:pt x="2379172" y="362721"/>
                </a:moveTo>
                <a:cubicBezTo>
                  <a:pt x="2442719" y="364906"/>
                  <a:pt x="2499932" y="368636"/>
                  <a:pt x="2553536" y="380806"/>
                </a:cubicBezTo>
                <a:cubicBezTo>
                  <a:pt x="2615587" y="393756"/>
                  <a:pt x="2661979" y="415049"/>
                  <a:pt x="2696368" y="437846"/>
                </a:cubicBezTo>
                <a:cubicBezTo>
                  <a:pt x="2731682" y="471043"/>
                  <a:pt x="2769315" y="501220"/>
                  <a:pt x="2794217" y="538941"/>
                </a:cubicBezTo>
                <a:cubicBezTo>
                  <a:pt x="2821741" y="578560"/>
                  <a:pt x="2831457" y="639731"/>
                  <a:pt x="2834562" y="689193"/>
                </a:cubicBezTo>
                <a:cubicBezTo>
                  <a:pt x="2835060" y="693443"/>
                  <a:pt x="2834996" y="698007"/>
                  <a:pt x="2835489" y="702177"/>
                </a:cubicBezTo>
                <a:cubicBezTo>
                  <a:pt x="2836710" y="749265"/>
                  <a:pt x="2824278" y="786387"/>
                  <a:pt x="2808592" y="832025"/>
                </a:cubicBezTo>
                <a:cubicBezTo>
                  <a:pt x="2792977" y="874478"/>
                  <a:pt x="2763141" y="910007"/>
                  <a:pt x="2733467" y="942393"/>
                </a:cubicBezTo>
                <a:cubicBezTo>
                  <a:pt x="2701054" y="971434"/>
                  <a:pt x="2660837" y="1001852"/>
                  <a:pt x="2624026" y="1016128"/>
                </a:cubicBezTo>
                <a:cubicBezTo>
                  <a:pt x="2583297" y="1033765"/>
                  <a:pt x="2538961" y="1037047"/>
                  <a:pt x="2496033" y="1041633"/>
                </a:cubicBezTo>
                <a:cubicBezTo>
                  <a:pt x="2492904" y="1042243"/>
                  <a:pt x="2490379" y="1041383"/>
                  <a:pt x="2488613" y="1041633"/>
                </a:cubicBezTo>
                <a:cubicBezTo>
                  <a:pt x="2480144" y="1043056"/>
                  <a:pt x="2475342" y="1042093"/>
                  <a:pt x="2470065" y="1041633"/>
                </a:cubicBezTo>
                <a:cubicBezTo>
                  <a:pt x="2447702" y="1042886"/>
                  <a:pt x="2429543" y="1042647"/>
                  <a:pt x="2411634" y="1043024"/>
                </a:cubicBezTo>
                <a:cubicBezTo>
                  <a:pt x="2394488" y="1043488"/>
                  <a:pt x="2376297" y="1043358"/>
                  <a:pt x="2358767" y="1044417"/>
                </a:cubicBezTo>
                <a:cubicBezTo>
                  <a:pt x="2341178" y="1044608"/>
                  <a:pt x="2321334" y="1043433"/>
                  <a:pt x="2304972" y="1041633"/>
                </a:cubicBezTo>
                <a:cubicBezTo>
                  <a:pt x="2281238" y="1039057"/>
                  <a:pt x="2260734" y="1033927"/>
                  <a:pt x="2241440" y="1017520"/>
                </a:cubicBezTo>
                <a:cubicBezTo>
                  <a:pt x="2221981" y="1005273"/>
                  <a:pt x="2208932" y="987136"/>
                  <a:pt x="2202950" y="968363"/>
                </a:cubicBezTo>
                <a:cubicBezTo>
                  <a:pt x="2200060" y="961612"/>
                  <a:pt x="2196908" y="951479"/>
                  <a:pt x="2195995" y="939148"/>
                </a:cubicBezTo>
                <a:cubicBezTo>
                  <a:pt x="2193127" y="925250"/>
                  <a:pt x="2194169" y="910278"/>
                  <a:pt x="2191821" y="892310"/>
                </a:cubicBezTo>
                <a:cubicBezTo>
                  <a:pt x="2191690" y="875159"/>
                  <a:pt x="2189621" y="852624"/>
                  <a:pt x="2189503" y="834343"/>
                </a:cubicBezTo>
                <a:cubicBezTo>
                  <a:pt x="2187258" y="815692"/>
                  <a:pt x="2190331" y="790324"/>
                  <a:pt x="2189039" y="771738"/>
                </a:cubicBezTo>
                <a:cubicBezTo>
                  <a:pt x="2191189" y="756151"/>
                  <a:pt x="2193059" y="731192"/>
                  <a:pt x="2189039" y="726292"/>
                </a:cubicBezTo>
                <a:cubicBezTo>
                  <a:pt x="2188839" y="711150"/>
                  <a:pt x="2187192" y="697656"/>
                  <a:pt x="2189966" y="684556"/>
                </a:cubicBezTo>
                <a:cubicBezTo>
                  <a:pt x="2188644" y="677978"/>
                  <a:pt x="2190994" y="654114"/>
                  <a:pt x="2189966" y="642819"/>
                </a:cubicBezTo>
                <a:cubicBezTo>
                  <a:pt x="2193293" y="626505"/>
                  <a:pt x="2192342" y="602422"/>
                  <a:pt x="2189966" y="596445"/>
                </a:cubicBezTo>
                <a:cubicBezTo>
                  <a:pt x="2192325" y="577336"/>
                  <a:pt x="2192113" y="554756"/>
                  <a:pt x="2190894" y="536623"/>
                </a:cubicBezTo>
                <a:cubicBezTo>
                  <a:pt x="2192053" y="517359"/>
                  <a:pt x="2190914" y="500502"/>
                  <a:pt x="2195531" y="481902"/>
                </a:cubicBezTo>
                <a:cubicBezTo>
                  <a:pt x="2196675" y="465764"/>
                  <a:pt x="2203223" y="450397"/>
                  <a:pt x="2206661" y="435992"/>
                </a:cubicBezTo>
                <a:cubicBezTo>
                  <a:pt x="2212152" y="422593"/>
                  <a:pt x="2218275" y="412211"/>
                  <a:pt x="2227065" y="402603"/>
                </a:cubicBezTo>
                <a:cubicBezTo>
                  <a:pt x="2244843" y="390215"/>
                  <a:pt x="2263524" y="375777"/>
                  <a:pt x="2292916" y="370605"/>
                </a:cubicBezTo>
                <a:cubicBezTo>
                  <a:pt x="2322312" y="360085"/>
                  <a:pt x="2349061" y="361345"/>
                  <a:pt x="2379172" y="362721"/>
                </a:cubicBezTo>
                <a:close/>
                <a:moveTo>
                  <a:pt x="479099" y="300579"/>
                </a:moveTo>
                <a:cubicBezTo>
                  <a:pt x="496002" y="300163"/>
                  <a:pt x="514454" y="306299"/>
                  <a:pt x="533610" y="314028"/>
                </a:cubicBezTo>
                <a:cubicBezTo>
                  <a:pt x="555041" y="323262"/>
                  <a:pt x="565702" y="333972"/>
                  <a:pt x="577036" y="348808"/>
                </a:cubicBezTo>
                <a:cubicBezTo>
                  <a:pt x="589036" y="369136"/>
                  <a:pt x="599075" y="389803"/>
                  <a:pt x="605207" y="411413"/>
                </a:cubicBezTo>
                <a:cubicBezTo>
                  <a:pt x="608573" y="433604"/>
                  <a:pt x="611653" y="459853"/>
                  <a:pt x="612135" y="489785"/>
                </a:cubicBezTo>
                <a:cubicBezTo>
                  <a:pt x="612819" y="494249"/>
                  <a:pt x="611734" y="495550"/>
                  <a:pt x="612135" y="500915"/>
                </a:cubicBezTo>
                <a:cubicBezTo>
                  <a:pt x="619037" y="510201"/>
                  <a:pt x="618747" y="556801"/>
                  <a:pt x="612135" y="579287"/>
                </a:cubicBezTo>
                <a:cubicBezTo>
                  <a:pt x="611552" y="604965"/>
                  <a:pt x="611888" y="630484"/>
                  <a:pt x="610279" y="657659"/>
                </a:cubicBezTo>
                <a:cubicBezTo>
                  <a:pt x="606164" y="693451"/>
                  <a:pt x="608236" y="721299"/>
                  <a:pt x="606570" y="752725"/>
                </a:cubicBezTo>
                <a:cubicBezTo>
                  <a:pt x="610386" y="785273"/>
                  <a:pt x="605810" y="818190"/>
                  <a:pt x="598222" y="845936"/>
                </a:cubicBezTo>
                <a:cubicBezTo>
                  <a:pt x="598776" y="871060"/>
                  <a:pt x="589556" y="896977"/>
                  <a:pt x="585238" y="920134"/>
                </a:cubicBezTo>
                <a:cubicBezTo>
                  <a:pt x="582678" y="942195"/>
                  <a:pt x="573320" y="962171"/>
                  <a:pt x="560659" y="985057"/>
                </a:cubicBezTo>
                <a:cubicBezTo>
                  <a:pt x="550350" y="1004313"/>
                  <a:pt x="534731" y="1019742"/>
                  <a:pt x="517996" y="1031431"/>
                </a:cubicBezTo>
                <a:cubicBezTo>
                  <a:pt x="497626" y="1042540"/>
                  <a:pt x="475060" y="1047604"/>
                  <a:pt x="449826" y="1049054"/>
                </a:cubicBezTo>
                <a:cubicBezTo>
                  <a:pt x="427759" y="1046498"/>
                  <a:pt x="405716" y="1047922"/>
                  <a:pt x="392322" y="1042097"/>
                </a:cubicBezTo>
                <a:cubicBezTo>
                  <a:pt x="377838" y="1039355"/>
                  <a:pt x="361207" y="1029347"/>
                  <a:pt x="351049" y="1019374"/>
                </a:cubicBezTo>
                <a:cubicBezTo>
                  <a:pt x="339857" y="1010256"/>
                  <a:pt x="329751" y="994731"/>
                  <a:pt x="321834" y="978565"/>
                </a:cubicBezTo>
                <a:cubicBezTo>
                  <a:pt x="314396" y="962584"/>
                  <a:pt x="308076" y="943515"/>
                  <a:pt x="298648" y="917352"/>
                </a:cubicBezTo>
                <a:cubicBezTo>
                  <a:pt x="295757" y="908251"/>
                  <a:pt x="292957" y="900866"/>
                  <a:pt x="290300" y="888600"/>
                </a:cubicBezTo>
                <a:cubicBezTo>
                  <a:pt x="286996" y="876840"/>
                  <a:pt x="283169" y="865170"/>
                  <a:pt x="279634" y="852893"/>
                </a:cubicBezTo>
                <a:cubicBezTo>
                  <a:pt x="276466" y="841376"/>
                  <a:pt x="270958" y="829745"/>
                  <a:pt x="266649" y="819039"/>
                </a:cubicBezTo>
                <a:cubicBezTo>
                  <a:pt x="262253" y="808550"/>
                  <a:pt x="257039" y="800649"/>
                  <a:pt x="252274" y="794925"/>
                </a:cubicBezTo>
                <a:cubicBezTo>
                  <a:pt x="250496" y="792019"/>
                  <a:pt x="247786" y="791221"/>
                  <a:pt x="245782" y="791215"/>
                </a:cubicBezTo>
                <a:cubicBezTo>
                  <a:pt x="243022" y="790664"/>
                  <a:pt x="240721" y="793350"/>
                  <a:pt x="238825" y="799098"/>
                </a:cubicBezTo>
                <a:cubicBezTo>
                  <a:pt x="236563" y="804748"/>
                  <a:pt x="237036" y="809632"/>
                  <a:pt x="236507" y="817185"/>
                </a:cubicBezTo>
                <a:cubicBezTo>
                  <a:pt x="236901" y="822543"/>
                  <a:pt x="236547" y="827718"/>
                  <a:pt x="236970" y="833415"/>
                </a:cubicBezTo>
                <a:cubicBezTo>
                  <a:pt x="237009" y="839368"/>
                  <a:pt x="237189" y="844182"/>
                  <a:pt x="237434" y="849646"/>
                </a:cubicBezTo>
                <a:cubicBezTo>
                  <a:pt x="237052" y="849711"/>
                  <a:pt x="236677" y="849639"/>
                  <a:pt x="236507" y="849646"/>
                </a:cubicBezTo>
                <a:cubicBezTo>
                  <a:pt x="236784" y="869407"/>
                  <a:pt x="234456" y="884726"/>
                  <a:pt x="235587" y="902512"/>
                </a:cubicBezTo>
                <a:cubicBezTo>
                  <a:pt x="233564" y="918340"/>
                  <a:pt x="232208" y="936721"/>
                  <a:pt x="230042" y="952595"/>
                </a:cubicBezTo>
                <a:cubicBezTo>
                  <a:pt x="226740" y="976471"/>
                  <a:pt x="210706" y="1000484"/>
                  <a:pt x="198631" y="1019374"/>
                </a:cubicBezTo>
                <a:cubicBezTo>
                  <a:pt x="181576" y="1038516"/>
                  <a:pt x="156480" y="1045561"/>
                  <a:pt x="130267" y="1045344"/>
                </a:cubicBezTo>
                <a:cubicBezTo>
                  <a:pt x="95782" y="1044929"/>
                  <a:pt x="65372" y="1037607"/>
                  <a:pt x="47577" y="1013346"/>
                </a:cubicBezTo>
                <a:cubicBezTo>
                  <a:pt x="24072" y="988705"/>
                  <a:pt x="15244" y="965995"/>
                  <a:pt x="9246" y="931263"/>
                </a:cubicBezTo>
                <a:cubicBezTo>
                  <a:pt x="44" y="902872"/>
                  <a:pt x="4292" y="878174"/>
                  <a:pt x="1383" y="846399"/>
                </a:cubicBezTo>
                <a:cubicBezTo>
                  <a:pt x="93" y="817261"/>
                  <a:pt x="5201" y="783911"/>
                  <a:pt x="0" y="755971"/>
                </a:cubicBezTo>
                <a:cubicBezTo>
                  <a:pt x="-3353" y="742796"/>
                  <a:pt x="-1024" y="723672"/>
                  <a:pt x="0" y="717017"/>
                </a:cubicBezTo>
                <a:cubicBezTo>
                  <a:pt x="-2562" y="705510"/>
                  <a:pt x="-3882" y="671116"/>
                  <a:pt x="0" y="666005"/>
                </a:cubicBezTo>
                <a:cubicBezTo>
                  <a:pt x="-2099" y="644756"/>
                  <a:pt x="5114" y="611393"/>
                  <a:pt x="927" y="585315"/>
                </a:cubicBezTo>
                <a:cubicBezTo>
                  <a:pt x="864" y="556523"/>
                  <a:pt x="5031" y="530856"/>
                  <a:pt x="6006" y="504625"/>
                </a:cubicBezTo>
                <a:cubicBezTo>
                  <a:pt x="8543" y="478453"/>
                  <a:pt x="9139" y="456011"/>
                  <a:pt x="18941" y="430890"/>
                </a:cubicBezTo>
                <a:cubicBezTo>
                  <a:pt x="24320" y="407807"/>
                  <a:pt x="33855" y="387462"/>
                  <a:pt x="43889" y="370140"/>
                </a:cubicBezTo>
                <a:cubicBezTo>
                  <a:pt x="56550" y="355750"/>
                  <a:pt x="68875" y="339032"/>
                  <a:pt x="84538" y="328868"/>
                </a:cubicBezTo>
                <a:cubicBezTo>
                  <a:pt x="102448" y="319151"/>
                  <a:pt x="120125" y="315475"/>
                  <a:pt x="144122" y="313565"/>
                </a:cubicBezTo>
                <a:cubicBezTo>
                  <a:pt x="165511" y="312680"/>
                  <a:pt x="184294" y="316009"/>
                  <a:pt x="197711" y="322375"/>
                </a:cubicBezTo>
                <a:cubicBezTo>
                  <a:pt x="211920" y="328543"/>
                  <a:pt x="226122" y="337389"/>
                  <a:pt x="239288" y="349737"/>
                </a:cubicBezTo>
                <a:cubicBezTo>
                  <a:pt x="256601" y="364566"/>
                  <a:pt x="267338" y="383426"/>
                  <a:pt x="277576" y="404921"/>
                </a:cubicBezTo>
                <a:cubicBezTo>
                  <a:pt x="289381" y="428510"/>
                  <a:pt x="298880" y="452154"/>
                  <a:pt x="302791" y="472627"/>
                </a:cubicBezTo>
                <a:cubicBezTo>
                  <a:pt x="310025" y="496805"/>
                  <a:pt x="318926" y="518071"/>
                  <a:pt x="326603" y="540333"/>
                </a:cubicBezTo>
                <a:cubicBezTo>
                  <a:pt x="335345" y="562394"/>
                  <a:pt x="344964" y="581106"/>
                  <a:pt x="360686" y="596445"/>
                </a:cubicBezTo>
                <a:cubicBezTo>
                  <a:pt x="361990" y="597638"/>
                  <a:pt x="362830" y="598239"/>
                  <a:pt x="363498" y="598299"/>
                </a:cubicBezTo>
                <a:cubicBezTo>
                  <a:pt x="365584" y="598511"/>
                  <a:pt x="368023" y="597033"/>
                  <a:pt x="369563" y="593663"/>
                </a:cubicBezTo>
                <a:cubicBezTo>
                  <a:pt x="371573" y="590122"/>
                  <a:pt x="371783" y="587395"/>
                  <a:pt x="372839" y="582532"/>
                </a:cubicBezTo>
                <a:cubicBezTo>
                  <a:pt x="373668" y="578551"/>
                  <a:pt x="374264" y="574546"/>
                  <a:pt x="374237" y="569084"/>
                </a:cubicBezTo>
                <a:cubicBezTo>
                  <a:pt x="374813" y="564979"/>
                  <a:pt x="375136" y="560907"/>
                  <a:pt x="374700" y="557491"/>
                </a:cubicBezTo>
                <a:cubicBezTo>
                  <a:pt x="375037" y="553221"/>
                  <a:pt x="375029" y="548862"/>
                  <a:pt x="374700" y="547289"/>
                </a:cubicBezTo>
                <a:cubicBezTo>
                  <a:pt x="375273" y="533686"/>
                  <a:pt x="374608" y="514880"/>
                  <a:pt x="375164" y="498133"/>
                </a:cubicBezTo>
                <a:cubicBezTo>
                  <a:pt x="375077" y="481849"/>
                  <a:pt x="375360" y="463184"/>
                  <a:pt x="375628" y="448976"/>
                </a:cubicBezTo>
                <a:cubicBezTo>
                  <a:pt x="377428" y="423661"/>
                  <a:pt x="378122" y="401081"/>
                  <a:pt x="383019" y="378951"/>
                </a:cubicBezTo>
                <a:cubicBezTo>
                  <a:pt x="390173" y="356567"/>
                  <a:pt x="396885" y="342921"/>
                  <a:pt x="411654" y="328405"/>
                </a:cubicBezTo>
                <a:cubicBezTo>
                  <a:pt x="429456" y="313905"/>
                  <a:pt x="450292" y="301247"/>
                  <a:pt x="479099" y="300579"/>
                </a:cubicBezTo>
                <a:close/>
                <a:moveTo>
                  <a:pt x="3377475" y="160531"/>
                </a:moveTo>
                <a:cubicBezTo>
                  <a:pt x="3378396" y="160794"/>
                  <a:pt x="3380370" y="160263"/>
                  <a:pt x="3381185" y="160531"/>
                </a:cubicBezTo>
                <a:cubicBezTo>
                  <a:pt x="3395665" y="160328"/>
                  <a:pt x="3416740" y="167120"/>
                  <a:pt x="3434806" y="179080"/>
                </a:cubicBezTo>
                <a:cubicBezTo>
                  <a:pt x="3453308" y="190153"/>
                  <a:pt x="3473706" y="207516"/>
                  <a:pt x="3492128" y="225454"/>
                </a:cubicBezTo>
                <a:cubicBezTo>
                  <a:pt x="3508074" y="244685"/>
                  <a:pt x="3521129" y="261195"/>
                  <a:pt x="3530980" y="285276"/>
                </a:cubicBezTo>
                <a:cubicBezTo>
                  <a:pt x="3540493" y="306800"/>
                  <a:pt x="3540888" y="329315"/>
                  <a:pt x="3530031" y="343243"/>
                </a:cubicBezTo>
                <a:cubicBezTo>
                  <a:pt x="3524328" y="353071"/>
                  <a:pt x="3519239" y="358122"/>
                  <a:pt x="3511540" y="361793"/>
                </a:cubicBezTo>
                <a:cubicBezTo>
                  <a:pt x="3504297" y="365466"/>
                  <a:pt x="3496153" y="366888"/>
                  <a:pt x="3490281" y="367358"/>
                </a:cubicBezTo>
                <a:cubicBezTo>
                  <a:pt x="3480873" y="366441"/>
                  <a:pt x="3471963" y="366071"/>
                  <a:pt x="3461615" y="360403"/>
                </a:cubicBezTo>
                <a:cubicBezTo>
                  <a:pt x="3450972" y="355525"/>
                  <a:pt x="3443738" y="350343"/>
                  <a:pt x="3432030" y="341389"/>
                </a:cubicBezTo>
                <a:cubicBezTo>
                  <a:pt x="3421250" y="333653"/>
                  <a:pt x="3412298" y="324081"/>
                  <a:pt x="3403837" y="313565"/>
                </a:cubicBezTo>
                <a:cubicBezTo>
                  <a:pt x="3394411" y="305077"/>
                  <a:pt x="3386225" y="292245"/>
                  <a:pt x="3379331" y="281103"/>
                </a:cubicBezTo>
                <a:cubicBezTo>
                  <a:pt x="3372232" y="292246"/>
                  <a:pt x="3363303" y="302758"/>
                  <a:pt x="3354289" y="313565"/>
                </a:cubicBezTo>
                <a:cubicBezTo>
                  <a:pt x="3342961" y="324155"/>
                  <a:pt x="3337643" y="332554"/>
                  <a:pt x="3325538" y="341389"/>
                </a:cubicBezTo>
                <a:cubicBezTo>
                  <a:pt x="3315435" y="348058"/>
                  <a:pt x="3305783" y="357428"/>
                  <a:pt x="3295858" y="360403"/>
                </a:cubicBezTo>
                <a:cubicBezTo>
                  <a:pt x="3285726" y="364437"/>
                  <a:pt x="3275975" y="367778"/>
                  <a:pt x="3267107" y="367358"/>
                </a:cubicBezTo>
                <a:cubicBezTo>
                  <a:pt x="3251396" y="369884"/>
                  <a:pt x="3236797" y="358404"/>
                  <a:pt x="3228152" y="344172"/>
                </a:cubicBezTo>
                <a:cubicBezTo>
                  <a:pt x="3216937" y="323463"/>
                  <a:pt x="3214464" y="306102"/>
                  <a:pt x="3225370" y="285276"/>
                </a:cubicBezTo>
                <a:cubicBezTo>
                  <a:pt x="3232607" y="268148"/>
                  <a:pt x="3246601" y="243569"/>
                  <a:pt x="3264787" y="225454"/>
                </a:cubicBezTo>
                <a:cubicBezTo>
                  <a:pt x="3285137" y="209967"/>
                  <a:pt x="3298069" y="192275"/>
                  <a:pt x="3323218" y="179080"/>
                </a:cubicBezTo>
                <a:cubicBezTo>
                  <a:pt x="3344774" y="167862"/>
                  <a:pt x="3363352" y="160430"/>
                  <a:pt x="3377475" y="160531"/>
                </a:cubicBezTo>
                <a:close/>
                <a:moveTo>
                  <a:pt x="1510125" y="130851"/>
                </a:moveTo>
                <a:cubicBezTo>
                  <a:pt x="1522111" y="130820"/>
                  <a:pt x="1536220" y="137918"/>
                  <a:pt x="1552790" y="148967"/>
                </a:cubicBezTo>
                <a:cubicBezTo>
                  <a:pt x="1565964" y="162482"/>
                  <a:pt x="1584773" y="177462"/>
                  <a:pt x="1595454" y="194101"/>
                </a:cubicBezTo>
                <a:cubicBezTo>
                  <a:pt x="1609144" y="211708"/>
                  <a:pt x="1619474" y="229627"/>
                  <a:pt x="1627916" y="252807"/>
                </a:cubicBezTo>
                <a:cubicBezTo>
                  <a:pt x="1635234" y="274015"/>
                  <a:pt x="1640390" y="293583"/>
                  <a:pt x="1640900" y="312449"/>
                </a:cubicBezTo>
                <a:cubicBezTo>
                  <a:pt x="1642411" y="333672"/>
                  <a:pt x="1636003" y="347734"/>
                  <a:pt x="1628843" y="354373"/>
                </a:cubicBezTo>
                <a:cubicBezTo>
                  <a:pt x="1627009" y="357120"/>
                  <a:pt x="1624513" y="358168"/>
                  <a:pt x="1622351" y="359010"/>
                </a:cubicBezTo>
                <a:cubicBezTo>
                  <a:pt x="1619984" y="359606"/>
                  <a:pt x="1616525" y="360290"/>
                  <a:pt x="1614003" y="360866"/>
                </a:cubicBezTo>
                <a:cubicBezTo>
                  <a:pt x="1613225" y="361142"/>
                  <a:pt x="1610807" y="360640"/>
                  <a:pt x="1610293" y="360866"/>
                </a:cubicBezTo>
                <a:cubicBezTo>
                  <a:pt x="1601069" y="360569"/>
                  <a:pt x="1586557" y="358085"/>
                  <a:pt x="1569485" y="348757"/>
                </a:cubicBezTo>
                <a:cubicBezTo>
                  <a:pt x="1550868" y="341508"/>
                  <a:pt x="1535784" y="330600"/>
                  <a:pt x="1520791" y="315688"/>
                </a:cubicBezTo>
                <a:cubicBezTo>
                  <a:pt x="1507838" y="301761"/>
                  <a:pt x="1492182" y="284940"/>
                  <a:pt x="1479519" y="265843"/>
                </a:cubicBezTo>
                <a:cubicBezTo>
                  <a:pt x="1467034" y="245097"/>
                  <a:pt x="1463856" y="228275"/>
                  <a:pt x="1461896" y="204355"/>
                </a:cubicBezTo>
                <a:cubicBezTo>
                  <a:pt x="1460955" y="192907"/>
                  <a:pt x="1466221" y="171991"/>
                  <a:pt x="1473955" y="154039"/>
                </a:cubicBezTo>
                <a:cubicBezTo>
                  <a:pt x="1479669" y="145835"/>
                  <a:pt x="1483123" y="139243"/>
                  <a:pt x="1490185" y="136416"/>
                </a:cubicBezTo>
                <a:cubicBezTo>
                  <a:pt x="1496294" y="134007"/>
                  <a:pt x="1503442" y="130973"/>
                  <a:pt x="1510125" y="130851"/>
                </a:cubicBezTo>
                <a:close/>
                <a:moveTo>
                  <a:pt x="7917411" y="128070"/>
                </a:moveTo>
                <a:cubicBezTo>
                  <a:pt x="7923648" y="128262"/>
                  <a:pt x="7931498" y="130952"/>
                  <a:pt x="7936887" y="133634"/>
                </a:cubicBezTo>
                <a:cubicBezTo>
                  <a:pt x="7942368" y="137450"/>
                  <a:pt x="7948388" y="143925"/>
                  <a:pt x="7952654" y="152183"/>
                </a:cubicBezTo>
                <a:cubicBezTo>
                  <a:pt x="7958455" y="160119"/>
                  <a:pt x="7961713" y="170462"/>
                  <a:pt x="7962393" y="177689"/>
                </a:cubicBezTo>
                <a:cubicBezTo>
                  <a:pt x="7965345" y="185707"/>
                  <a:pt x="7963298" y="194145"/>
                  <a:pt x="7964713" y="202268"/>
                </a:cubicBezTo>
                <a:cubicBezTo>
                  <a:pt x="7965629" y="225198"/>
                  <a:pt x="7959321" y="244380"/>
                  <a:pt x="7947555" y="263017"/>
                </a:cubicBezTo>
                <a:cubicBezTo>
                  <a:pt x="7939588" y="280150"/>
                  <a:pt x="7919321" y="298875"/>
                  <a:pt x="7906280" y="312173"/>
                </a:cubicBezTo>
                <a:cubicBezTo>
                  <a:pt x="7890748" y="329639"/>
                  <a:pt x="7875699" y="334106"/>
                  <a:pt x="7857124" y="345099"/>
                </a:cubicBezTo>
                <a:cubicBezTo>
                  <a:pt x="7840158" y="353624"/>
                  <a:pt x="7827805" y="357334"/>
                  <a:pt x="7817244" y="357156"/>
                </a:cubicBezTo>
                <a:cubicBezTo>
                  <a:pt x="7815843" y="357020"/>
                  <a:pt x="7814286" y="357282"/>
                  <a:pt x="7813533" y="357156"/>
                </a:cubicBezTo>
                <a:cubicBezTo>
                  <a:pt x="7810520" y="356782"/>
                  <a:pt x="7807800" y="355894"/>
                  <a:pt x="7805187" y="355301"/>
                </a:cubicBezTo>
                <a:cubicBezTo>
                  <a:pt x="7803122" y="354411"/>
                  <a:pt x="7800636" y="353455"/>
                  <a:pt x="7798693" y="350664"/>
                </a:cubicBezTo>
                <a:cubicBezTo>
                  <a:pt x="7795363" y="347509"/>
                  <a:pt x="7792318" y="341872"/>
                  <a:pt x="7789883" y="334897"/>
                </a:cubicBezTo>
                <a:cubicBezTo>
                  <a:pt x="7788361" y="326203"/>
                  <a:pt x="7787585" y="318438"/>
                  <a:pt x="7786637" y="309855"/>
                </a:cubicBezTo>
                <a:cubicBezTo>
                  <a:pt x="7785598" y="289708"/>
                  <a:pt x="7788490" y="268315"/>
                  <a:pt x="7799621" y="250496"/>
                </a:cubicBezTo>
                <a:cubicBezTo>
                  <a:pt x="7809163" y="229147"/>
                  <a:pt x="7820722" y="210862"/>
                  <a:pt x="7832082" y="191602"/>
                </a:cubicBezTo>
                <a:cubicBezTo>
                  <a:pt x="7843959" y="172323"/>
                  <a:pt x="7861265" y="158961"/>
                  <a:pt x="7874284" y="146155"/>
                </a:cubicBezTo>
                <a:cubicBezTo>
                  <a:pt x="7889934" y="135943"/>
                  <a:pt x="7903320" y="129815"/>
                  <a:pt x="7917411" y="128070"/>
                </a:cubicBezTo>
                <a:close/>
                <a:moveTo>
                  <a:pt x="5809665" y="125286"/>
                </a:moveTo>
                <a:cubicBezTo>
                  <a:pt x="5823716" y="124895"/>
                  <a:pt x="5838564" y="129110"/>
                  <a:pt x="5850938" y="134562"/>
                </a:cubicBezTo>
                <a:cubicBezTo>
                  <a:pt x="5862226" y="139354"/>
                  <a:pt x="5874948" y="146318"/>
                  <a:pt x="5887110" y="157284"/>
                </a:cubicBezTo>
                <a:cubicBezTo>
                  <a:pt x="5902044" y="167633"/>
                  <a:pt x="5910271" y="181004"/>
                  <a:pt x="5914934" y="198557"/>
                </a:cubicBezTo>
                <a:cubicBezTo>
                  <a:pt x="5917230" y="205667"/>
                  <a:pt x="5919450" y="212469"/>
                  <a:pt x="5920499" y="219889"/>
                </a:cubicBezTo>
                <a:cubicBezTo>
                  <a:pt x="5921956" y="238701"/>
                  <a:pt x="5921369" y="252650"/>
                  <a:pt x="5916788" y="268118"/>
                </a:cubicBezTo>
                <a:cubicBezTo>
                  <a:pt x="5912512" y="283829"/>
                  <a:pt x="5905173" y="298079"/>
                  <a:pt x="5894529" y="308927"/>
                </a:cubicBezTo>
                <a:cubicBezTo>
                  <a:pt x="5888803" y="317426"/>
                  <a:pt x="5881199" y="324724"/>
                  <a:pt x="5869023" y="331186"/>
                </a:cubicBezTo>
                <a:cubicBezTo>
                  <a:pt x="5858593" y="336490"/>
                  <a:pt x="5845117" y="345247"/>
                  <a:pt x="5835171" y="349737"/>
                </a:cubicBezTo>
                <a:cubicBezTo>
                  <a:pt x="5819149" y="355936"/>
                  <a:pt x="5802868" y="358907"/>
                  <a:pt x="5786479" y="355765"/>
                </a:cubicBezTo>
                <a:cubicBezTo>
                  <a:pt x="5771460" y="354669"/>
                  <a:pt x="5761728" y="349872"/>
                  <a:pt x="5751698" y="336751"/>
                </a:cubicBezTo>
                <a:cubicBezTo>
                  <a:pt x="5748814" y="332578"/>
                  <a:pt x="5746760" y="329000"/>
                  <a:pt x="5745206" y="323767"/>
                </a:cubicBezTo>
                <a:cubicBezTo>
                  <a:pt x="5743820" y="319291"/>
                  <a:pt x="5742898" y="315442"/>
                  <a:pt x="5741495" y="310318"/>
                </a:cubicBezTo>
                <a:cubicBezTo>
                  <a:pt x="5740171" y="305349"/>
                  <a:pt x="5740205" y="300794"/>
                  <a:pt x="5740568" y="296870"/>
                </a:cubicBezTo>
                <a:cubicBezTo>
                  <a:pt x="5742698" y="289901"/>
                  <a:pt x="5745808" y="282792"/>
                  <a:pt x="5752625" y="278320"/>
                </a:cubicBezTo>
                <a:cubicBezTo>
                  <a:pt x="5757622" y="273854"/>
                  <a:pt x="5765536" y="270579"/>
                  <a:pt x="5772102" y="266263"/>
                </a:cubicBezTo>
                <a:cubicBezTo>
                  <a:pt x="5775267" y="264486"/>
                  <a:pt x="5780016" y="264420"/>
                  <a:pt x="5784159" y="264408"/>
                </a:cubicBezTo>
                <a:cubicBezTo>
                  <a:pt x="5789104" y="264736"/>
                  <a:pt x="5792928" y="265035"/>
                  <a:pt x="5797145" y="266263"/>
                </a:cubicBezTo>
                <a:cubicBezTo>
                  <a:pt x="5799959" y="267632"/>
                  <a:pt x="5804734" y="266704"/>
                  <a:pt x="5811056" y="265336"/>
                </a:cubicBezTo>
                <a:cubicBezTo>
                  <a:pt x="5814745" y="264150"/>
                  <a:pt x="5817228" y="261838"/>
                  <a:pt x="5820331" y="257452"/>
                </a:cubicBezTo>
                <a:cubicBezTo>
                  <a:pt x="5822575" y="253508"/>
                  <a:pt x="5823298" y="248341"/>
                  <a:pt x="5822185" y="244004"/>
                </a:cubicBezTo>
                <a:cubicBezTo>
                  <a:pt x="5817040" y="236271"/>
                  <a:pt x="5811672" y="232758"/>
                  <a:pt x="5799926" y="236584"/>
                </a:cubicBezTo>
                <a:cubicBezTo>
                  <a:pt x="5796661" y="237760"/>
                  <a:pt x="5794541" y="238945"/>
                  <a:pt x="5792971" y="240294"/>
                </a:cubicBezTo>
                <a:cubicBezTo>
                  <a:pt x="5791396" y="241460"/>
                  <a:pt x="5789210" y="243085"/>
                  <a:pt x="5786013" y="244932"/>
                </a:cubicBezTo>
                <a:cubicBezTo>
                  <a:pt x="5781066" y="248143"/>
                  <a:pt x="5777399" y="250529"/>
                  <a:pt x="5772566" y="252351"/>
                </a:cubicBezTo>
                <a:cubicBezTo>
                  <a:pt x="5768399" y="253618"/>
                  <a:pt x="5764629" y="255344"/>
                  <a:pt x="5760973" y="257916"/>
                </a:cubicBezTo>
                <a:cubicBezTo>
                  <a:pt x="5748837" y="260717"/>
                  <a:pt x="5741067" y="259065"/>
                  <a:pt x="5727584" y="256988"/>
                </a:cubicBezTo>
                <a:cubicBezTo>
                  <a:pt x="5713634" y="255362"/>
                  <a:pt x="5703733" y="245579"/>
                  <a:pt x="5698831" y="231019"/>
                </a:cubicBezTo>
                <a:cubicBezTo>
                  <a:pt x="5697811" y="224294"/>
                  <a:pt x="5695100" y="214675"/>
                  <a:pt x="5696977" y="205977"/>
                </a:cubicBezTo>
                <a:cubicBezTo>
                  <a:pt x="5698440" y="197177"/>
                  <a:pt x="5702737" y="186314"/>
                  <a:pt x="5706716" y="178153"/>
                </a:cubicBezTo>
                <a:cubicBezTo>
                  <a:pt x="5711596" y="169193"/>
                  <a:pt x="5718102" y="159653"/>
                  <a:pt x="5728511" y="152183"/>
                </a:cubicBezTo>
                <a:cubicBezTo>
                  <a:pt x="5739137" y="142228"/>
                  <a:pt x="5749710" y="135908"/>
                  <a:pt x="5762827" y="132707"/>
                </a:cubicBezTo>
                <a:cubicBezTo>
                  <a:pt x="5778770" y="128024"/>
                  <a:pt x="5793371" y="124023"/>
                  <a:pt x="5809665" y="125286"/>
                </a:cubicBezTo>
                <a:close/>
                <a:moveTo>
                  <a:pt x="3301872" y="78"/>
                </a:moveTo>
                <a:cubicBezTo>
                  <a:pt x="3316504" y="959"/>
                  <a:pt x="3334915" y="1985"/>
                  <a:pt x="3357521" y="9352"/>
                </a:cubicBezTo>
                <a:cubicBezTo>
                  <a:pt x="3361069" y="10982"/>
                  <a:pt x="3366142" y="12851"/>
                  <a:pt x="3373752" y="13526"/>
                </a:cubicBezTo>
                <a:cubicBezTo>
                  <a:pt x="3381566" y="14157"/>
                  <a:pt x="3392648" y="18130"/>
                  <a:pt x="3403895" y="20481"/>
                </a:cubicBezTo>
                <a:cubicBezTo>
                  <a:pt x="3409538" y="22370"/>
                  <a:pt x="3413037" y="22939"/>
                  <a:pt x="3415952" y="22337"/>
                </a:cubicBezTo>
                <a:cubicBezTo>
                  <a:pt x="3418067" y="22957"/>
                  <a:pt x="3423680" y="19412"/>
                  <a:pt x="3437284" y="12135"/>
                </a:cubicBezTo>
                <a:cubicBezTo>
                  <a:pt x="3449857" y="6643"/>
                  <a:pt x="3465517" y="-1873"/>
                  <a:pt x="3482729" y="78"/>
                </a:cubicBezTo>
                <a:cubicBezTo>
                  <a:pt x="3515437" y="2212"/>
                  <a:pt x="3536424" y="20621"/>
                  <a:pt x="3543943" y="54799"/>
                </a:cubicBezTo>
                <a:cubicBezTo>
                  <a:pt x="3547314" y="72823"/>
                  <a:pt x="3545495" y="86254"/>
                  <a:pt x="3542553" y="98390"/>
                </a:cubicBezTo>
                <a:cubicBezTo>
                  <a:pt x="3538504" y="110878"/>
                  <a:pt x="3534030" y="120814"/>
                  <a:pt x="3524930" y="129460"/>
                </a:cubicBezTo>
                <a:cubicBezTo>
                  <a:pt x="3516772" y="136812"/>
                  <a:pt x="3506668" y="146237"/>
                  <a:pt x="3493860" y="148474"/>
                </a:cubicBezTo>
                <a:cubicBezTo>
                  <a:pt x="3483543" y="154271"/>
                  <a:pt x="3468965" y="157155"/>
                  <a:pt x="3453051" y="155893"/>
                </a:cubicBezTo>
                <a:cubicBezTo>
                  <a:pt x="3434822" y="154404"/>
                  <a:pt x="3413110" y="153113"/>
                  <a:pt x="3396474" y="144764"/>
                </a:cubicBezTo>
                <a:cubicBezTo>
                  <a:pt x="3385365" y="142210"/>
                  <a:pt x="3373678" y="138867"/>
                  <a:pt x="3364940" y="136416"/>
                </a:cubicBezTo>
                <a:cubicBezTo>
                  <a:pt x="3356022" y="135187"/>
                  <a:pt x="3350067" y="133618"/>
                  <a:pt x="3345463" y="132707"/>
                </a:cubicBezTo>
                <a:cubicBezTo>
                  <a:pt x="3344093" y="132569"/>
                  <a:pt x="3342507" y="133927"/>
                  <a:pt x="3339898" y="135952"/>
                </a:cubicBezTo>
                <a:cubicBezTo>
                  <a:pt x="3337570" y="138272"/>
                  <a:pt x="3334602" y="140123"/>
                  <a:pt x="3330161" y="143373"/>
                </a:cubicBezTo>
                <a:cubicBezTo>
                  <a:pt x="3325924" y="146700"/>
                  <a:pt x="3321803" y="149331"/>
                  <a:pt x="3315784" y="151720"/>
                </a:cubicBezTo>
                <a:cubicBezTo>
                  <a:pt x="3309729" y="153923"/>
                  <a:pt x="3303243" y="156545"/>
                  <a:pt x="3298163" y="156821"/>
                </a:cubicBezTo>
                <a:cubicBezTo>
                  <a:pt x="3276757" y="162413"/>
                  <a:pt x="3253774" y="152492"/>
                  <a:pt x="3241586" y="141054"/>
                </a:cubicBezTo>
                <a:cubicBezTo>
                  <a:pt x="3226543" y="124721"/>
                  <a:pt x="3220924" y="109975"/>
                  <a:pt x="3220254" y="93752"/>
                </a:cubicBezTo>
                <a:cubicBezTo>
                  <a:pt x="3219885" y="72313"/>
                  <a:pt x="3226715" y="54419"/>
                  <a:pt x="3237876" y="33930"/>
                </a:cubicBezTo>
                <a:cubicBezTo>
                  <a:pt x="3251537" y="18677"/>
                  <a:pt x="3271279" y="6229"/>
                  <a:pt x="3301872" y="78"/>
                </a:cubicBezTo>
                <a:close/>
              </a:path>
            </a:pathLst>
          </a:custGeom>
          <a:ln w="28575">
            <a:solidFill>
              <a:srgbClr val="0099FF"/>
            </a:solidFill>
            <a:extLst>
              <a:ext uri="{C807C97D-BFC1-408E-A445-0C87EB9F89A2}">
                <ask:lineSketchStyleProps xmlns:ask="http://schemas.microsoft.com/office/drawing/2018/sketchyshapes" xmlns="" sd="3138258820">
                  <a:custGeom>
                    <a:avLst/>
                    <a:gdLst/>
                    <a:ahLst/>
                    <a:cxnLst/>
                    <a:rect l="l" t="t" r="r" b="b"/>
                    <a:pathLst>
                      <a:path w="5497563" h="733317">
                        <a:moveTo>
                          <a:pt x="3981860" y="414229"/>
                        </a:moveTo>
                        <a:cubicBezTo>
                          <a:pt x="3975903" y="414229"/>
                          <a:pt x="3970160" y="418952"/>
                          <a:pt x="3964629" y="428399"/>
                        </a:cubicBezTo>
                        <a:cubicBezTo>
                          <a:pt x="3959098" y="437845"/>
                          <a:pt x="3955056" y="452231"/>
                          <a:pt x="3952504" y="471555"/>
                        </a:cubicBezTo>
                        <a:cubicBezTo>
                          <a:pt x="3952504" y="476275"/>
                          <a:pt x="3955056" y="479494"/>
                          <a:pt x="3960162" y="481213"/>
                        </a:cubicBezTo>
                        <a:cubicBezTo>
                          <a:pt x="3965267" y="482931"/>
                          <a:pt x="3971223" y="483790"/>
                          <a:pt x="3978031" y="483790"/>
                        </a:cubicBezTo>
                        <a:cubicBezTo>
                          <a:pt x="3986540" y="483790"/>
                          <a:pt x="3994410" y="482717"/>
                          <a:pt x="4001643" y="480569"/>
                        </a:cubicBezTo>
                        <a:cubicBezTo>
                          <a:pt x="4008876" y="478422"/>
                          <a:pt x="4012492" y="475846"/>
                          <a:pt x="4012492" y="472842"/>
                        </a:cubicBezTo>
                        <a:cubicBezTo>
                          <a:pt x="4009514" y="453517"/>
                          <a:pt x="4005259" y="438917"/>
                          <a:pt x="3999729" y="429042"/>
                        </a:cubicBezTo>
                        <a:cubicBezTo>
                          <a:pt x="3994198" y="419167"/>
                          <a:pt x="3988241" y="414229"/>
                          <a:pt x="3981860" y="414229"/>
                        </a:cubicBezTo>
                        <a:close/>
                        <a:moveTo>
                          <a:pt x="1076735" y="414229"/>
                        </a:moveTo>
                        <a:cubicBezTo>
                          <a:pt x="1070778" y="414229"/>
                          <a:pt x="1065035" y="418952"/>
                          <a:pt x="1059504" y="428399"/>
                        </a:cubicBezTo>
                        <a:cubicBezTo>
                          <a:pt x="1053973" y="437845"/>
                          <a:pt x="1049931" y="452231"/>
                          <a:pt x="1047379" y="471555"/>
                        </a:cubicBezTo>
                        <a:cubicBezTo>
                          <a:pt x="1047379" y="476275"/>
                          <a:pt x="1049931" y="479494"/>
                          <a:pt x="1055037" y="481213"/>
                        </a:cubicBezTo>
                        <a:cubicBezTo>
                          <a:pt x="1060142" y="482931"/>
                          <a:pt x="1066098" y="483790"/>
                          <a:pt x="1072906" y="483790"/>
                        </a:cubicBezTo>
                        <a:cubicBezTo>
                          <a:pt x="1081415" y="483790"/>
                          <a:pt x="1089286" y="482717"/>
                          <a:pt x="1096518" y="480569"/>
                        </a:cubicBezTo>
                        <a:cubicBezTo>
                          <a:pt x="1103751" y="478422"/>
                          <a:pt x="1107367" y="475846"/>
                          <a:pt x="1107367" y="472842"/>
                        </a:cubicBezTo>
                        <a:cubicBezTo>
                          <a:pt x="1104389" y="453517"/>
                          <a:pt x="1100134" y="438917"/>
                          <a:pt x="1094604" y="429042"/>
                        </a:cubicBezTo>
                        <a:cubicBezTo>
                          <a:pt x="1089073" y="419167"/>
                          <a:pt x="1083117" y="414229"/>
                          <a:pt x="1076735" y="414229"/>
                        </a:cubicBezTo>
                        <a:close/>
                        <a:moveTo>
                          <a:pt x="1704699" y="402104"/>
                        </a:moveTo>
                        <a:cubicBezTo>
                          <a:pt x="1698317" y="402104"/>
                          <a:pt x="1693424" y="403806"/>
                          <a:pt x="1690021" y="407209"/>
                        </a:cubicBezTo>
                        <a:cubicBezTo>
                          <a:pt x="1687894" y="409762"/>
                          <a:pt x="1686405" y="413378"/>
                          <a:pt x="1685554" y="418058"/>
                        </a:cubicBezTo>
                        <a:cubicBezTo>
                          <a:pt x="1684703" y="422738"/>
                          <a:pt x="1684277" y="427418"/>
                          <a:pt x="1684277" y="432098"/>
                        </a:cubicBezTo>
                        <a:cubicBezTo>
                          <a:pt x="1684277" y="438054"/>
                          <a:pt x="1684703" y="443692"/>
                          <a:pt x="1685554" y="449010"/>
                        </a:cubicBezTo>
                        <a:cubicBezTo>
                          <a:pt x="1686405" y="454328"/>
                          <a:pt x="1687256" y="458051"/>
                          <a:pt x="1688106" y="460178"/>
                        </a:cubicBezTo>
                        <a:cubicBezTo>
                          <a:pt x="1689808" y="463581"/>
                          <a:pt x="1692574" y="465921"/>
                          <a:pt x="1696403" y="467198"/>
                        </a:cubicBezTo>
                        <a:cubicBezTo>
                          <a:pt x="1700232" y="468474"/>
                          <a:pt x="1704486" y="469112"/>
                          <a:pt x="1709166" y="469112"/>
                        </a:cubicBezTo>
                        <a:cubicBezTo>
                          <a:pt x="1718952" y="469112"/>
                          <a:pt x="1727461" y="466560"/>
                          <a:pt x="1734693" y="461454"/>
                        </a:cubicBezTo>
                        <a:cubicBezTo>
                          <a:pt x="1738522" y="458476"/>
                          <a:pt x="1741713" y="454221"/>
                          <a:pt x="1744266" y="448691"/>
                        </a:cubicBezTo>
                        <a:cubicBezTo>
                          <a:pt x="1746818" y="443160"/>
                          <a:pt x="1748095" y="438054"/>
                          <a:pt x="1748095" y="433374"/>
                        </a:cubicBezTo>
                        <a:cubicBezTo>
                          <a:pt x="1748095" y="428694"/>
                          <a:pt x="1746712" y="424440"/>
                          <a:pt x="1743947" y="420611"/>
                        </a:cubicBezTo>
                        <a:cubicBezTo>
                          <a:pt x="1741181" y="416782"/>
                          <a:pt x="1737565" y="413485"/>
                          <a:pt x="1733098" y="410719"/>
                        </a:cubicBezTo>
                        <a:cubicBezTo>
                          <a:pt x="1728630" y="407954"/>
                          <a:pt x="1723844" y="405827"/>
                          <a:pt x="1718739" y="404337"/>
                        </a:cubicBezTo>
                        <a:cubicBezTo>
                          <a:pt x="1713633" y="402848"/>
                          <a:pt x="1708953" y="402104"/>
                          <a:pt x="1704699" y="402104"/>
                        </a:cubicBezTo>
                        <a:close/>
                        <a:moveTo>
                          <a:pt x="3963353" y="256600"/>
                        </a:moveTo>
                        <a:cubicBezTo>
                          <a:pt x="3994836" y="256600"/>
                          <a:pt x="4024511" y="260854"/>
                          <a:pt x="4052378" y="269363"/>
                        </a:cubicBezTo>
                        <a:cubicBezTo>
                          <a:pt x="4080245" y="277872"/>
                          <a:pt x="4104496" y="294040"/>
                          <a:pt x="4125130" y="317865"/>
                        </a:cubicBezTo>
                        <a:cubicBezTo>
                          <a:pt x="4145764" y="341690"/>
                          <a:pt x="4162144" y="374769"/>
                          <a:pt x="4174270" y="417101"/>
                        </a:cubicBezTo>
                        <a:cubicBezTo>
                          <a:pt x="4186395" y="459433"/>
                          <a:pt x="4192457" y="514635"/>
                          <a:pt x="4192457" y="582707"/>
                        </a:cubicBezTo>
                        <a:cubicBezTo>
                          <a:pt x="4192457" y="585686"/>
                          <a:pt x="4192670" y="589727"/>
                          <a:pt x="4193096" y="594833"/>
                        </a:cubicBezTo>
                        <a:cubicBezTo>
                          <a:pt x="4193521" y="599938"/>
                          <a:pt x="4193734" y="605469"/>
                          <a:pt x="4193734" y="611425"/>
                        </a:cubicBezTo>
                        <a:cubicBezTo>
                          <a:pt x="4193734" y="621636"/>
                          <a:pt x="4192883" y="632911"/>
                          <a:pt x="4191181" y="645249"/>
                        </a:cubicBezTo>
                        <a:cubicBezTo>
                          <a:pt x="4189479" y="657587"/>
                          <a:pt x="4185863" y="669074"/>
                          <a:pt x="4180332" y="679710"/>
                        </a:cubicBezTo>
                        <a:cubicBezTo>
                          <a:pt x="4174801" y="690346"/>
                          <a:pt x="4166718" y="699174"/>
                          <a:pt x="4156082" y="706194"/>
                        </a:cubicBezTo>
                        <a:cubicBezTo>
                          <a:pt x="4145445" y="713214"/>
                          <a:pt x="4131193" y="716724"/>
                          <a:pt x="4113324" y="716724"/>
                        </a:cubicBezTo>
                        <a:cubicBezTo>
                          <a:pt x="4097582" y="716724"/>
                          <a:pt x="4084819" y="714597"/>
                          <a:pt x="4075033" y="710342"/>
                        </a:cubicBezTo>
                        <a:cubicBezTo>
                          <a:pt x="4065248" y="706088"/>
                          <a:pt x="4057164" y="699812"/>
                          <a:pt x="4050783" y="691516"/>
                        </a:cubicBezTo>
                        <a:cubicBezTo>
                          <a:pt x="4044401" y="683220"/>
                          <a:pt x="4039295" y="673116"/>
                          <a:pt x="4035466" y="661203"/>
                        </a:cubicBezTo>
                        <a:cubicBezTo>
                          <a:pt x="4031637" y="649290"/>
                          <a:pt x="4027808" y="635463"/>
                          <a:pt x="4023979" y="619722"/>
                        </a:cubicBezTo>
                        <a:cubicBezTo>
                          <a:pt x="4012492" y="620998"/>
                          <a:pt x="4000580" y="621636"/>
                          <a:pt x="3988241" y="621636"/>
                        </a:cubicBezTo>
                        <a:cubicBezTo>
                          <a:pt x="3981009" y="621636"/>
                          <a:pt x="3973883" y="621423"/>
                          <a:pt x="3966863" y="620998"/>
                        </a:cubicBezTo>
                        <a:cubicBezTo>
                          <a:pt x="3959843" y="620572"/>
                          <a:pt x="3952716" y="619934"/>
                          <a:pt x="3945484" y="619083"/>
                        </a:cubicBezTo>
                        <a:cubicBezTo>
                          <a:pt x="3942931" y="636101"/>
                          <a:pt x="3940059" y="650779"/>
                          <a:pt x="3936868" y="663117"/>
                        </a:cubicBezTo>
                        <a:cubicBezTo>
                          <a:pt x="3933678" y="675455"/>
                          <a:pt x="3929104" y="685560"/>
                          <a:pt x="3923148" y="693431"/>
                        </a:cubicBezTo>
                        <a:cubicBezTo>
                          <a:pt x="3917191" y="701302"/>
                          <a:pt x="3908895" y="707152"/>
                          <a:pt x="3898259" y="710981"/>
                        </a:cubicBezTo>
                        <a:cubicBezTo>
                          <a:pt x="3887622" y="714810"/>
                          <a:pt x="3873370" y="716724"/>
                          <a:pt x="3855501" y="716724"/>
                        </a:cubicBezTo>
                        <a:cubicBezTo>
                          <a:pt x="3836356" y="716724"/>
                          <a:pt x="3821252" y="712682"/>
                          <a:pt x="3810191" y="704599"/>
                        </a:cubicBezTo>
                        <a:cubicBezTo>
                          <a:pt x="3799129" y="696515"/>
                          <a:pt x="3790833" y="686517"/>
                          <a:pt x="3785302" y="674605"/>
                        </a:cubicBezTo>
                        <a:cubicBezTo>
                          <a:pt x="3779771" y="662692"/>
                          <a:pt x="3776261" y="650141"/>
                          <a:pt x="3774772" y="636952"/>
                        </a:cubicBezTo>
                        <a:cubicBezTo>
                          <a:pt x="3773283" y="623763"/>
                          <a:pt x="3772538" y="612276"/>
                          <a:pt x="3772538" y="602491"/>
                        </a:cubicBezTo>
                        <a:lnTo>
                          <a:pt x="3772538" y="583984"/>
                        </a:lnTo>
                        <a:cubicBezTo>
                          <a:pt x="3772538" y="519315"/>
                          <a:pt x="3777857" y="465815"/>
                          <a:pt x="3788493" y="423483"/>
                        </a:cubicBezTo>
                        <a:cubicBezTo>
                          <a:pt x="3799129" y="381150"/>
                          <a:pt x="3813275" y="347646"/>
                          <a:pt x="3830931" y="322970"/>
                        </a:cubicBezTo>
                        <a:cubicBezTo>
                          <a:pt x="3848588" y="298294"/>
                          <a:pt x="3868903" y="281063"/>
                          <a:pt x="3891877" y="271278"/>
                        </a:cubicBezTo>
                        <a:cubicBezTo>
                          <a:pt x="3914851" y="261493"/>
                          <a:pt x="3938677" y="256600"/>
                          <a:pt x="3963353" y="256600"/>
                        </a:cubicBezTo>
                        <a:close/>
                        <a:moveTo>
                          <a:pt x="1058228" y="256600"/>
                        </a:moveTo>
                        <a:cubicBezTo>
                          <a:pt x="1089711" y="256600"/>
                          <a:pt x="1119386" y="260854"/>
                          <a:pt x="1147253" y="269363"/>
                        </a:cubicBezTo>
                        <a:cubicBezTo>
                          <a:pt x="1175120" y="277872"/>
                          <a:pt x="1199371" y="294040"/>
                          <a:pt x="1220005" y="317865"/>
                        </a:cubicBezTo>
                        <a:cubicBezTo>
                          <a:pt x="1240639" y="341690"/>
                          <a:pt x="1257019" y="374769"/>
                          <a:pt x="1269145" y="417101"/>
                        </a:cubicBezTo>
                        <a:cubicBezTo>
                          <a:pt x="1281270" y="459433"/>
                          <a:pt x="1287333" y="514635"/>
                          <a:pt x="1287333" y="582707"/>
                        </a:cubicBezTo>
                        <a:cubicBezTo>
                          <a:pt x="1287333" y="585686"/>
                          <a:pt x="1287545" y="589727"/>
                          <a:pt x="1287971" y="594833"/>
                        </a:cubicBezTo>
                        <a:cubicBezTo>
                          <a:pt x="1288396" y="599938"/>
                          <a:pt x="1288609" y="605469"/>
                          <a:pt x="1288609" y="611425"/>
                        </a:cubicBezTo>
                        <a:cubicBezTo>
                          <a:pt x="1288609" y="621636"/>
                          <a:pt x="1287758" y="632911"/>
                          <a:pt x="1286056" y="645249"/>
                        </a:cubicBezTo>
                        <a:cubicBezTo>
                          <a:pt x="1284354" y="657587"/>
                          <a:pt x="1280738" y="669074"/>
                          <a:pt x="1275207" y="679710"/>
                        </a:cubicBezTo>
                        <a:cubicBezTo>
                          <a:pt x="1269676" y="690346"/>
                          <a:pt x="1261593" y="699174"/>
                          <a:pt x="1250957" y="706194"/>
                        </a:cubicBezTo>
                        <a:cubicBezTo>
                          <a:pt x="1240320" y="713214"/>
                          <a:pt x="1226068" y="716724"/>
                          <a:pt x="1208199" y="716724"/>
                        </a:cubicBezTo>
                        <a:cubicBezTo>
                          <a:pt x="1192457" y="716724"/>
                          <a:pt x="1179694" y="714597"/>
                          <a:pt x="1169908" y="710342"/>
                        </a:cubicBezTo>
                        <a:cubicBezTo>
                          <a:pt x="1160123" y="706088"/>
                          <a:pt x="1152040" y="699812"/>
                          <a:pt x="1145658" y="691516"/>
                        </a:cubicBezTo>
                        <a:cubicBezTo>
                          <a:pt x="1139276" y="683220"/>
                          <a:pt x="1134171" y="673116"/>
                          <a:pt x="1130342" y="661203"/>
                        </a:cubicBezTo>
                        <a:cubicBezTo>
                          <a:pt x="1126512" y="649290"/>
                          <a:pt x="1122683" y="635463"/>
                          <a:pt x="1118854" y="619722"/>
                        </a:cubicBezTo>
                        <a:cubicBezTo>
                          <a:pt x="1107367" y="620998"/>
                          <a:pt x="1095455" y="621636"/>
                          <a:pt x="1083117" y="621636"/>
                        </a:cubicBezTo>
                        <a:cubicBezTo>
                          <a:pt x="1075884" y="621636"/>
                          <a:pt x="1068758" y="621423"/>
                          <a:pt x="1061738" y="620998"/>
                        </a:cubicBezTo>
                        <a:cubicBezTo>
                          <a:pt x="1054718" y="620572"/>
                          <a:pt x="1047591" y="619934"/>
                          <a:pt x="1040359" y="619083"/>
                        </a:cubicBezTo>
                        <a:cubicBezTo>
                          <a:pt x="1037806" y="636101"/>
                          <a:pt x="1034934" y="650779"/>
                          <a:pt x="1031743" y="663117"/>
                        </a:cubicBezTo>
                        <a:cubicBezTo>
                          <a:pt x="1028553" y="675455"/>
                          <a:pt x="1023979" y="685560"/>
                          <a:pt x="1018023" y="693431"/>
                        </a:cubicBezTo>
                        <a:cubicBezTo>
                          <a:pt x="1012066" y="701302"/>
                          <a:pt x="1003770" y="707152"/>
                          <a:pt x="993134" y="710981"/>
                        </a:cubicBezTo>
                        <a:cubicBezTo>
                          <a:pt x="982498" y="714810"/>
                          <a:pt x="968245" y="716724"/>
                          <a:pt x="950376" y="716724"/>
                        </a:cubicBezTo>
                        <a:cubicBezTo>
                          <a:pt x="931231" y="716724"/>
                          <a:pt x="916127" y="712682"/>
                          <a:pt x="905066" y="704599"/>
                        </a:cubicBezTo>
                        <a:cubicBezTo>
                          <a:pt x="894004" y="696515"/>
                          <a:pt x="885708" y="686517"/>
                          <a:pt x="880177" y="674605"/>
                        </a:cubicBezTo>
                        <a:cubicBezTo>
                          <a:pt x="874646" y="662692"/>
                          <a:pt x="871136" y="650141"/>
                          <a:pt x="869647" y="636952"/>
                        </a:cubicBezTo>
                        <a:cubicBezTo>
                          <a:pt x="868158" y="623763"/>
                          <a:pt x="867413" y="612276"/>
                          <a:pt x="867413" y="602491"/>
                        </a:cubicBezTo>
                        <a:lnTo>
                          <a:pt x="867413" y="583984"/>
                        </a:lnTo>
                        <a:cubicBezTo>
                          <a:pt x="867413" y="519315"/>
                          <a:pt x="872731" y="465815"/>
                          <a:pt x="883368" y="423483"/>
                        </a:cubicBezTo>
                        <a:cubicBezTo>
                          <a:pt x="894004" y="381150"/>
                          <a:pt x="908150" y="347646"/>
                          <a:pt x="925806" y="322970"/>
                        </a:cubicBezTo>
                        <a:cubicBezTo>
                          <a:pt x="943463" y="298294"/>
                          <a:pt x="963778" y="281063"/>
                          <a:pt x="986752" y="271278"/>
                        </a:cubicBezTo>
                        <a:cubicBezTo>
                          <a:pt x="1009726" y="261493"/>
                          <a:pt x="1033552" y="256600"/>
                          <a:pt x="1058228" y="256600"/>
                        </a:cubicBezTo>
                        <a:close/>
                        <a:moveTo>
                          <a:pt x="2331291" y="255962"/>
                        </a:moveTo>
                        <a:cubicBezTo>
                          <a:pt x="2339375" y="255962"/>
                          <a:pt x="2347459" y="256174"/>
                          <a:pt x="2355542" y="256600"/>
                        </a:cubicBezTo>
                        <a:cubicBezTo>
                          <a:pt x="2363626" y="257025"/>
                          <a:pt x="2371709" y="257876"/>
                          <a:pt x="2379793" y="259153"/>
                        </a:cubicBezTo>
                        <a:cubicBezTo>
                          <a:pt x="2388727" y="260429"/>
                          <a:pt x="2397555" y="262344"/>
                          <a:pt x="2406277" y="264896"/>
                        </a:cubicBezTo>
                        <a:cubicBezTo>
                          <a:pt x="2414999" y="267449"/>
                          <a:pt x="2423189" y="271065"/>
                          <a:pt x="2430847" y="275745"/>
                        </a:cubicBezTo>
                        <a:cubicBezTo>
                          <a:pt x="2440632" y="281701"/>
                          <a:pt x="2448397" y="289785"/>
                          <a:pt x="2454140" y="299996"/>
                        </a:cubicBezTo>
                        <a:cubicBezTo>
                          <a:pt x="2459884" y="310207"/>
                          <a:pt x="2463181" y="320843"/>
                          <a:pt x="2464032" y="331905"/>
                        </a:cubicBezTo>
                        <a:cubicBezTo>
                          <a:pt x="2464032" y="332755"/>
                          <a:pt x="2464138" y="333394"/>
                          <a:pt x="2464351" y="333819"/>
                        </a:cubicBezTo>
                        <a:cubicBezTo>
                          <a:pt x="2464564" y="334245"/>
                          <a:pt x="2464670" y="334883"/>
                          <a:pt x="2464670" y="335734"/>
                        </a:cubicBezTo>
                        <a:cubicBezTo>
                          <a:pt x="2464670" y="344243"/>
                          <a:pt x="2462968" y="352645"/>
                          <a:pt x="2459565" y="360942"/>
                        </a:cubicBezTo>
                        <a:cubicBezTo>
                          <a:pt x="2456161" y="369238"/>
                          <a:pt x="2451587" y="376577"/>
                          <a:pt x="2445844" y="382959"/>
                        </a:cubicBezTo>
                        <a:cubicBezTo>
                          <a:pt x="2440100" y="389340"/>
                          <a:pt x="2433187" y="394446"/>
                          <a:pt x="2425103" y="398275"/>
                        </a:cubicBezTo>
                        <a:cubicBezTo>
                          <a:pt x="2417020" y="402104"/>
                          <a:pt x="2408298" y="404018"/>
                          <a:pt x="2398938" y="404018"/>
                        </a:cubicBezTo>
                        <a:cubicBezTo>
                          <a:pt x="2397662" y="404018"/>
                          <a:pt x="2396279" y="404018"/>
                          <a:pt x="2394790" y="404018"/>
                        </a:cubicBezTo>
                        <a:cubicBezTo>
                          <a:pt x="2393301" y="404018"/>
                          <a:pt x="2391705" y="403806"/>
                          <a:pt x="2390004" y="403380"/>
                        </a:cubicBezTo>
                        <a:cubicBezTo>
                          <a:pt x="2386600" y="402955"/>
                          <a:pt x="2382984" y="402423"/>
                          <a:pt x="2379155" y="401785"/>
                        </a:cubicBezTo>
                        <a:cubicBezTo>
                          <a:pt x="2375326" y="401147"/>
                          <a:pt x="2371496" y="400827"/>
                          <a:pt x="2367668" y="400827"/>
                        </a:cubicBezTo>
                        <a:cubicBezTo>
                          <a:pt x="2363413" y="400827"/>
                          <a:pt x="2359690" y="401466"/>
                          <a:pt x="2356499" y="402742"/>
                        </a:cubicBezTo>
                        <a:cubicBezTo>
                          <a:pt x="2353309" y="404018"/>
                          <a:pt x="2351075" y="406571"/>
                          <a:pt x="2349799" y="410400"/>
                        </a:cubicBezTo>
                        <a:cubicBezTo>
                          <a:pt x="2348948" y="412953"/>
                          <a:pt x="2348522" y="414655"/>
                          <a:pt x="2348522" y="415506"/>
                        </a:cubicBezTo>
                        <a:cubicBezTo>
                          <a:pt x="2348522" y="418909"/>
                          <a:pt x="2350118" y="421249"/>
                          <a:pt x="2353309" y="422525"/>
                        </a:cubicBezTo>
                        <a:cubicBezTo>
                          <a:pt x="2356499" y="423802"/>
                          <a:pt x="2360009" y="424440"/>
                          <a:pt x="2363838" y="424440"/>
                        </a:cubicBezTo>
                        <a:cubicBezTo>
                          <a:pt x="2366817" y="424440"/>
                          <a:pt x="2369156" y="424227"/>
                          <a:pt x="2370858" y="423802"/>
                        </a:cubicBezTo>
                        <a:cubicBezTo>
                          <a:pt x="2374262" y="423376"/>
                          <a:pt x="2377453" y="423057"/>
                          <a:pt x="2380431" y="422845"/>
                        </a:cubicBezTo>
                        <a:cubicBezTo>
                          <a:pt x="2383409" y="422632"/>
                          <a:pt x="2386600" y="422525"/>
                          <a:pt x="2390004" y="422525"/>
                        </a:cubicBezTo>
                        <a:cubicBezTo>
                          <a:pt x="2393407" y="422525"/>
                          <a:pt x="2396811" y="422632"/>
                          <a:pt x="2400214" y="422845"/>
                        </a:cubicBezTo>
                        <a:cubicBezTo>
                          <a:pt x="2403618" y="423057"/>
                          <a:pt x="2407022" y="423376"/>
                          <a:pt x="2410425" y="423802"/>
                        </a:cubicBezTo>
                        <a:cubicBezTo>
                          <a:pt x="2433400" y="426355"/>
                          <a:pt x="2448928" y="436140"/>
                          <a:pt x="2457012" y="453158"/>
                        </a:cubicBezTo>
                        <a:cubicBezTo>
                          <a:pt x="2461267" y="462092"/>
                          <a:pt x="2463394" y="471878"/>
                          <a:pt x="2463394" y="482514"/>
                        </a:cubicBezTo>
                        <a:cubicBezTo>
                          <a:pt x="2463394" y="495277"/>
                          <a:pt x="2460203" y="507084"/>
                          <a:pt x="2453821" y="517933"/>
                        </a:cubicBezTo>
                        <a:cubicBezTo>
                          <a:pt x="2447439" y="528782"/>
                          <a:pt x="2439356" y="536546"/>
                          <a:pt x="2429570" y="541226"/>
                        </a:cubicBezTo>
                        <a:cubicBezTo>
                          <a:pt x="2422338" y="544630"/>
                          <a:pt x="2413829" y="546331"/>
                          <a:pt x="2404044" y="546331"/>
                        </a:cubicBezTo>
                        <a:cubicBezTo>
                          <a:pt x="2398087" y="546331"/>
                          <a:pt x="2392131" y="545800"/>
                          <a:pt x="2386175" y="544736"/>
                        </a:cubicBezTo>
                        <a:cubicBezTo>
                          <a:pt x="2380218" y="543672"/>
                          <a:pt x="2374262" y="542502"/>
                          <a:pt x="2368306" y="541226"/>
                        </a:cubicBezTo>
                        <a:cubicBezTo>
                          <a:pt x="2366604" y="540801"/>
                          <a:pt x="2364051" y="540588"/>
                          <a:pt x="2360648" y="540588"/>
                        </a:cubicBezTo>
                        <a:cubicBezTo>
                          <a:pt x="2356393" y="540588"/>
                          <a:pt x="2352883" y="541439"/>
                          <a:pt x="2350118" y="543141"/>
                        </a:cubicBezTo>
                        <a:cubicBezTo>
                          <a:pt x="2347352" y="544842"/>
                          <a:pt x="2345969" y="547820"/>
                          <a:pt x="2345969" y="552075"/>
                        </a:cubicBezTo>
                        <a:cubicBezTo>
                          <a:pt x="2345969" y="558031"/>
                          <a:pt x="2347991" y="562179"/>
                          <a:pt x="2352032" y="564519"/>
                        </a:cubicBezTo>
                        <a:cubicBezTo>
                          <a:pt x="2356074" y="566859"/>
                          <a:pt x="2360860" y="568029"/>
                          <a:pt x="2366391" y="568029"/>
                        </a:cubicBezTo>
                        <a:cubicBezTo>
                          <a:pt x="2368518" y="568029"/>
                          <a:pt x="2370752" y="567923"/>
                          <a:pt x="2373092" y="567710"/>
                        </a:cubicBezTo>
                        <a:cubicBezTo>
                          <a:pt x="2375432" y="567498"/>
                          <a:pt x="2377666" y="567178"/>
                          <a:pt x="2379793" y="566753"/>
                        </a:cubicBezTo>
                        <a:cubicBezTo>
                          <a:pt x="2382771" y="566328"/>
                          <a:pt x="2385749" y="566008"/>
                          <a:pt x="2388727" y="565796"/>
                        </a:cubicBezTo>
                        <a:cubicBezTo>
                          <a:pt x="2391705" y="565583"/>
                          <a:pt x="2394471" y="565477"/>
                          <a:pt x="2397024" y="565477"/>
                        </a:cubicBezTo>
                        <a:cubicBezTo>
                          <a:pt x="2416169" y="565477"/>
                          <a:pt x="2431591" y="570688"/>
                          <a:pt x="2443291" y="581112"/>
                        </a:cubicBezTo>
                        <a:cubicBezTo>
                          <a:pt x="2454991" y="591535"/>
                          <a:pt x="2460841" y="606533"/>
                          <a:pt x="2460841" y="626103"/>
                        </a:cubicBezTo>
                        <a:cubicBezTo>
                          <a:pt x="2460841" y="626954"/>
                          <a:pt x="2460735" y="627699"/>
                          <a:pt x="2460522" y="628337"/>
                        </a:cubicBezTo>
                        <a:cubicBezTo>
                          <a:pt x="2460309" y="628975"/>
                          <a:pt x="2460203" y="629720"/>
                          <a:pt x="2460203" y="630571"/>
                        </a:cubicBezTo>
                        <a:cubicBezTo>
                          <a:pt x="2459352" y="646312"/>
                          <a:pt x="2455310" y="659607"/>
                          <a:pt x="2448077" y="670456"/>
                        </a:cubicBezTo>
                        <a:cubicBezTo>
                          <a:pt x="2440845" y="681305"/>
                          <a:pt x="2431379" y="690240"/>
                          <a:pt x="2419679" y="697260"/>
                        </a:cubicBezTo>
                        <a:cubicBezTo>
                          <a:pt x="2407979" y="704280"/>
                          <a:pt x="2394684" y="709385"/>
                          <a:pt x="2379793" y="712576"/>
                        </a:cubicBezTo>
                        <a:cubicBezTo>
                          <a:pt x="2364902" y="715767"/>
                          <a:pt x="2349160" y="717362"/>
                          <a:pt x="2332568" y="717362"/>
                        </a:cubicBezTo>
                        <a:cubicBezTo>
                          <a:pt x="2316826" y="717362"/>
                          <a:pt x="2301085" y="716086"/>
                          <a:pt x="2285343" y="713533"/>
                        </a:cubicBezTo>
                        <a:cubicBezTo>
                          <a:pt x="2272579" y="711406"/>
                          <a:pt x="2259922" y="708109"/>
                          <a:pt x="2247371" y="703642"/>
                        </a:cubicBezTo>
                        <a:cubicBezTo>
                          <a:pt x="2234821" y="699174"/>
                          <a:pt x="2223653" y="692686"/>
                          <a:pt x="2213867" y="684177"/>
                        </a:cubicBezTo>
                        <a:cubicBezTo>
                          <a:pt x="2202380" y="674392"/>
                          <a:pt x="2193339" y="661735"/>
                          <a:pt x="2186745" y="646206"/>
                        </a:cubicBezTo>
                        <a:cubicBezTo>
                          <a:pt x="2180150" y="630677"/>
                          <a:pt x="2175045" y="613659"/>
                          <a:pt x="2171429" y="595152"/>
                        </a:cubicBezTo>
                        <a:cubicBezTo>
                          <a:pt x="2167812" y="576645"/>
                          <a:pt x="2165472" y="556968"/>
                          <a:pt x="2164409" y="536121"/>
                        </a:cubicBezTo>
                        <a:cubicBezTo>
                          <a:pt x="2163345" y="515274"/>
                          <a:pt x="2162813" y="494427"/>
                          <a:pt x="2162813" y="473579"/>
                        </a:cubicBezTo>
                        <a:lnTo>
                          <a:pt x="2162813" y="436565"/>
                        </a:lnTo>
                        <a:cubicBezTo>
                          <a:pt x="2163239" y="404231"/>
                          <a:pt x="2166536" y="375088"/>
                          <a:pt x="2172705" y="349135"/>
                        </a:cubicBezTo>
                        <a:cubicBezTo>
                          <a:pt x="2178874" y="323183"/>
                          <a:pt x="2191744" y="302549"/>
                          <a:pt x="2211315" y="287232"/>
                        </a:cubicBezTo>
                        <a:cubicBezTo>
                          <a:pt x="2224929" y="276171"/>
                          <a:pt x="2242372" y="268193"/>
                          <a:pt x="2263645" y="263301"/>
                        </a:cubicBezTo>
                        <a:cubicBezTo>
                          <a:pt x="2284918" y="258408"/>
                          <a:pt x="2307466" y="255962"/>
                          <a:pt x="2331291" y="255962"/>
                        </a:cubicBezTo>
                        <a:close/>
                        <a:moveTo>
                          <a:pt x="4759652" y="255324"/>
                        </a:moveTo>
                        <a:cubicBezTo>
                          <a:pt x="4771990" y="255324"/>
                          <a:pt x="4784435" y="258089"/>
                          <a:pt x="4796985" y="263620"/>
                        </a:cubicBezTo>
                        <a:cubicBezTo>
                          <a:pt x="4809536" y="269151"/>
                          <a:pt x="4819427" y="276383"/>
                          <a:pt x="4826661" y="285318"/>
                        </a:cubicBezTo>
                        <a:cubicBezTo>
                          <a:pt x="4836446" y="297230"/>
                          <a:pt x="4842934" y="310207"/>
                          <a:pt x="4846125" y="324246"/>
                        </a:cubicBezTo>
                        <a:cubicBezTo>
                          <a:pt x="4849315" y="338286"/>
                          <a:pt x="4850911" y="354666"/>
                          <a:pt x="4850911" y="373386"/>
                        </a:cubicBezTo>
                        <a:lnTo>
                          <a:pt x="4850911" y="379768"/>
                        </a:lnTo>
                        <a:cubicBezTo>
                          <a:pt x="4850911" y="395935"/>
                          <a:pt x="4851017" y="412315"/>
                          <a:pt x="4851231" y="428907"/>
                        </a:cubicBezTo>
                        <a:cubicBezTo>
                          <a:pt x="4851443" y="445500"/>
                          <a:pt x="4851124" y="461880"/>
                          <a:pt x="4850273" y="478047"/>
                        </a:cubicBezTo>
                        <a:cubicBezTo>
                          <a:pt x="4849422" y="498468"/>
                          <a:pt x="4848465" y="518252"/>
                          <a:pt x="4847401" y="537397"/>
                        </a:cubicBezTo>
                        <a:cubicBezTo>
                          <a:pt x="4846337" y="556542"/>
                          <a:pt x="4844529" y="575900"/>
                          <a:pt x="4841977" y="595471"/>
                        </a:cubicBezTo>
                        <a:cubicBezTo>
                          <a:pt x="4839849" y="611213"/>
                          <a:pt x="4836871" y="626635"/>
                          <a:pt x="4833042" y="641739"/>
                        </a:cubicBezTo>
                        <a:cubicBezTo>
                          <a:pt x="4829213" y="656842"/>
                          <a:pt x="4823682" y="670350"/>
                          <a:pt x="4816449" y="682263"/>
                        </a:cubicBezTo>
                        <a:cubicBezTo>
                          <a:pt x="4809217" y="694175"/>
                          <a:pt x="4799751" y="703748"/>
                          <a:pt x="4788051" y="710981"/>
                        </a:cubicBezTo>
                        <a:cubicBezTo>
                          <a:pt x="4776351" y="718213"/>
                          <a:pt x="4761354" y="721830"/>
                          <a:pt x="4743059" y="721830"/>
                        </a:cubicBezTo>
                        <a:cubicBezTo>
                          <a:pt x="4728169" y="721830"/>
                          <a:pt x="4715511" y="720340"/>
                          <a:pt x="4705088" y="717362"/>
                        </a:cubicBezTo>
                        <a:cubicBezTo>
                          <a:pt x="4694665" y="714384"/>
                          <a:pt x="4685623" y="709598"/>
                          <a:pt x="4677965" y="703003"/>
                        </a:cubicBezTo>
                        <a:cubicBezTo>
                          <a:pt x="4670308" y="696409"/>
                          <a:pt x="4663713" y="687900"/>
                          <a:pt x="4658183" y="677476"/>
                        </a:cubicBezTo>
                        <a:cubicBezTo>
                          <a:pt x="4652651" y="667053"/>
                          <a:pt x="4647546" y="654396"/>
                          <a:pt x="4642866" y="639505"/>
                        </a:cubicBezTo>
                        <a:cubicBezTo>
                          <a:pt x="4641164" y="634825"/>
                          <a:pt x="4639250" y="628869"/>
                          <a:pt x="4637123" y="621636"/>
                        </a:cubicBezTo>
                        <a:cubicBezTo>
                          <a:pt x="4634995" y="614403"/>
                          <a:pt x="4632655" y="607064"/>
                          <a:pt x="4630103" y="599619"/>
                        </a:cubicBezTo>
                        <a:cubicBezTo>
                          <a:pt x="4627550" y="592174"/>
                          <a:pt x="4624785" y="585154"/>
                          <a:pt x="4621807" y="578559"/>
                        </a:cubicBezTo>
                        <a:cubicBezTo>
                          <a:pt x="4618828" y="571965"/>
                          <a:pt x="4615637" y="566966"/>
                          <a:pt x="4612234" y="563562"/>
                        </a:cubicBezTo>
                        <a:cubicBezTo>
                          <a:pt x="4610532" y="561860"/>
                          <a:pt x="4609256" y="561009"/>
                          <a:pt x="4608405" y="561009"/>
                        </a:cubicBezTo>
                        <a:cubicBezTo>
                          <a:pt x="4606278" y="561009"/>
                          <a:pt x="4604682" y="562499"/>
                          <a:pt x="4603618" y="565477"/>
                        </a:cubicBezTo>
                        <a:cubicBezTo>
                          <a:pt x="4602555" y="568455"/>
                          <a:pt x="4602023" y="572284"/>
                          <a:pt x="4602023" y="576964"/>
                        </a:cubicBezTo>
                        <a:lnTo>
                          <a:pt x="4602661" y="592918"/>
                        </a:lnTo>
                        <a:lnTo>
                          <a:pt x="4602661" y="597385"/>
                        </a:lnTo>
                        <a:cubicBezTo>
                          <a:pt x="4602661" y="608447"/>
                          <a:pt x="4602448" y="619509"/>
                          <a:pt x="4602023" y="630571"/>
                        </a:cubicBezTo>
                        <a:cubicBezTo>
                          <a:pt x="4601598" y="641632"/>
                          <a:pt x="4600321" y="652056"/>
                          <a:pt x="4598194" y="661841"/>
                        </a:cubicBezTo>
                        <a:cubicBezTo>
                          <a:pt x="4594790" y="678859"/>
                          <a:pt x="4587558" y="692686"/>
                          <a:pt x="4576496" y="703322"/>
                        </a:cubicBezTo>
                        <a:cubicBezTo>
                          <a:pt x="4565434" y="713959"/>
                          <a:pt x="4549693" y="719277"/>
                          <a:pt x="4529271" y="719277"/>
                        </a:cubicBezTo>
                        <a:cubicBezTo>
                          <a:pt x="4505020" y="719277"/>
                          <a:pt x="4485981" y="712682"/>
                          <a:pt x="4472154" y="699493"/>
                        </a:cubicBezTo>
                        <a:cubicBezTo>
                          <a:pt x="4458327" y="686304"/>
                          <a:pt x="4449499" y="669286"/>
                          <a:pt x="4445670" y="648439"/>
                        </a:cubicBezTo>
                        <a:cubicBezTo>
                          <a:pt x="4442692" y="631847"/>
                          <a:pt x="4440884" y="614297"/>
                          <a:pt x="4440246" y="595790"/>
                        </a:cubicBezTo>
                        <a:cubicBezTo>
                          <a:pt x="4439608" y="577283"/>
                          <a:pt x="4439288" y="558457"/>
                          <a:pt x="4439288" y="539311"/>
                        </a:cubicBezTo>
                        <a:lnTo>
                          <a:pt x="4439288" y="514423"/>
                        </a:lnTo>
                        <a:lnTo>
                          <a:pt x="4439288" y="483152"/>
                        </a:lnTo>
                        <a:cubicBezTo>
                          <a:pt x="4439288" y="458476"/>
                          <a:pt x="4440033" y="433162"/>
                          <a:pt x="4441522" y="407209"/>
                        </a:cubicBezTo>
                        <a:cubicBezTo>
                          <a:pt x="4443011" y="381257"/>
                          <a:pt x="4446947" y="357644"/>
                          <a:pt x="4453328" y="336372"/>
                        </a:cubicBezTo>
                        <a:cubicBezTo>
                          <a:pt x="4459710" y="315099"/>
                          <a:pt x="4469496" y="297656"/>
                          <a:pt x="4482684" y="284041"/>
                        </a:cubicBezTo>
                        <a:cubicBezTo>
                          <a:pt x="4495873" y="270427"/>
                          <a:pt x="4514380" y="263620"/>
                          <a:pt x="4538206" y="263620"/>
                        </a:cubicBezTo>
                        <a:cubicBezTo>
                          <a:pt x="4552671" y="263620"/>
                          <a:pt x="4564690" y="265428"/>
                          <a:pt x="4574262" y="269044"/>
                        </a:cubicBezTo>
                        <a:cubicBezTo>
                          <a:pt x="4583835" y="272661"/>
                          <a:pt x="4593089" y="278298"/>
                          <a:pt x="4602023" y="285956"/>
                        </a:cubicBezTo>
                        <a:cubicBezTo>
                          <a:pt x="4612659" y="295316"/>
                          <a:pt x="4620955" y="306803"/>
                          <a:pt x="4626912" y="320417"/>
                        </a:cubicBezTo>
                        <a:cubicBezTo>
                          <a:pt x="4632868" y="334032"/>
                          <a:pt x="4638080" y="348072"/>
                          <a:pt x="4642547" y="362537"/>
                        </a:cubicBezTo>
                        <a:cubicBezTo>
                          <a:pt x="4647014" y="377002"/>
                          <a:pt x="4651801" y="391149"/>
                          <a:pt x="4656906" y="404976"/>
                        </a:cubicBezTo>
                        <a:cubicBezTo>
                          <a:pt x="4662011" y="418803"/>
                          <a:pt x="4669457" y="430396"/>
                          <a:pt x="4679242" y="439756"/>
                        </a:cubicBezTo>
                        <a:cubicBezTo>
                          <a:pt x="4680093" y="440607"/>
                          <a:pt x="4680731" y="441033"/>
                          <a:pt x="4681157" y="441033"/>
                        </a:cubicBezTo>
                        <a:cubicBezTo>
                          <a:pt x="4682433" y="441033"/>
                          <a:pt x="4683390" y="440075"/>
                          <a:pt x="4684029" y="438161"/>
                        </a:cubicBezTo>
                        <a:cubicBezTo>
                          <a:pt x="4684667" y="436246"/>
                          <a:pt x="4685305" y="433906"/>
                          <a:pt x="4685943" y="431141"/>
                        </a:cubicBezTo>
                        <a:cubicBezTo>
                          <a:pt x="4686581" y="428375"/>
                          <a:pt x="4687007" y="425504"/>
                          <a:pt x="4687219" y="422525"/>
                        </a:cubicBezTo>
                        <a:cubicBezTo>
                          <a:pt x="4687432" y="419547"/>
                          <a:pt x="4687539" y="417207"/>
                          <a:pt x="4687539" y="415506"/>
                        </a:cubicBezTo>
                        <a:lnTo>
                          <a:pt x="4687539" y="409124"/>
                        </a:lnTo>
                        <a:cubicBezTo>
                          <a:pt x="4687539" y="398913"/>
                          <a:pt x="4687645" y="388809"/>
                          <a:pt x="4687857" y="378810"/>
                        </a:cubicBezTo>
                        <a:cubicBezTo>
                          <a:pt x="4688070" y="368812"/>
                          <a:pt x="4688177" y="358495"/>
                          <a:pt x="4688177" y="347859"/>
                        </a:cubicBezTo>
                        <a:cubicBezTo>
                          <a:pt x="4688177" y="331266"/>
                          <a:pt x="4689879" y="316801"/>
                          <a:pt x="4693282" y="304463"/>
                        </a:cubicBezTo>
                        <a:cubicBezTo>
                          <a:pt x="4696685" y="292125"/>
                          <a:pt x="4703280" y="281489"/>
                          <a:pt x="4713065" y="272554"/>
                        </a:cubicBezTo>
                        <a:cubicBezTo>
                          <a:pt x="4719447" y="266598"/>
                          <a:pt x="4726679" y="262237"/>
                          <a:pt x="4734763" y="259472"/>
                        </a:cubicBezTo>
                        <a:cubicBezTo>
                          <a:pt x="4742847" y="256706"/>
                          <a:pt x="4751143" y="255324"/>
                          <a:pt x="4759652" y="255324"/>
                        </a:cubicBezTo>
                        <a:close/>
                        <a:moveTo>
                          <a:pt x="3354629" y="255324"/>
                        </a:moveTo>
                        <a:lnTo>
                          <a:pt x="3364840" y="255324"/>
                        </a:lnTo>
                        <a:cubicBezTo>
                          <a:pt x="3379731" y="255749"/>
                          <a:pt x="3394515" y="257132"/>
                          <a:pt x="3409193" y="259472"/>
                        </a:cubicBezTo>
                        <a:cubicBezTo>
                          <a:pt x="3423871" y="261812"/>
                          <a:pt x="3437698" y="265215"/>
                          <a:pt x="3450674" y="269683"/>
                        </a:cubicBezTo>
                        <a:cubicBezTo>
                          <a:pt x="3463650" y="274150"/>
                          <a:pt x="3475350" y="279893"/>
                          <a:pt x="3485774" y="286913"/>
                        </a:cubicBezTo>
                        <a:cubicBezTo>
                          <a:pt x="3496198" y="293933"/>
                          <a:pt x="3504600" y="302549"/>
                          <a:pt x="3510982" y="312759"/>
                        </a:cubicBezTo>
                        <a:cubicBezTo>
                          <a:pt x="3519065" y="325948"/>
                          <a:pt x="3523107" y="340626"/>
                          <a:pt x="3523107" y="356793"/>
                        </a:cubicBezTo>
                        <a:cubicBezTo>
                          <a:pt x="3523107" y="369131"/>
                          <a:pt x="3520767" y="380831"/>
                          <a:pt x="3516087" y="391893"/>
                        </a:cubicBezTo>
                        <a:cubicBezTo>
                          <a:pt x="3511407" y="402955"/>
                          <a:pt x="3504813" y="411889"/>
                          <a:pt x="3496304" y="418696"/>
                        </a:cubicBezTo>
                        <a:cubicBezTo>
                          <a:pt x="3490348" y="423376"/>
                          <a:pt x="3483753" y="426886"/>
                          <a:pt x="3476520" y="429226"/>
                        </a:cubicBezTo>
                        <a:cubicBezTo>
                          <a:pt x="3469288" y="431566"/>
                          <a:pt x="3461842" y="432736"/>
                          <a:pt x="3454184" y="432736"/>
                        </a:cubicBezTo>
                        <a:cubicBezTo>
                          <a:pt x="3452057" y="432736"/>
                          <a:pt x="3450249" y="432736"/>
                          <a:pt x="3448760" y="432736"/>
                        </a:cubicBezTo>
                        <a:cubicBezTo>
                          <a:pt x="3447271" y="432736"/>
                          <a:pt x="3445463" y="432524"/>
                          <a:pt x="3443335" y="432098"/>
                        </a:cubicBezTo>
                        <a:cubicBezTo>
                          <a:pt x="3434826" y="430822"/>
                          <a:pt x="3426636" y="428482"/>
                          <a:pt x="3418766" y="425078"/>
                        </a:cubicBezTo>
                        <a:cubicBezTo>
                          <a:pt x="3410895" y="421675"/>
                          <a:pt x="3402705" y="419547"/>
                          <a:pt x="3394196" y="418696"/>
                        </a:cubicBezTo>
                        <a:cubicBezTo>
                          <a:pt x="3392068" y="418271"/>
                          <a:pt x="3388878" y="418058"/>
                          <a:pt x="3384623" y="418058"/>
                        </a:cubicBezTo>
                        <a:cubicBezTo>
                          <a:pt x="3375689" y="418058"/>
                          <a:pt x="3367180" y="419654"/>
                          <a:pt x="3359096" y="422845"/>
                        </a:cubicBezTo>
                        <a:cubicBezTo>
                          <a:pt x="3351013" y="426035"/>
                          <a:pt x="3343674" y="430184"/>
                          <a:pt x="3337079" y="435289"/>
                        </a:cubicBezTo>
                        <a:cubicBezTo>
                          <a:pt x="3330485" y="440394"/>
                          <a:pt x="3324741" y="446351"/>
                          <a:pt x="3319848" y="453158"/>
                        </a:cubicBezTo>
                        <a:cubicBezTo>
                          <a:pt x="3314956" y="459965"/>
                          <a:pt x="3311446" y="466772"/>
                          <a:pt x="3309319" y="473579"/>
                        </a:cubicBezTo>
                        <a:cubicBezTo>
                          <a:pt x="3306340" y="482088"/>
                          <a:pt x="3304851" y="491023"/>
                          <a:pt x="3304851" y="500383"/>
                        </a:cubicBezTo>
                        <a:cubicBezTo>
                          <a:pt x="3304851" y="515274"/>
                          <a:pt x="3308149" y="528888"/>
                          <a:pt x="3314743" y="541226"/>
                        </a:cubicBezTo>
                        <a:cubicBezTo>
                          <a:pt x="3321338" y="553564"/>
                          <a:pt x="3329527" y="562924"/>
                          <a:pt x="3339313" y="569306"/>
                        </a:cubicBezTo>
                        <a:cubicBezTo>
                          <a:pt x="3342291" y="571433"/>
                          <a:pt x="3346758" y="573348"/>
                          <a:pt x="3352714" y="575049"/>
                        </a:cubicBezTo>
                        <a:cubicBezTo>
                          <a:pt x="3358671" y="576751"/>
                          <a:pt x="3364627" y="577602"/>
                          <a:pt x="3370583" y="577602"/>
                        </a:cubicBezTo>
                        <a:cubicBezTo>
                          <a:pt x="3375263" y="577602"/>
                          <a:pt x="3379305" y="576857"/>
                          <a:pt x="3382709" y="575368"/>
                        </a:cubicBezTo>
                        <a:cubicBezTo>
                          <a:pt x="3386112" y="573879"/>
                          <a:pt x="3388240" y="571008"/>
                          <a:pt x="3389090" y="566753"/>
                        </a:cubicBezTo>
                        <a:cubicBezTo>
                          <a:pt x="3389090" y="565902"/>
                          <a:pt x="3389197" y="565264"/>
                          <a:pt x="3389410" y="564839"/>
                        </a:cubicBezTo>
                        <a:cubicBezTo>
                          <a:pt x="3389622" y="564413"/>
                          <a:pt x="3389728" y="563775"/>
                          <a:pt x="3389728" y="562924"/>
                        </a:cubicBezTo>
                        <a:cubicBezTo>
                          <a:pt x="3389728" y="559520"/>
                          <a:pt x="3388878" y="556861"/>
                          <a:pt x="3387176" y="554947"/>
                        </a:cubicBezTo>
                        <a:cubicBezTo>
                          <a:pt x="3385474" y="553032"/>
                          <a:pt x="3383240" y="551650"/>
                          <a:pt x="3380475" y="550799"/>
                        </a:cubicBezTo>
                        <a:cubicBezTo>
                          <a:pt x="3377710" y="549948"/>
                          <a:pt x="3374731" y="549203"/>
                          <a:pt x="3371541" y="548565"/>
                        </a:cubicBezTo>
                        <a:cubicBezTo>
                          <a:pt x="3368350" y="547927"/>
                          <a:pt x="3365478" y="547182"/>
                          <a:pt x="3362925" y="546331"/>
                        </a:cubicBezTo>
                        <a:cubicBezTo>
                          <a:pt x="3355692" y="544204"/>
                          <a:pt x="3349843" y="539737"/>
                          <a:pt x="3345375" y="532930"/>
                        </a:cubicBezTo>
                        <a:cubicBezTo>
                          <a:pt x="3340908" y="526123"/>
                          <a:pt x="3338675" y="518464"/>
                          <a:pt x="3338675" y="509955"/>
                        </a:cubicBezTo>
                        <a:cubicBezTo>
                          <a:pt x="3338675" y="503999"/>
                          <a:pt x="3339951" y="497830"/>
                          <a:pt x="3342504" y="491448"/>
                        </a:cubicBezTo>
                        <a:cubicBezTo>
                          <a:pt x="3346758" y="481238"/>
                          <a:pt x="3353352" y="472516"/>
                          <a:pt x="3362287" y="465283"/>
                        </a:cubicBezTo>
                        <a:cubicBezTo>
                          <a:pt x="3371221" y="458051"/>
                          <a:pt x="3381220" y="452732"/>
                          <a:pt x="3392281" y="449329"/>
                        </a:cubicBezTo>
                        <a:cubicBezTo>
                          <a:pt x="3403768" y="446351"/>
                          <a:pt x="3416106" y="444862"/>
                          <a:pt x="3429296" y="444862"/>
                        </a:cubicBezTo>
                        <a:cubicBezTo>
                          <a:pt x="3432699" y="444862"/>
                          <a:pt x="3436315" y="444968"/>
                          <a:pt x="3440144" y="445181"/>
                        </a:cubicBezTo>
                        <a:cubicBezTo>
                          <a:pt x="3443973" y="445393"/>
                          <a:pt x="3447590" y="445500"/>
                          <a:pt x="3450993" y="445500"/>
                        </a:cubicBezTo>
                        <a:cubicBezTo>
                          <a:pt x="3487582" y="445500"/>
                          <a:pt x="3515236" y="454860"/>
                          <a:pt x="3533956" y="473579"/>
                        </a:cubicBezTo>
                        <a:cubicBezTo>
                          <a:pt x="3553952" y="492725"/>
                          <a:pt x="3563950" y="522081"/>
                          <a:pt x="3563950" y="561648"/>
                        </a:cubicBezTo>
                        <a:cubicBezTo>
                          <a:pt x="3563950" y="571433"/>
                          <a:pt x="3563206" y="581006"/>
                          <a:pt x="3561717" y="590366"/>
                        </a:cubicBezTo>
                        <a:cubicBezTo>
                          <a:pt x="3560228" y="599725"/>
                          <a:pt x="3557781" y="608873"/>
                          <a:pt x="3554378" y="617807"/>
                        </a:cubicBezTo>
                        <a:cubicBezTo>
                          <a:pt x="3544167" y="644610"/>
                          <a:pt x="3527468" y="666734"/>
                          <a:pt x="3504281" y="684177"/>
                        </a:cubicBezTo>
                        <a:cubicBezTo>
                          <a:pt x="3481094" y="701621"/>
                          <a:pt x="3455248" y="714384"/>
                          <a:pt x="3426743" y="722468"/>
                        </a:cubicBezTo>
                        <a:cubicBezTo>
                          <a:pt x="3413554" y="726297"/>
                          <a:pt x="3400471" y="729062"/>
                          <a:pt x="3387495" y="730764"/>
                        </a:cubicBezTo>
                        <a:cubicBezTo>
                          <a:pt x="3374519" y="732466"/>
                          <a:pt x="3361862" y="733317"/>
                          <a:pt x="3349524" y="733317"/>
                        </a:cubicBezTo>
                        <a:cubicBezTo>
                          <a:pt x="3324848" y="733317"/>
                          <a:pt x="3301448" y="730019"/>
                          <a:pt x="3279324" y="723425"/>
                        </a:cubicBezTo>
                        <a:cubicBezTo>
                          <a:pt x="3257201" y="716831"/>
                          <a:pt x="3236992" y="708002"/>
                          <a:pt x="3218698" y="696941"/>
                        </a:cubicBezTo>
                        <a:cubicBezTo>
                          <a:pt x="3200403" y="685879"/>
                          <a:pt x="3184236" y="672796"/>
                          <a:pt x="3170197" y="657693"/>
                        </a:cubicBezTo>
                        <a:cubicBezTo>
                          <a:pt x="3156156" y="642589"/>
                          <a:pt x="3145095" y="626316"/>
                          <a:pt x="3137011" y="608873"/>
                        </a:cubicBezTo>
                        <a:cubicBezTo>
                          <a:pt x="3129353" y="593131"/>
                          <a:pt x="3123822" y="576857"/>
                          <a:pt x="3120419" y="560052"/>
                        </a:cubicBezTo>
                        <a:cubicBezTo>
                          <a:pt x="3117015" y="543247"/>
                          <a:pt x="3115313" y="525910"/>
                          <a:pt x="3115313" y="508041"/>
                        </a:cubicBezTo>
                        <a:cubicBezTo>
                          <a:pt x="3115313" y="497830"/>
                          <a:pt x="3115845" y="487619"/>
                          <a:pt x="3116909" y="477409"/>
                        </a:cubicBezTo>
                        <a:cubicBezTo>
                          <a:pt x="3117972" y="467198"/>
                          <a:pt x="3119568" y="456987"/>
                          <a:pt x="3121695" y="446776"/>
                        </a:cubicBezTo>
                        <a:cubicBezTo>
                          <a:pt x="3127226" y="417420"/>
                          <a:pt x="3136373" y="390936"/>
                          <a:pt x="3149136" y="367323"/>
                        </a:cubicBezTo>
                        <a:cubicBezTo>
                          <a:pt x="3161900" y="343711"/>
                          <a:pt x="3177961" y="323608"/>
                          <a:pt x="3197319" y="307016"/>
                        </a:cubicBezTo>
                        <a:cubicBezTo>
                          <a:pt x="3216677" y="290423"/>
                          <a:pt x="3239545" y="277660"/>
                          <a:pt x="3265923" y="268725"/>
                        </a:cubicBezTo>
                        <a:cubicBezTo>
                          <a:pt x="3292300" y="259791"/>
                          <a:pt x="3321869" y="255324"/>
                          <a:pt x="3354629" y="255324"/>
                        </a:cubicBezTo>
                        <a:close/>
                        <a:moveTo>
                          <a:pt x="2787977" y="255324"/>
                        </a:moveTo>
                        <a:cubicBezTo>
                          <a:pt x="2800315" y="255324"/>
                          <a:pt x="2812760" y="258089"/>
                          <a:pt x="2825310" y="263620"/>
                        </a:cubicBezTo>
                        <a:cubicBezTo>
                          <a:pt x="2837861" y="269151"/>
                          <a:pt x="2847753" y="276383"/>
                          <a:pt x="2854986" y="285318"/>
                        </a:cubicBezTo>
                        <a:cubicBezTo>
                          <a:pt x="2864771" y="297230"/>
                          <a:pt x="2871259" y="310207"/>
                          <a:pt x="2874450" y="324246"/>
                        </a:cubicBezTo>
                        <a:cubicBezTo>
                          <a:pt x="2877641" y="338286"/>
                          <a:pt x="2879236" y="354666"/>
                          <a:pt x="2879236" y="373386"/>
                        </a:cubicBezTo>
                        <a:lnTo>
                          <a:pt x="2879236" y="379768"/>
                        </a:lnTo>
                        <a:cubicBezTo>
                          <a:pt x="2879236" y="395935"/>
                          <a:pt x="2879342" y="412315"/>
                          <a:pt x="2879555" y="428907"/>
                        </a:cubicBezTo>
                        <a:cubicBezTo>
                          <a:pt x="2879768" y="445500"/>
                          <a:pt x="2879449" y="461880"/>
                          <a:pt x="2878598" y="478047"/>
                        </a:cubicBezTo>
                        <a:cubicBezTo>
                          <a:pt x="2877747" y="498468"/>
                          <a:pt x="2876790" y="518252"/>
                          <a:pt x="2875726" y="537397"/>
                        </a:cubicBezTo>
                        <a:cubicBezTo>
                          <a:pt x="2874663" y="556542"/>
                          <a:pt x="2872854" y="575900"/>
                          <a:pt x="2870302" y="595471"/>
                        </a:cubicBezTo>
                        <a:cubicBezTo>
                          <a:pt x="2868175" y="611213"/>
                          <a:pt x="2865196" y="626635"/>
                          <a:pt x="2861367" y="641739"/>
                        </a:cubicBezTo>
                        <a:cubicBezTo>
                          <a:pt x="2857538" y="656842"/>
                          <a:pt x="2852007" y="670350"/>
                          <a:pt x="2844775" y="682263"/>
                        </a:cubicBezTo>
                        <a:cubicBezTo>
                          <a:pt x="2837542" y="694175"/>
                          <a:pt x="2828076" y="703748"/>
                          <a:pt x="2816376" y="710981"/>
                        </a:cubicBezTo>
                        <a:cubicBezTo>
                          <a:pt x="2804676" y="718213"/>
                          <a:pt x="2789679" y="721830"/>
                          <a:pt x="2771385" y="721830"/>
                        </a:cubicBezTo>
                        <a:cubicBezTo>
                          <a:pt x="2756494" y="721830"/>
                          <a:pt x="2743837" y="720340"/>
                          <a:pt x="2733413" y="717362"/>
                        </a:cubicBezTo>
                        <a:cubicBezTo>
                          <a:pt x="2722990" y="714384"/>
                          <a:pt x="2713949" y="709598"/>
                          <a:pt x="2706291" y="703003"/>
                        </a:cubicBezTo>
                        <a:cubicBezTo>
                          <a:pt x="2698633" y="696409"/>
                          <a:pt x="2692038" y="687900"/>
                          <a:pt x="2686507" y="677476"/>
                        </a:cubicBezTo>
                        <a:cubicBezTo>
                          <a:pt x="2680976" y="667053"/>
                          <a:pt x="2675871" y="654396"/>
                          <a:pt x="2671191" y="639505"/>
                        </a:cubicBezTo>
                        <a:cubicBezTo>
                          <a:pt x="2669489" y="634825"/>
                          <a:pt x="2667575" y="628869"/>
                          <a:pt x="2665448" y="621636"/>
                        </a:cubicBezTo>
                        <a:cubicBezTo>
                          <a:pt x="2663320" y="614403"/>
                          <a:pt x="2660980" y="607064"/>
                          <a:pt x="2658428" y="599619"/>
                        </a:cubicBezTo>
                        <a:cubicBezTo>
                          <a:pt x="2655875" y="592174"/>
                          <a:pt x="2653109" y="585154"/>
                          <a:pt x="2650131" y="578559"/>
                        </a:cubicBezTo>
                        <a:cubicBezTo>
                          <a:pt x="2647153" y="571965"/>
                          <a:pt x="2643962" y="566966"/>
                          <a:pt x="2640559" y="563562"/>
                        </a:cubicBezTo>
                        <a:cubicBezTo>
                          <a:pt x="2638857" y="561860"/>
                          <a:pt x="2637580" y="561009"/>
                          <a:pt x="2636730" y="561009"/>
                        </a:cubicBezTo>
                        <a:cubicBezTo>
                          <a:pt x="2634602" y="561009"/>
                          <a:pt x="2633007" y="562499"/>
                          <a:pt x="2631943" y="565477"/>
                        </a:cubicBezTo>
                        <a:cubicBezTo>
                          <a:pt x="2630880" y="568455"/>
                          <a:pt x="2630348" y="572284"/>
                          <a:pt x="2630348" y="576964"/>
                        </a:cubicBezTo>
                        <a:lnTo>
                          <a:pt x="2630986" y="592918"/>
                        </a:lnTo>
                        <a:lnTo>
                          <a:pt x="2630986" y="597385"/>
                        </a:lnTo>
                        <a:cubicBezTo>
                          <a:pt x="2630986" y="608447"/>
                          <a:pt x="2630773" y="619509"/>
                          <a:pt x="2630348" y="630571"/>
                        </a:cubicBezTo>
                        <a:cubicBezTo>
                          <a:pt x="2629923" y="641632"/>
                          <a:pt x="2628646" y="652056"/>
                          <a:pt x="2626519" y="661841"/>
                        </a:cubicBezTo>
                        <a:cubicBezTo>
                          <a:pt x="2623115" y="678859"/>
                          <a:pt x="2615883" y="692686"/>
                          <a:pt x="2604821" y="703322"/>
                        </a:cubicBezTo>
                        <a:cubicBezTo>
                          <a:pt x="2593759" y="713959"/>
                          <a:pt x="2578018" y="719277"/>
                          <a:pt x="2557596" y="719277"/>
                        </a:cubicBezTo>
                        <a:cubicBezTo>
                          <a:pt x="2533345" y="719277"/>
                          <a:pt x="2514307" y="712682"/>
                          <a:pt x="2500479" y="699493"/>
                        </a:cubicBezTo>
                        <a:cubicBezTo>
                          <a:pt x="2486652" y="686304"/>
                          <a:pt x="2477824" y="669286"/>
                          <a:pt x="2473995" y="648439"/>
                        </a:cubicBezTo>
                        <a:cubicBezTo>
                          <a:pt x="2471017" y="631847"/>
                          <a:pt x="2469209" y="614297"/>
                          <a:pt x="2468570" y="595790"/>
                        </a:cubicBezTo>
                        <a:cubicBezTo>
                          <a:pt x="2467932" y="577283"/>
                          <a:pt x="2467613" y="558457"/>
                          <a:pt x="2467613" y="539311"/>
                        </a:cubicBezTo>
                        <a:lnTo>
                          <a:pt x="2467613" y="514423"/>
                        </a:lnTo>
                        <a:lnTo>
                          <a:pt x="2467613" y="483152"/>
                        </a:lnTo>
                        <a:cubicBezTo>
                          <a:pt x="2467613" y="458476"/>
                          <a:pt x="2468358" y="433162"/>
                          <a:pt x="2469847" y="407209"/>
                        </a:cubicBezTo>
                        <a:cubicBezTo>
                          <a:pt x="2471336" y="381257"/>
                          <a:pt x="2475271" y="357644"/>
                          <a:pt x="2481653" y="336372"/>
                        </a:cubicBezTo>
                        <a:cubicBezTo>
                          <a:pt x="2488035" y="315099"/>
                          <a:pt x="2497820" y="297656"/>
                          <a:pt x="2511009" y="284041"/>
                        </a:cubicBezTo>
                        <a:cubicBezTo>
                          <a:pt x="2524198" y="270427"/>
                          <a:pt x="2542705" y="263620"/>
                          <a:pt x="2566530" y="263620"/>
                        </a:cubicBezTo>
                        <a:cubicBezTo>
                          <a:pt x="2580996" y="263620"/>
                          <a:pt x="2593015" y="265428"/>
                          <a:pt x="2602587" y="269044"/>
                        </a:cubicBezTo>
                        <a:cubicBezTo>
                          <a:pt x="2612160" y="272661"/>
                          <a:pt x="2621413" y="278298"/>
                          <a:pt x="2630348" y="285956"/>
                        </a:cubicBezTo>
                        <a:cubicBezTo>
                          <a:pt x="2640984" y="295316"/>
                          <a:pt x="2649281" y="306803"/>
                          <a:pt x="2655237" y="320417"/>
                        </a:cubicBezTo>
                        <a:cubicBezTo>
                          <a:pt x="2661193" y="334032"/>
                          <a:pt x="2666405" y="348072"/>
                          <a:pt x="2670872" y="362537"/>
                        </a:cubicBezTo>
                        <a:cubicBezTo>
                          <a:pt x="2675339" y="377002"/>
                          <a:pt x="2680126" y="391149"/>
                          <a:pt x="2685231" y="404976"/>
                        </a:cubicBezTo>
                        <a:cubicBezTo>
                          <a:pt x="2690336" y="418803"/>
                          <a:pt x="2697782" y="430396"/>
                          <a:pt x="2707567" y="439756"/>
                        </a:cubicBezTo>
                        <a:cubicBezTo>
                          <a:pt x="2708418" y="440607"/>
                          <a:pt x="2709056" y="441033"/>
                          <a:pt x="2709482" y="441033"/>
                        </a:cubicBezTo>
                        <a:cubicBezTo>
                          <a:pt x="2710758" y="441033"/>
                          <a:pt x="2711715" y="440075"/>
                          <a:pt x="2712354" y="438161"/>
                        </a:cubicBezTo>
                        <a:cubicBezTo>
                          <a:pt x="2712992" y="436246"/>
                          <a:pt x="2713630" y="433906"/>
                          <a:pt x="2714268" y="431141"/>
                        </a:cubicBezTo>
                        <a:cubicBezTo>
                          <a:pt x="2714906" y="428375"/>
                          <a:pt x="2715332" y="425504"/>
                          <a:pt x="2715544" y="422525"/>
                        </a:cubicBezTo>
                        <a:cubicBezTo>
                          <a:pt x="2715757" y="419547"/>
                          <a:pt x="2715863" y="417207"/>
                          <a:pt x="2715863" y="415506"/>
                        </a:cubicBezTo>
                        <a:lnTo>
                          <a:pt x="2715863" y="409124"/>
                        </a:lnTo>
                        <a:cubicBezTo>
                          <a:pt x="2715863" y="398913"/>
                          <a:pt x="2715970" y="388809"/>
                          <a:pt x="2716182" y="378810"/>
                        </a:cubicBezTo>
                        <a:cubicBezTo>
                          <a:pt x="2716395" y="368812"/>
                          <a:pt x="2716502" y="358495"/>
                          <a:pt x="2716502" y="347859"/>
                        </a:cubicBezTo>
                        <a:cubicBezTo>
                          <a:pt x="2716502" y="331266"/>
                          <a:pt x="2718203" y="316801"/>
                          <a:pt x="2721607" y="304463"/>
                        </a:cubicBezTo>
                        <a:cubicBezTo>
                          <a:pt x="2725011" y="292125"/>
                          <a:pt x="2731605" y="281489"/>
                          <a:pt x="2741390" y="272554"/>
                        </a:cubicBezTo>
                        <a:cubicBezTo>
                          <a:pt x="2747772" y="266598"/>
                          <a:pt x="2755005" y="262237"/>
                          <a:pt x="2763088" y="259472"/>
                        </a:cubicBezTo>
                        <a:cubicBezTo>
                          <a:pt x="2771172" y="256706"/>
                          <a:pt x="2779468" y="255324"/>
                          <a:pt x="2787977" y="255324"/>
                        </a:cubicBezTo>
                        <a:close/>
                        <a:moveTo>
                          <a:pt x="5400561" y="253409"/>
                        </a:moveTo>
                        <a:cubicBezTo>
                          <a:pt x="5412048" y="253409"/>
                          <a:pt x="5423109" y="255430"/>
                          <a:pt x="5433746" y="259472"/>
                        </a:cubicBezTo>
                        <a:cubicBezTo>
                          <a:pt x="5444382" y="263513"/>
                          <a:pt x="5453955" y="269576"/>
                          <a:pt x="5462463" y="277660"/>
                        </a:cubicBezTo>
                        <a:cubicBezTo>
                          <a:pt x="5475653" y="290423"/>
                          <a:pt x="5484268" y="306378"/>
                          <a:pt x="5488309" y="325523"/>
                        </a:cubicBezTo>
                        <a:cubicBezTo>
                          <a:pt x="5492351" y="344668"/>
                          <a:pt x="5494798" y="366153"/>
                          <a:pt x="5495649" y="389979"/>
                        </a:cubicBezTo>
                        <a:cubicBezTo>
                          <a:pt x="5496925" y="420611"/>
                          <a:pt x="5497563" y="451456"/>
                          <a:pt x="5497563" y="482514"/>
                        </a:cubicBezTo>
                        <a:cubicBezTo>
                          <a:pt x="5497563" y="502936"/>
                          <a:pt x="5497245" y="523251"/>
                          <a:pt x="5496606" y="543460"/>
                        </a:cubicBezTo>
                        <a:cubicBezTo>
                          <a:pt x="5495968" y="563669"/>
                          <a:pt x="5494798" y="583984"/>
                          <a:pt x="5493096" y="604405"/>
                        </a:cubicBezTo>
                        <a:cubicBezTo>
                          <a:pt x="5492245" y="615042"/>
                          <a:pt x="5491075" y="625465"/>
                          <a:pt x="5489586" y="635676"/>
                        </a:cubicBezTo>
                        <a:cubicBezTo>
                          <a:pt x="5488097" y="645887"/>
                          <a:pt x="5485013" y="655885"/>
                          <a:pt x="5480333" y="665670"/>
                        </a:cubicBezTo>
                        <a:cubicBezTo>
                          <a:pt x="5473951" y="679285"/>
                          <a:pt x="5463847" y="691303"/>
                          <a:pt x="5450019" y="701727"/>
                        </a:cubicBezTo>
                        <a:cubicBezTo>
                          <a:pt x="5436193" y="712151"/>
                          <a:pt x="5419706" y="717362"/>
                          <a:pt x="5400561" y="717362"/>
                        </a:cubicBezTo>
                        <a:cubicBezTo>
                          <a:pt x="5396307" y="717362"/>
                          <a:pt x="5393115" y="717150"/>
                          <a:pt x="5390988" y="716724"/>
                        </a:cubicBezTo>
                        <a:cubicBezTo>
                          <a:pt x="5373545" y="714597"/>
                          <a:pt x="5358654" y="708534"/>
                          <a:pt x="5346316" y="698536"/>
                        </a:cubicBezTo>
                        <a:cubicBezTo>
                          <a:pt x="5333977" y="688538"/>
                          <a:pt x="5324192" y="677157"/>
                          <a:pt x="5316959" y="664394"/>
                        </a:cubicBezTo>
                        <a:cubicBezTo>
                          <a:pt x="5308451" y="648227"/>
                          <a:pt x="5302919" y="629507"/>
                          <a:pt x="5300367" y="608234"/>
                        </a:cubicBezTo>
                        <a:cubicBezTo>
                          <a:pt x="5297815" y="586962"/>
                          <a:pt x="5296538" y="564839"/>
                          <a:pt x="5296538" y="541864"/>
                        </a:cubicBezTo>
                        <a:cubicBezTo>
                          <a:pt x="5296538" y="529526"/>
                          <a:pt x="5296645" y="517294"/>
                          <a:pt x="5296857" y="505169"/>
                        </a:cubicBezTo>
                        <a:cubicBezTo>
                          <a:pt x="5297070" y="493044"/>
                          <a:pt x="5297389" y="481025"/>
                          <a:pt x="5297815" y="469112"/>
                        </a:cubicBezTo>
                        <a:cubicBezTo>
                          <a:pt x="5298239" y="450818"/>
                          <a:pt x="5298771" y="432204"/>
                          <a:pt x="5299410" y="413272"/>
                        </a:cubicBezTo>
                        <a:cubicBezTo>
                          <a:pt x="5300049" y="394339"/>
                          <a:pt x="5301643" y="376258"/>
                          <a:pt x="5304197" y="359027"/>
                        </a:cubicBezTo>
                        <a:cubicBezTo>
                          <a:pt x="5306749" y="341796"/>
                          <a:pt x="5310791" y="325948"/>
                          <a:pt x="5316322" y="311483"/>
                        </a:cubicBezTo>
                        <a:cubicBezTo>
                          <a:pt x="5321853" y="297018"/>
                          <a:pt x="5330149" y="284892"/>
                          <a:pt x="5341211" y="275107"/>
                        </a:cubicBezTo>
                        <a:cubicBezTo>
                          <a:pt x="5349294" y="267874"/>
                          <a:pt x="5358441" y="262450"/>
                          <a:pt x="5368651" y="258834"/>
                        </a:cubicBezTo>
                        <a:cubicBezTo>
                          <a:pt x="5378863" y="255217"/>
                          <a:pt x="5389499" y="253409"/>
                          <a:pt x="5400561" y="253409"/>
                        </a:cubicBezTo>
                        <a:close/>
                        <a:moveTo>
                          <a:pt x="4962082" y="253409"/>
                        </a:moveTo>
                        <a:cubicBezTo>
                          <a:pt x="4973529" y="253409"/>
                          <a:pt x="4984661" y="255430"/>
                          <a:pt x="4995476" y="259472"/>
                        </a:cubicBezTo>
                        <a:cubicBezTo>
                          <a:pt x="5006292" y="263513"/>
                          <a:pt x="5015729" y="269576"/>
                          <a:pt x="5023785" y="277660"/>
                        </a:cubicBezTo>
                        <a:cubicBezTo>
                          <a:pt x="5036934" y="290423"/>
                          <a:pt x="5045523" y="306378"/>
                          <a:pt x="5049551" y="325523"/>
                        </a:cubicBezTo>
                        <a:cubicBezTo>
                          <a:pt x="5053581" y="344668"/>
                          <a:pt x="5056016" y="366153"/>
                          <a:pt x="5056861" y="389979"/>
                        </a:cubicBezTo>
                        <a:lnTo>
                          <a:pt x="5057499" y="395722"/>
                        </a:lnTo>
                        <a:cubicBezTo>
                          <a:pt x="5062279" y="395722"/>
                          <a:pt x="5067168" y="395722"/>
                          <a:pt x="5072167" y="395722"/>
                        </a:cubicBezTo>
                        <a:cubicBezTo>
                          <a:pt x="5077166" y="395722"/>
                          <a:pt x="5082275" y="395935"/>
                          <a:pt x="5087493" y="396360"/>
                        </a:cubicBezTo>
                        <a:cubicBezTo>
                          <a:pt x="5089195" y="371259"/>
                          <a:pt x="5092705" y="348072"/>
                          <a:pt x="5098023" y="326799"/>
                        </a:cubicBezTo>
                        <a:cubicBezTo>
                          <a:pt x="5103341" y="305527"/>
                          <a:pt x="5113445" y="288296"/>
                          <a:pt x="5128336" y="275107"/>
                        </a:cubicBezTo>
                        <a:cubicBezTo>
                          <a:pt x="5136845" y="267874"/>
                          <a:pt x="5146099" y="262450"/>
                          <a:pt x="5156097" y="258834"/>
                        </a:cubicBezTo>
                        <a:cubicBezTo>
                          <a:pt x="5166095" y="255217"/>
                          <a:pt x="5176625" y="253409"/>
                          <a:pt x="5187687" y="253409"/>
                        </a:cubicBezTo>
                        <a:cubicBezTo>
                          <a:pt x="5199173" y="253409"/>
                          <a:pt x="5210341" y="255430"/>
                          <a:pt x="5221191" y="259472"/>
                        </a:cubicBezTo>
                        <a:cubicBezTo>
                          <a:pt x="5232039" y="263513"/>
                          <a:pt x="5241506" y="269576"/>
                          <a:pt x="5249589" y="277660"/>
                        </a:cubicBezTo>
                        <a:cubicBezTo>
                          <a:pt x="5262779" y="290423"/>
                          <a:pt x="5271393" y="306378"/>
                          <a:pt x="5275435" y="325523"/>
                        </a:cubicBezTo>
                        <a:cubicBezTo>
                          <a:pt x="5279477" y="344668"/>
                          <a:pt x="5281924" y="366153"/>
                          <a:pt x="5282775" y="389979"/>
                        </a:cubicBezTo>
                        <a:cubicBezTo>
                          <a:pt x="5284051" y="419335"/>
                          <a:pt x="5284689" y="448903"/>
                          <a:pt x="5284689" y="478685"/>
                        </a:cubicBezTo>
                        <a:cubicBezTo>
                          <a:pt x="5284689" y="499957"/>
                          <a:pt x="5284370" y="520911"/>
                          <a:pt x="5283732" y="541545"/>
                        </a:cubicBezTo>
                        <a:cubicBezTo>
                          <a:pt x="5283093" y="562179"/>
                          <a:pt x="5281924" y="583133"/>
                          <a:pt x="5280221" y="604405"/>
                        </a:cubicBezTo>
                        <a:cubicBezTo>
                          <a:pt x="5279371" y="615042"/>
                          <a:pt x="5278201" y="625465"/>
                          <a:pt x="5276712" y="635676"/>
                        </a:cubicBezTo>
                        <a:cubicBezTo>
                          <a:pt x="5275223" y="645887"/>
                          <a:pt x="5272139" y="655885"/>
                          <a:pt x="5267459" y="665670"/>
                        </a:cubicBezTo>
                        <a:cubicBezTo>
                          <a:pt x="5261077" y="679285"/>
                          <a:pt x="5250973" y="691303"/>
                          <a:pt x="5237145" y="701727"/>
                        </a:cubicBezTo>
                        <a:cubicBezTo>
                          <a:pt x="5223318" y="712151"/>
                          <a:pt x="5206832" y="717362"/>
                          <a:pt x="5187687" y="717362"/>
                        </a:cubicBezTo>
                        <a:cubicBezTo>
                          <a:pt x="5183432" y="717362"/>
                          <a:pt x="5180241" y="717150"/>
                          <a:pt x="5178114" y="716724"/>
                        </a:cubicBezTo>
                        <a:cubicBezTo>
                          <a:pt x="5160670" y="714597"/>
                          <a:pt x="5145780" y="708534"/>
                          <a:pt x="5133441" y="698536"/>
                        </a:cubicBezTo>
                        <a:cubicBezTo>
                          <a:pt x="5121103" y="688538"/>
                          <a:pt x="5111318" y="677157"/>
                          <a:pt x="5104085" y="664394"/>
                        </a:cubicBezTo>
                        <a:cubicBezTo>
                          <a:pt x="5096853" y="650779"/>
                          <a:pt x="5091854" y="635144"/>
                          <a:pt x="5089089" y="617488"/>
                        </a:cubicBezTo>
                        <a:cubicBezTo>
                          <a:pt x="5086323" y="599832"/>
                          <a:pt x="5084515" y="581218"/>
                          <a:pt x="5083664" y="561648"/>
                        </a:cubicBezTo>
                        <a:cubicBezTo>
                          <a:pt x="5079303" y="561648"/>
                          <a:pt x="5074944" y="561648"/>
                          <a:pt x="5070586" y="561648"/>
                        </a:cubicBezTo>
                        <a:cubicBezTo>
                          <a:pt x="5066229" y="561648"/>
                          <a:pt x="5061653" y="561435"/>
                          <a:pt x="5056861" y="561009"/>
                        </a:cubicBezTo>
                        <a:cubicBezTo>
                          <a:pt x="5056435" y="568242"/>
                          <a:pt x="5056116" y="575475"/>
                          <a:pt x="5055903" y="582707"/>
                        </a:cubicBezTo>
                        <a:cubicBezTo>
                          <a:pt x="5055691" y="589940"/>
                          <a:pt x="5055159" y="597173"/>
                          <a:pt x="5054308" y="604405"/>
                        </a:cubicBezTo>
                        <a:cubicBezTo>
                          <a:pt x="5053457" y="615042"/>
                          <a:pt x="5052290" y="625465"/>
                          <a:pt x="5050808" y="635676"/>
                        </a:cubicBezTo>
                        <a:cubicBezTo>
                          <a:pt x="5049325" y="645887"/>
                          <a:pt x="5046251" y="655885"/>
                          <a:pt x="5041585" y="665670"/>
                        </a:cubicBezTo>
                        <a:cubicBezTo>
                          <a:pt x="5035648" y="679285"/>
                          <a:pt x="5025683" y="691303"/>
                          <a:pt x="5011690" y="701727"/>
                        </a:cubicBezTo>
                        <a:cubicBezTo>
                          <a:pt x="4997697" y="712151"/>
                          <a:pt x="4981157" y="717362"/>
                          <a:pt x="4962072" y="717362"/>
                        </a:cubicBezTo>
                        <a:cubicBezTo>
                          <a:pt x="4957831" y="717362"/>
                          <a:pt x="4954649" y="717150"/>
                          <a:pt x="4952529" y="716724"/>
                        </a:cubicBezTo>
                        <a:cubicBezTo>
                          <a:pt x="4935571" y="714597"/>
                          <a:pt x="4920836" y="708534"/>
                          <a:pt x="4908325" y="698536"/>
                        </a:cubicBezTo>
                        <a:cubicBezTo>
                          <a:pt x="4895815" y="688538"/>
                          <a:pt x="4885953" y="677157"/>
                          <a:pt x="4878740" y="664394"/>
                        </a:cubicBezTo>
                        <a:cubicBezTo>
                          <a:pt x="4870264" y="648227"/>
                          <a:pt x="4864753" y="629507"/>
                          <a:pt x="4862207" y="608234"/>
                        </a:cubicBezTo>
                        <a:cubicBezTo>
                          <a:pt x="4859661" y="586962"/>
                          <a:pt x="4858388" y="564839"/>
                          <a:pt x="4858388" y="541864"/>
                        </a:cubicBezTo>
                        <a:cubicBezTo>
                          <a:pt x="4858388" y="529526"/>
                          <a:pt x="4858495" y="517294"/>
                          <a:pt x="4858707" y="505169"/>
                        </a:cubicBezTo>
                        <a:cubicBezTo>
                          <a:pt x="4858920" y="493044"/>
                          <a:pt x="4859239" y="481025"/>
                          <a:pt x="4859665" y="469112"/>
                        </a:cubicBezTo>
                        <a:cubicBezTo>
                          <a:pt x="4860091" y="450818"/>
                          <a:pt x="4860620" y="432204"/>
                          <a:pt x="4861255" y="413272"/>
                        </a:cubicBezTo>
                        <a:cubicBezTo>
                          <a:pt x="4861889" y="394339"/>
                          <a:pt x="4863480" y="376258"/>
                          <a:pt x="4866027" y="359027"/>
                        </a:cubicBezTo>
                        <a:cubicBezTo>
                          <a:pt x="4868573" y="341796"/>
                          <a:pt x="4872707" y="325948"/>
                          <a:pt x="4878431" y="311483"/>
                        </a:cubicBezTo>
                        <a:cubicBezTo>
                          <a:pt x="4884155" y="297018"/>
                          <a:pt x="4892318" y="284892"/>
                          <a:pt x="4902921" y="275107"/>
                        </a:cubicBezTo>
                        <a:cubicBezTo>
                          <a:pt x="4911403" y="267874"/>
                          <a:pt x="4920627" y="262450"/>
                          <a:pt x="4930592" y="258834"/>
                        </a:cubicBezTo>
                        <a:cubicBezTo>
                          <a:pt x="4940557" y="255217"/>
                          <a:pt x="4951053" y="253409"/>
                          <a:pt x="4962082" y="253409"/>
                        </a:cubicBezTo>
                        <a:close/>
                        <a:moveTo>
                          <a:pt x="3669563" y="253409"/>
                        </a:moveTo>
                        <a:cubicBezTo>
                          <a:pt x="3681051" y="253409"/>
                          <a:pt x="3692112" y="255430"/>
                          <a:pt x="3702749" y="259472"/>
                        </a:cubicBezTo>
                        <a:cubicBezTo>
                          <a:pt x="3713385" y="263513"/>
                          <a:pt x="3722958" y="269576"/>
                          <a:pt x="3731467" y="277660"/>
                        </a:cubicBezTo>
                        <a:cubicBezTo>
                          <a:pt x="3744655" y="290423"/>
                          <a:pt x="3753271" y="306378"/>
                          <a:pt x="3757313" y="325523"/>
                        </a:cubicBezTo>
                        <a:cubicBezTo>
                          <a:pt x="3761354" y="344668"/>
                          <a:pt x="3763801" y="366153"/>
                          <a:pt x="3764651" y="389979"/>
                        </a:cubicBezTo>
                        <a:cubicBezTo>
                          <a:pt x="3765928" y="420611"/>
                          <a:pt x="3766566" y="451456"/>
                          <a:pt x="3766566" y="482514"/>
                        </a:cubicBezTo>
                        <a:cubicBezTo>
                          <a:pt x="3766566" y="502936"/>
                          <a:pt x="3766247" y="523251"/>
                          <a:pt x="3765609" y="543460"/>
                        </a:cubicBezTo>
                        <a:cubicBezTo>
                          <a:pt x="3764971" y="563669"/>
                          <a:pt x="3763801" y="583984"/>
                          <a:pt x="3762099" y="604405"/>
                        </a:cubicBezTo>
                        <a:cubicBezTo>
                          <a:pt x="3761248" y="615042"/>
                          <a:pt x="3760078" y="625465"/>
                          <a:pt x="3758589" y="635676"/>
                        </a:cubicBezTo>
                        <a:cubicBezTo>
                          <a:pt x="3757100" y="645887"/>
                          <a:pt x="3754015" y="655885"/>
                          <a:pt x="3749336" y="665670"/>
                        </a:cubicBezTo>
                        <a:cubicBezTo>
                          <a:pt x="3742954" y="679285"/>
                          <a:pt x="3732849" y="691303"/>
                          <a:pt x="3719022" y="701727"/>
                        </a:cubicBezTo>
                        <a:cubicBezTo>
                          <a:pt x="3705195" y="712151"/>
                          <a:pt x="3688709" y="717362"/>
                          <a:pt x="3669563" y="717362"/>
                        </a:cubicBezTo>
                        <a:cubicBezTo>
                          <a:pt x="3665309" y="717362"/>
                          <a:pt x="3662118" y="717150"/>
                          <a:pt x="3659991" y="716724"/>
                        </a:cubicBezTo>
                        <a:cubicBezTo>
                          <a:pt x="3642547" y="714597"/>
                          <a:pt x="3627657" y="708534"/>
                          <a:pt x="3615319" y="698536"/>
                        </a:cubicBezTo>
                        <a:cubicBezTo>
                          <a:pt x="3602981" y="688538"/>
                          <a:pt x="3593195" y="677157"/>
                          <a:pt x="3585963" y="664394"/>
                        </a:cubicBezTo>
                        <a:cubicBezTo>
                          <a:pt x="3577454" y="648227"/>
                          <a:pt x="3571923" y="629507"/>
                          <a:pt x="3569370" y="608234"/>
                        </a:cubicBezTo>
                        <a:cubicBezTo>
                          <a:pt x="3566817" y="586962"/>
                          <a:pt x="3565541" y="564839"/>
                          <a:pt x="3565541" y="541864"/>
                        </a:cubicBezTo>
                        <a:cubicBezTo>
                          <a:pt x="3565541" y="529526"/>
                          <a:pt x="3565647" y="517294"/>
                          <a:pt x="3565860" y="505169"/>
                        </a:cubicBezTo>
                        <a:cubicBezTo>
                          <a:pt x="3566073" y="493044"/>
                          <a:pt x="3566392" y="481025"/>
                          <a:pt x="3566817" y="469112"/>
                        </a:cubicBezTo>
                        <a:cubicBezTo>
                          <a:pt x="3567243" y="450818"/>
                          <a:pt x="3567775" y="432204"/>
                          <a:pt x="3568413" y="413272"/>
                        </a:cubicBezTo>
                        <a:cubicBezTo>
                          <a:pt x="3569051" y="394339"/>
                          <a:pt x="3570646" y="376258"/>
                          <a:pt x="3573199" y="359027"/>
                        </a:cubicBezTo>
                        <a:cubicBezTo>
                          <a:pt x="3575752" y="341796"/>
                          <a:pt x="3579794" y="325948"/>
                          <a:pt x="3585324" y="311483"/>
                        </a:cubicBezTo>
                        <a:cubicBezTo>
                          <a:pt x="3590855" y="297018"/>
                          <a:pt x="3599151" y="284892"/>
                          <a:pt x="3610213" y="275107"/>
                        </a:cubicBezTo>
                        <a:cubicBezTo>
                          <a:pt x="3618297" y="267874"/>
                          <a:pt x="3627444" y="262450"/>
                          <a:pt x="3637655" y="258834"/>
                        </a:cubicBezTo>
                        <a:cubicBezTo>
                          <a:pt x="3647866" y="255217"/>
                          <a:pt x="3658502" y="253409"/>
                          <a:pt x="3669563" y="253409"/>
                        </a:cubicBezTo>
                        <a:close/>
                        <a:moveTo>
                          <a:pt x="2059839" y="253409"/>
                        </a:moveTo>
                        <a:cubicBezTo>
                          <a:pt x="2071326" y="253409"/>
                          <a:pt x="2082387" y="255430"/>
                          <a:pt x="2093024" y="259472"/>
                        </a:cubicBezTo>
                        <a:cubicBezTo>
                          <a:pt x="2103660" y="263513"/>
                          <a:pt x="2113233" y="269576"/>
                          <a:pt x="2121742" y="277660"/>
                        </a:cubicBezTo>
                        <a:cubicBezTo>
                          <a:pt x="2134930" y="290423"/>
                          <a:pt x="2143546" y="306378"/>
                          <a:pt x="2147588" y="325523"/>
                        </a:cubicBezTo>
                        <a:cubicBezTo>
                          <a:pt x="2151629" y="344668"/>
                          <a:pt x="2154076" y="366153"/>
                          <a:pt x="2154927" y="389979"/>
                        </a:cubicBezTo>
                        <a:cubicBezTo>
                          <a:pt x="2156203" y="420611"/>
                          <a:pt x="2156841" y="451456"/>
                          <a:pt x="2156841" y="482514"/>
                        </a:cubicBezTo>
                        <a:cubicBezTo>
                          <a:pt x="2156841" y="502936"/>
                          <a:pt x="2156522" y="523251"/>
                          <a:pt x="2155884" y="543460"/>
                        </a:cubicBezTo>
                        <a:cubicBezTo>
                          <a:pt x="2155246" y="563669"/>
                          <a:pt x="2154076" y="583984"/>
                          <a:pt x="2152374" y="604405"/>
                        </a:cubicBezTo>
                        <a:cubicBezTo>
                          <a:pt x="2151523" y="615042"/>
                          <a:pt x="2150353" y="625465"/>
                          <a:pt x="2148864" y="635676"/>
                        </a:cubicBezTo>
                        <a:cubicBezTo>
                          <a:pt x="2147375" y="645887"/>
                          <a:pt x="2144290" y="655885"/>
                          <a:pt x="2139610" y="665670"/>
                        </a:cubicBezTo>
                        <a:cubicBezTo>
                          <a:pt x="2133229" y="679285"/>
                          <a:pt x="2123124" y="691303"/>
                          <a:pt x="2109297" y="701727"/>
                        </a:cubicBezTo>
                        <a:cubicBezTo>
                          <a:pt x="2095470" y="712151"/>
                          <a:pt x="2078984" y="717362"/>
                          <a:pt x="2059839" y="717362"/>
                        </a:cubicBezTo>
                        <a:cubicBezTo>
                          <a:pt x="2055584" y="717362"/>
                          <a:pt x="2052393" y="717150"/>
                          <a:pt x="2050266" y="716724"/>
                        </a:cubicBezTo>
                        <a:cubicBezTo>
                          <a:pt x="2032822" y="714597"/>
                          <a:pt x="2017932" y="708534"/>
                          <a:pt x="2005594" y="698536"/>
                        </a:cubicBezTo>
                        <a:cubicBezTo>
                          <a:pt x="1993256" y="688538"/>
                          <a:pt x="1983470" y="677157"/>
                          <a:pt x="1976238" y="664394"/>
                        </a:cubicBezTo>
                        <a:cubicBezTo>
                          <a:pt x="1967729" y="648227"/>
                          <a:pt x="1962198" y="629507"/>
                          <a:pt x="1959645" y="608234"/>
                        </a:cubicBezTo>
                        <a:cubicBezTo>
                          <a:pt x="1957092" y="586962"/>
                          <a:pt x="1955816" y="564839"/>
                          <a:pt x="1955816" y="541864"/>
                        </a:cubicBezTo>
                        <a:cubicBezTo>
                          <a:pt x="1955816" y="529526"/>
                          <a:pt x="1955922" y="517294"/>
                          <a:pt x="1956135" y="505169"/>
                        </a:cubicBezTo>
                        <a:cubicBezTo>
                          <a:pt x="1956348" y="493044"/>
                          <a:pt x="1956667" y="481025"/>
                          <a:pt x="1957092" y="469112"/>
                        </a:cubicBezTo>
                        <a:cubicBezTo>
                          <a:pt x="1957518" y="450818"/>
                          <a:pt x="1958050" y="432204"/>
                          <a:pt x="1958688" y="413272"/>
                        </a:cubicBezTo>
                        <a:cubicBezTo>
                          <a:pt x="1959326" y="394339"/>
                          <a:pt x="1960922" y="376258"/>
                          <a:pt x="1963474" y="359027"/>
                        </a:cubicBezTo>
                        <a:cubicBezTo>
                          <a:pt x="1966027" y="341796"/>
                          <a:pt x="1970069" y="325948"/>
                          <a:pt x="1975600" y="311483"/>
                        </a:cubicBezTo>
                        <a:cubicBezTo>
                          <a:pt x="1981130" y="297018"/>
                          <a:pt x="1989427" y="284892"/>
                          <a:pt x="2000488" y="275107"/>
                        </a:cubicBezTo>
                        <a:cubicBezTo>
                          <a:pt x="2008572" y="267874"/>
                          <a:pt x="2017719" y="262450"/>
                          <a:pt x="2027930" y="258834"/>
                        </a:cubicBezTo>
                        <a:cubicBezTo>
                          <a:pt x="2038141" y="255217"/>
                          <a:pt x="2048777" y="253409"/>
                          <a:pt x="2059839" y="253409"/>
                        </a:cubicBezTo>
                        <a:close/>
                        <a:moveTo>
                          <a:pt x="532957" y="253409"/>
                        </a:moveTo>
                        <a:cubicBezTo>
                          <a:pt x="544404" y="253409"/>
                          <a:pt x="555536" y="255430"/>
                          <a:pt x="566351" y="259472"/>
                        </a:cubicBezTo>
                        <a:cubicBezTo>
                          <a:pt x="577167" y="263513"/>
                          <a:pt x="586603" y="269576"/>
                          <a:pt x="594660" y="277660"/>
                        </a:cubicBezTo>
                        <a:cubicBezTo>
                          <a:pt x="607809" y="290423"/>
                          <a:pt x="616398" y="306378"/>
                          <a:pt x="620427" y="325523"/>
                        </a:cubicBezTo>
                        <a:cubicBezTo>
                          <a:pt x="624455" y="344668"/>
                          <a:pt x="626892" y="366153"/>
                          <a:pt x="627736" y="389979"/>
                        </a:cubicBezTo>
                        <a:lnTo>
                          <a:pt x="628374" y="395722"/>
                        </a:lnTo>
                        <a:cubicBezTo>
                          <a:pt x="633154" y="395722"/>
                          <a:pt x="638043" y="395722"/>
                          <a:pt x="643042" y="395722"/>
                        </a:cubicBezTo>
                        <a:cubicBezTo>
                          <a:pt x="648041" y="395722"/>
                          <a:pt x="653150" y="395935"/>
                          <a:pt x="658368" y="396360"/>
                        </a:cubicBezTo>
                        <a:cubicBezTo>
                          <a:pt x="660070" y="371259"/>
                          <a:pt x="663580" y="348072"/>
                          <a:pt x="668898" y="326799"/>
                        </a:cubicBezTo>
                        <a:cubicBezTo>
                          <a:pt x="674216" y="305527"/>
                          <a:pt x="684321" y="288296"/>
                          <a:pt x="699211" y="275107"/>
                        </a:cubicBezTo>
                        <a:cubicBezTo>
                          <a:pt x="707720" y="267874"/>
                          <a:pt x="716974" y="262450"/>
                          <a:pt x="726972" y="258834"/>
                        </a:cubicBezTo>
                        <a:cubicBezTo>
                          <a:pt x="736970" y="255217"/>
                          <a:pt x="747500" y="253409"/>
                          <a:pt x="758562" y="253409"/>
                        </a:cubicBezTo>
                        <a:cubicBezTo>
                          <a:pt x="770049" y="253409"/>
                          <a:pt x="781217" y="255430"/>
                          <a:pt x="792066" y="259472"/>
                        </a:cubicBezTo>
                        <a:cubicBezTo>
                          <a:pt x="802915" y="263513"/>
                          <a:pt x="812381" y="269576"/>
                          <a:pt x="820465" y="277660"/>
                        </a:cubicBezTo>
                        <a:cubicBezTo>
                          <a:pt x="833654" y="290423"/>
                          <a:pt x="842269" y="306378"/>
                          <a:pt x="846311" y="325523"/>
                        </a:cubicBezTo>
                        <a:cubicBezTo>
                          <a:pt x="850353" y="344668"/>
                          <a:pt x="852799" y="366153"/>
                          <a:pt x="853650" y="389979"/>
                        </a:cubicBezTo>
                        <a:cubicBezTo>
                          <a:pt x="854926" y="419335"/>
                          <a:pt x="855564" y="448903"/>
                          <a:pt x="855564" y="478685"/>
                        </a:cubicBezTo>
                        <a:cubicBezTo>
                          <a:pt x="855564" y="499957"/>
                          <a:pt x="855245" y="520911"/>
                          <a:pt x="854607" y="541545"/>
                        </a:cubicBezTo>
                        <a:cubicBezTo>
                          <a:pt x="853969" y="562179"/>
                          <a:pt x="852799" y="583133"/>
                          <a:pt x="851097" y="604405"/>
                        </a:cubicBezTo>
                        <a:cubicBezTo>
                          <a:pt x="850246" y="615042"/>
                          <a:pt x="849076" y="625465"/>
                          <a:pt x="847587" y="635676"/>
                        </a:cubicBezTo>
                        <a:cubicBezTo>
                          <a:pt x="846098" y="645887"/>
                          <a:pt x="843014" y="655885"/>
                          <a:pt x="838334" y="665670"/>
                        </a:cubicBezTo>
                        <a:cubicBezTo>
                          <a:pt x="831952" y="679285"/>
                          <a:pt x="821847" y="691303"/>
                          <a:pt x="808020" y="701727"/>
                        </a:cubicBezTo>
                        <a:cubicBezTo>
                          <a:pt x="794193" y="712151"/>
                          <a:pt x="777707" y="717362"/>
                          <a:pt x="758562" y="717362"/>
                        </a:cubicBezTo>
                        <a:cubicBezTo>
                          <a:pt x="754307" y="717362"/>
                          <a:pt x="751116" y="717150"/>
                          <a:pt x="748989" y="716724"/>
                        </a:cubicBezTo>
                        <a:cubicBezTo>
                          <a:pt x="731546" y="714597"/>
                          <a:pt x="716655" y="708534"/>
                          <a:pt x="704317" y="698536"/>
                        </a:cubicBezTo>
                        <a:cubicBezTo>
                          <a:pt x="691979" y="688538"/>
                          <a:pt x="682193" y="677157"/>
                          <a:pt x="674961" y="664394"/>
                        </a:cubicBezTo>
                        <a:cubicBezTo>
                          <a:pt x="667728" y="650779"/>
                          <a:pt x="662729" y="635144"/>
                          <a:pt x="659964" y="617488"/>
                        </a:cubicBezTo>
                        <a:cubicBezTo>
                          <a:pt x="657198" y="599832"/>
                          <a:pt x="655390" y="581218"/>
                          <a:pt x="654539" y="561648"/>
                        </a:cubicBezTo>
                        <a:cubicBezTo>
                          <a:pt x="650178" y="561648"/>
                          <a:pt x="645819" y="561648"/>
                          <a:pt x="641462" y="561648"/>
                        </a:cubicBezTo>
                        <a:cubicBezTo>
                          <a:pt x="637104" y="561648"/>
                          <a:pt x="632529" y="561435"/>
                          <a:pt x="627736" y="561009"/>
                        </a:cubicBezTo>
                        <a:cubicBezTo>
                          <a:pt x="627310" y="568242"/>
                          <a:pt x="626991" y="575475"/>
                          <a:pt x="626779" y="582707"/>
                        </a:cubicBezTo>
                        <a:cubicBezTo>
                          <a:pt x="626566" y="589940"/>
                          <a:pt x="626034" y="597173"/>
                          <a:pt x="625183" y="604405"/>
                        </a:cubicBezTo>
                        <a:cubicBezTo>
                          <a:pt x="624332" y="615042"/>
                          <a:pt x="623166" y="625465"/>
                          <a:pt x="621683" y="635676"/>
                        </a:cubicBezTo>
                        <a:cubicBezTo>
                          <a:pt x="620201" y="645887"/>
                          <a:pt x="617126" y="655885"/>
                          <a:pt x="612459" y="665670"/>
                        </a:cubicBezTo>
                        <a:cubicBezTo>
                          <a:pt x="606523" y="679285"/>
                          <a:pt x="596558" y="691303"/>
                          <a:pt x="582565" y="701727"/>
                        </a:cubicBezTo>
                        <a:cubicBezTo>
                          <a:pt x="568572" y="712151"/>
                          <a:pt x="552032" y="717362"/>
                          <a:pt x="532947" y="717362"/>
                        </a:cubicBezTo>
                        <a:cubicBezTo>
                          <a:pt x="528706" y="717362"/>
                          <a:pt x="525525" y="717150"/>
                          <a:pt x="523404" y="716724"/>
                        </a:cubicBezTo>
                        <a:cubicBezTo>
                          <a:pt x="506446" y="714597"/>
                          <a:pt x="491711" y="708534"/>
                          <a:pt x="479201" y="698536"/>
                        </a:cubicBezTo>
                        <a:cubicBezTo>
                          <a:pt x="466690" y="688538"/>
                          <a:pt x="456828" y="677157"/>
                          <a:pt x="449615" y="664394"/>
                        </a:cubicBezTo>
                        <a:cubicBezTo>
                          <a:pt x="441139" y="648227"/>
                          <a:pt x="435628" y="629507"/>
                          <a:pt x="433082" y="608234"/>
                        </a:cubicBezTo>
                        <a:cubicBezTo>
                          <a:pt x="430536" y="586962"/>
                          <a:pt x="429263" y="564839"/>
                          <a:pt x="429263" y="541864"/>
                        </a:cubicBezTo>
                        <a:cubicBezTo>
                          <a:pt x="429263" y="529526"/>
                          <a:pt x="429370" y="517294"/>
                          <a:pt x="429582" y="505169"/>
                        </a:cubicBezTo>
                        <a:cubicBezTo>
                          <a:pt x="429795" y="493044"/>
                          <a:pt x="430114" y="481025"/>
                          <a:pt x="430540" y="469112"/>
                        </a:cubicBezTo>
                        <a:cubicBezTo>
                          <a:pt x="430965" y="450818"/>
                          <a:pt x="431495" y="432204"/>
                          <a:pt x="432130" y="413272"/>
                        </a:cubicBezTo>
                        <a:cubicBezTo>
                          <a:pt x="432765" y="394339"/>
                          <a:pt x="434355" y="376258"/>
                          <a:pt x="436901" y="359027"/>
                        </a:cubicBezTo>
                        <a:cubicBezTo>
                          <a:pt x="439448" y="341796"/>
                          <a:pt x="443582" y="325948"/>
                          <a:pt x="449306" y="311483"/>
                        </a:cubicBezTo>
                        <a:cubicBezTo>
                          <a:pt x="455030" y="297018"/>
                          <a:pt x="463193" y="284892"/>
                          <a:pt x="473796" y="275107"/>
                        </a:cubicBezTo>
                        <a:cubicBezTo>
                          <a:pt x="482278" y="267874"/>
                          <a:pt x="491502" y="262450"/>
                          <a:pt x="501467" y="258834"/>
                        </a:cubicBezTo>
                        <a:cubicBezTo>
                          <a:pt x="511432" y="255217"/>
                          <a:pt x="521928" y="253409"/>
                          <a:pt x="532957" y="253409"/>
                        </a:cubicBezTo>
                        <a:close/>
                        <a:moveTo>
                          <a:pt x="1637053" y="249580"/>
                        </a:moveTo>
                        <a:cubicBezTo>
                          <a:pt x="1679597" y="249580"/>
                          <a:pt x="1719590" y="253728"/>
                          <a:pt x="1757029" y="262024"/>
                        </a:cubicBezTo>
                        <a:cubicBezTo>
                          <a:pt x="1794469" y="270321"/>
                          <a:pt x="1827229" y="283403"/>
                          <a:pt x="1855308" y="301272"/>
                        </a:cubicBezTo>
                        <a:cubicBezTo>
                          <a:pt x="1883388" y="319141"/>
                          <a:pt x="1905831" y="342328"/>
                          <a:pt x="1922636" y="370833"/>
                        </a:cubicBezTo>
                        <a:cubicBezTo>
                          <a:pt x="1939441" y="399338"/>
                          <a:pt x="1948695" y="433800"/>
                          <a:pt x="1950396" y="474218"/>
                        </a:cubicBezTo>
                        <a:lnTo>
                          <a:pt x="1951034" y="483152"/>
                        </a:lnTo>
                        <a:cubicBezTo>
                          <a:pt x="1951034" y="513784"/>
                          <a:pt x="1944866" y="543566"/>
                          <a:pt x="1932527" y="572497"/>
                        </a:cubicBezTo>
                        <a:cubicBezTo>
                          <a:pt x="1920189" y="601427"/>
                          <a:pt x="1902959" y="626741"/>
                          <a:pt x="1880835" y="648439"/>
                        </a:cubicBezTo>
                        <a:cubicBezTo>
                          <a:pt x="1857861" y="670563"/>
                          <a:pt x="1832759" y="687474"/>
                          <a:pt x="1805531" y="699174"/>
                        </a:cubicBezTo>
                        <a:cubicBezTo>
                          <a:pt x="1778302" y="710874"/>
                          <a:pt x="1748946" y="716724"/>
                          <a:pt x="1717462" y="716724"/>
                        </a:cubicBezTo>
                        <a:lnTo>
                          <a:pt x="1712357" y="716724"/>
                        </a:lnTo>
                        <a:lnTo>
                          <a:pt x="1699594" y="716724"/>
                        </a:lnTo>
                        <a:cubicBezTo>
                          <a:pt x="1684703" y="716724"/>
                          <a:pt x="1671301" y="717043"/>
                          <a:pt x="1659389" y="717681"/>
                        </a:cubicBezTo>
                        <a:cubicBezTo>
                          <a:pt x="1647476" y="718320"/>
                          <a:pt x="1635351" y="718639"/>
                          <a:pt x="1623013" y="718639"/>
                        </a:cubicBezTo>
                        <a:cubicBezTo>
                          <a:pt x="1611525" y="718639"/>
                          <a:pt x="1599187" y="718000"/>
                          <a:pt x="1585998" y="716724"/>
                        </a:cubicBezTo>
                        <a:cubicBezTo>
                          <a:pt x="1568555" y="714597"/>
                          <a:pt x="1553983" y="709066"/>
                          <a:pt x="1542283" y="700132"/>
                        </a:cubicBezTo>
                        <a:cubicBezTo>
                          <a:pt x="1530584" y="691197"/>
                          <a:pt x="1521755" y="679923"/>
                          <a:pt x="1515799" y="666308"/>
                        </a:cubicBezTo>
                        <a:cubicBezTo>
                          <a:pt x="1513672" y="662054"/>
                          <a:pt x="1512077" y="655353"/>
                          <a:pt x="1511013" y="646206"/>
                        </a:cubicBezTo>
                        <a:cubicBezTo>
                          <a:pt x="1509949" y="637059"/>
                          <a:pt x="1508992" y="626316"/>
                          <a:pt x="1508141" y="613978"/>
                        </a:cubicBezTo>
                        <a:cubicBezTo>
                          <a:pt x="1507290" y="601640"/>
                          <a:pt x="1506758" y="588345"/>
                          <a:pt x="1506546" y="574092"/>
                        </a:cubicBezTo>
                        <a:cubicBezTo>
                          <a:pt x="1506333" y="559839"/>
                          <a:pt x="1506227" y="545481"/>
                          <a:pt x="1506227" y="531015"/>
                        </a:cubicBezTo>
                        <a:cubicBezTo>
                          <a:pt x="1506227" y="520379"/>
                          <a:pt x="1506227" y="509955"/>
                          <a:pt x="1506227" y="499745"/>
                        </a:cubicBezTo>
                        <a:cubicBezTo>
                          <a:pt x="1506227" y="489534"/>
                          <a:pt x="1506439" y="479961"/>
                          <a:pt x="1506865" y="471027"/>
                        </a:cubicBezTo>
                        <a:lnTo>
                          <a:pt x="1506865" y="442309"/>
                        </a:lnTo>
                        <a:lnTo>
                          <a:pt x="1506865" y="410400"/>
                        </a:lnTo>
                        <a:cubicBezTo>
                          <a:pt x="1506865" y="396360"/>
                          <a:pt x="1507077" y="382640"/>
                          <a:pt x="1507503" y="369238"/>
                        </a:cubicBezTo>
                        <a:cubicBezTo>
                          <a:pt x="1507928" y="355836"/>
                          <a:pt x="1508992" y="343285"/>
                          <a:pt x="1510694" y="331586"/>
                        </a:cubicBezTo>
                        <a:cubicBezTo>
                          <a:pt x="1512396" y="319886"/>
                          <a:pt x="1514948" y="309356"/>
                          <a:pt x="1518352" y="299996"/>
                        </a:cubicBezTo>
                        <a:cubicBezTo>
                          <a:pt x="1521755" y="290636"/>
                          <a:pt x="1526435" y="282978"/>
                          <a:pt x="1532392" y="277022"/>
                        </a:cubicBezTo>
                        <a:cubicBezTo>
                          <a:pt x="1543453" y="265960"/>
                          <a:pt x="1558557" y="258621"/>
                          <a:pt x="1577702" y="255005"/>
                        </a:cubicBezTo>
                        <a:cubicBezTo>
                          <a:pt x="1596847" y="251388"/>
                          <a:pt x="1616631" y="249580"/>
                          <a:pt x="1637053" y="249580"/>
                        </a:cubicBezTo>
                        <a:close/>
                        <a:moveTo>
                          <a:pt x="329657" y="206822"/>
                        </a:moveTo>
                        <a:cubicBezTo>
                          <a:pt x="341949" y="206822"/>
                          <a:pt x="354452" y="209907"/>
                          <a:pt x="367165" y="216076"/>
                        </a:cubicBezTo>
                        <a:cubicBezTo>
                          <a:pt x="379879" y="222245"/>
                          <a:pt x="389839" y="230222"/>
                          <a:pt x="397045" y="240007"/>
                        </a:cubicBezTo>
                        <a:cubicBezTo>
                          <a:pt x="406790" y="253196"/>
                          <a:pt x="413252" y="267555"/>
                          <a:pt x="416429" y="283084"/>
                        </a:cubicBezTo>
                        <a:cubicBezTo>
                          <a:pt x="419607" y="298613"/>
                          <a:pt x="421196" y="316588"/>
                          <a:pt x="421196" y="337010"/>
                        </a:cubicBezTo>
                        <a:lnTo>
                          <a:pt x="421196" y="344668"/>
                        </a:lnTo>
                        <a:cubicBezTo>
                          <a:pt x="421196" y="362537"/>
                          <a:pt x="421196" y="380512"/>
                          <a:pt x="421196" y="398594"/>
                        </a:cubicBezTo>
                        <a:cubicBezTo>
                          <a:pt x="421196" y="416676"/>
                          <a:pt x="420770" y="434651"/>
                          <a:pt x="419919" y="452520"/>
                        </a:cubicBezTo>
                        <a:cubicBezTo>
                          <a:pt x="419068" y="475069"/>
                          <a:pt x="418217" y="496873"/>
                          <a:pt x="417367" y="517933"/>
                        </a:cubicBezTo>
                        <a:cubicBezTo>
                          <a:pt x="416516" y="538992"/>
                          <a:pt x="414601" y="560371"/>
                          <a:pt x="411623" y="582069"/>
                        </a:cubicBezTo>
                        <a:cubicBezTo>
                          <a:pt x="409496" y="599513"/>
                          <a:pt x="406518" y="616531"/>
                          <a:pt x="402689" y="633123"/>
                        </a:cubicBezTo>
                        <a:cubicBezTo>
                          <a:pt x="398860" y="649716"/>
                          <a:pt x="393222" y="664607"/>
                          <a:pt x="385777" y="677795"/>
                        </a:cubicBezTo>
                        <a:cubicBezTo>
                          <a:pt x="378332" y="690984"/>
                          <a:pt x="368546" y="701621"/>
                          <a:pt x="356421" y="709704"/>
                        </a:cubicBezTo>
                        <a:cubicBezTo>
                          <a:pt x="344296" y="717788"/>
                          <a:pt x="328660" y="721830"/>
                          <a:pt x="309515" y="721830"/>
                        </a:cubicBezTo>
                        <a:cubicBezTo>
                          <a:pt x="294199" y="721830"/>
                          <a:pt x="281010" y="720234"/>
                          <a:pt x="269948" y="717043"/>
                        </a:cubicBezTo>
                        <a:cubicBezTo>
                          <a:pt x="258886" y="713852"/>
                          <a:pt x="249420" y="708641"/>
                          <a:pt x="241549" y="701408"/>
                        </a:cubicBezTo>
                        <a:cubicBezTo>
                          <a:pt x="233679" y="694175"/>
                          <a:pt x="226978" y="684815"/>
                          <a:pt x="221447" y="673328"/>
                        </a:cubicBezTo>
                        <a:cubicBezTo>
                          <a:pt x="215916" y="661841"/>
                          <a:pt x="210598" y="647801"/>
                          <a:pt x="205493" y="631209"/>
                        </a:cubicBezTo>
                        <a:cubicBezTo>
                          <a:pt x="203791" y="626103"/>
                          <a:pt x="201876" y="619509"/>
                          <a:pt x="199749" y="611425"/>
                        </a:cubicBezTo>
                        <a:cubicBezTo>
                          <a:pt x="197622" y="603342"/>
                          <a:pt x="195175" y="595152"/>
                          <a:pt x="192410" y="586856"/>
                        </a:cubicBezTo>
                        <a:cubicBezTo>
                          <a:pt x="189645" y="578559"/>
                          <a:pt x="186666" y="570795"/>
                          <a:pt x="183475" y="563562"/>
                        </a:cubicBezTo>
                        <a:cubicBezTo>
                          <a:pt x="180285" y="556329"/>
                          <a:pt x="176988" y="550799"/>
                          <a:pt x="173584" y="546970"/>
                        </a:cubicBezTo>
                        <a:cubicBezTo>
                          <a:pt x="172307" y="545268"/>
                          <a:pt x="170818" y="544417"/>
                          <a:pt x="169117" y="544417"/>
                        </a:cubicBezTo>
                        <a:cubicBezTo>
                          <a:pt x="166989" y="544417"/>
                          <a:pt x="165394" y="546225"/>
                          <a:pt x="164330" y="549841"/>
                        </a:cubicBezTo>
                        <a:cubicBezTo>
                          <a:pt x="163267" y="553458"/>
                          <a:pt x="162735" y="557606"/>
                          <a:pt x="162735" y="562286"/>
                        </a:cubicBezTo>
                        <a:cubicBezTo>
                          <a:pt x="162735" y="566115"/>
                          <a:pt x="162841" y="569838"/>
                          <a:pt x="163054" y="573454"/>
                        </a:cubicBezTo>
                        <a:cubicBezTo>
                          <a:pt x="163267" y="577070"/>
                          <a:pt x="163373" y="580793"/>
                          <a:pt x="163373" y="584622"/>
                        </a:cubicBezTo>
                        <a:lnTo>
                          <a:pt x="162735" y="584622"/>
                        </a:lnTo>
                        <a:cubicBezTo>
                          <a:pt x="162735" y="596960"/>
                          <a:pt x="162524" y="609085"/>
                          <a:pt x="162102" y="620998"/>
                        </a:cubicBezTo>
                        <a:cubicBezTo>
                          <a:pt x="161679" y="632911"/>
                          <a:pt x="160408" y="644398"/>
                          <a:pt x="158287" y="655459"/>
                        </a:cubicBezTo>
                        <a:cubicBezTo>
                          <a:pt x="154897" y="674179"/>
                          <a:pt x="147693" y="689495"/>
                          <a:pt x="136674" y="701408"/>
                        </a:cubicBezTo>
                        <a:cubicBezTo>
                          <a:pt x="125656" y="713321"/>
                          <a:pt x="109976" y="719277"/>
                          <a:pt x="89634" y="719277"/>
                        </a:cubicBezTo>
                        <a:cubicBezTo>
                          <a:pt x="65476" y="719277"/>
                          <a:pt x="46510" y="711938"/>
                          <a:pt x="32737" y="697260"/>
                        </a:cubicBezTo>
                        <a:cubicBezTo>
                          <a:pt x="18963" y="682582"/>
                          <a:pt x="10171" y="663756"/>
                          <a:pt x="6362" y="640781"/>
                        </a:cubicBezTo>
                        <a:cubicBezTo>
                          <a:pt x="3390" y="622062"/>
                          <a:pt x="1587" y="602597"/>
                          <a:pt x="952" y="582388"/>
                        </a:cubicBezTo>
                        <a:cubicBezTo>
                          <a:pt x="318" y="562179"/>
                          <a:pt x="0" y="541439"/>
                          <a:pt x="0" y="520166"/>
                        </a:cubicBezTo>
                        <a:lnTo>
                          <a:pt x="0" y="493363"/>
                        </a:lnTo>
                        <a:lnTo>
                          <a:pt x="0" y="458263"/>
                        </a:lnTo>
                        <a:cubicBezTo>
                          <a:pt x="0" y="440394"/>
                          <a:pt x="213" y="421887"/>
                          <a:pt x="638" y="402742"/>
                        </a:cubicBezTo>
                        <a:cubicBezTo>
                          <a:pt x="1064" y="383597"/>
                          <a:pt x="2229" y="365090"/>
                          <a:pt x="4133" y="347221"/>
                        </a:cubicBezTo>
                        <a:cubicBezTo>
                          <a:pt x="6038" y="329352"/>
                          <a:pt x="9004" y="312440"/>
                          <a:pt x="13033" y="296486"/>
                        </a:cubicBezTo>
                        <a:cubicBezTo>
                          <a:pt x="17061" y="280532"/>
                          <a:pt x="22783" y="266598"/>
                          <a:pt x="30199" y="254685"/>
                        </a:cubicBezTo>
                        <a:cubicBezTo>
                          <a:pt x="37614" y="242773"/>
                          <a:pt x="46938" y="233307"/>
                          <a:pt x="58169" y="226287"/>
                        </a:cubicBezTo>
                        <a:cubicBezTo>
                          <a:pt x="69400" y="219267"/>
                          <a:pt x="83066" y="215757"/>
                          <a:pt x="99167" y="215757"/>
                        </a:cubicBezTo>
                        <a:cubicBezTo>
                          <a:pt x="114004" y="215757"/>
                          <a:pt x="126296" y="217778"/>
                          <a:pt x="136041" y="221819"/>
                        </a:cubicBezTo>
                        <a:cubicBezTo>
                          <a:pt x="145787" y="225861"/>
                          <a:pt x="155323" y="232137"/>
                          <a:pt x="164649" y="240646"/>
                        </a:cubicBezTo>
                        <a:cubicBezTo>
                          <a:pt x="175784" y="250856"/>
                          <a:pt x="184566" y="263513"/>
                          <a:pt x="190994" y="278617"/>
                        </a:cubicBezTo>
                        <a:cubicBezTo>
                          <a:pt x="197422" y="293720"/>
                          <a:pt x="203206" y="309249"/>
                          <a:pt x="208344" y="325204"/>
                        </a:cubicBezTo>
                        <a:cubicBezTo>
                          <a:pt x="213483" y="341158"/>
                          <a:pt x="218944" y="356687"/>
                          <a:pt x="224728" y="371791"/>
                        </a:cubicBezTo>
                        <a:cubicBezTo>
                          <a:pt x="230511" y="386894"/>
                          <a:pt x="238329" y="399764"/>
                          <a:pt x="248180" y="410400"/>
                        </a:cubicBezTo>
                        <a:cubicBezTo>
                          <a:pt x="249038" y="411251"/>
                          <a:pt x="249683" y="411676"/>
                          <a:pt x="250115" y="411676"/>
                        </a:cubicBezTo>
                        <a:cubicBezTo>
                          <a:pt x="251823" y="411676"/>
                          <a:pt x="253214" y="410613"/>
                          <a:pt x="254288" y="408486"/>
                        </a:cubicBezTo>
                        <a:cubicBezTo>
                          <a:pt x="255362" y="406358"/>
                          <a:pt x="256113" y="403806"/>
                          <a:pt x="256542" y="400827"/>
                        </a:cubicBezTo>
                        <a:cubicBezTo>
                          <a:pt x="256970" y="397849"/>
                          <a:pt x="257291" y="394765"/>
                          <a:pt x="257504" y="391574"/>
                        </a:cubicBezTo>
                        <a:cubicBezTo>
                          <a:pt x="257716" y="388383"/>
                          <a:pt x="257823" y="385724"/>
                          <a:pt x="257823" y="383597"/>
                        </a:cubicBezTo>
                        <a:lnTo>
                          <a:pt x="257823" y="376577"/>
                        </a:lnTo>
                        <a:cubicBezTo>
                          <a:pt x="257823" y="365090"/>
                          <a:pt x="257929" y="353815"/>
                          <a:pt x="258142" y="342754"/>
                        </a:cubicBezTo>
                        <a:cubicBezTo>
                          <a:pt x="258355" y="331692"/>
                          <a:pt x="258461" y="320417"/>
                          <a:pt x="258461" y="308930"/>
                        </a:cubicBezTo>
                        <a:cubicBezTo>
                          <a:pt x="258461" y="290211"/>
                          <a:pt x="260156" y="274150"/>
                          <a:pt x="263547" y="260748"/>
                        </a:cubicBezTo>
                        <a:cubicBezTo>
                          <a:pt x="266937" y="247346"/>
                          <a:pt x="273505" y="235753"/>
                          <a:pt x="283250" y="225968"/>
                        </a:cubicBezTo>
                        <a:cubicBezTo>
                          <a:pt x="295967" y="213204"/>
                          <a:pt x="311436" y="206822"/>
                          <a:pt x="329657" y="206822"/>
                        </a:cubicBezTo>
                        <a:close/>
                        <a:moveTo>
                          <a:pt x="2323962" y="110458"/>
                        </a:moveTo>
                        <a:lnTo>
                          <a:pt x="2326515" y="110458"/>
                        </a:lnTo>
                        <a:cubicBezTo>
                          <a:pt x="2336693" y="110458"/>
                          <a:pt x="2348991" y="114712"/>
                          <a:pt x="2363410" y="123221"/>
                        </a:cubicBezTo>
                        <a:cubicBezTo>
                          <a:pt x="2377828" y="131730"/>
                          <a:pt x="2390976" y="142367"/>
                          <a:pt x="2402852" y="155130"/>
                        </a:cubicBezTo>
                        <a:cubicBezTo>
                          <a:pt x="2414728" y="167894"/>
                          <a:pt x="2423639" y="181614"/>
                          <a:pt x="2429585" y="196292"/>
                        </a:cubicBezTo>
                        <a:cubicBezTo>
                          <a:pt x="2435532" y="210970"/>
                          <a:pt x="2435314" y="224266"/>
                          <a:pt x="2428932" y="236178"/>
                        </a:cubicBezTo>
                        <a:cubicBezTo>
                          <a:pt x="2425542" y="242135"/>
                          <a:pt x="2421301" y="246389"/>
                          <a:pt x="2416209" y="248942"/>
                        </a:cubicBezTo>
                        <a:cubicBezTo>
                          <a:pt x="2411117" y="251495"/>
                          <a:pt x="2406241" y="252771"/>
                          <a:pt x="2401581" y="252771"/>
                        </a:cubicBezTo>
                        <a:cubicBezTo>
                          <a:pt x="2395219" y="252771"/>
                          <a:pt x="2388644" y="251175"/>
                          <a:pt x="2381857" y="247985"/>
                        </a:cubicBezTo>
                        <a:cubicBezTo>
                          <a:pt x="2375070" y="244794"/>
                          <a:pt x="2368284" y="240433"/>
                          <a:pt x="2361500" y="234902"/>
                        </a:cubicBezTo>
                        <a:cubicBezTo>
                          <a:pt x="2354716" y="229371"/>
                          <a:pt x="2348250" y="222989"/>
                          <a:pt x="2342101" y="215757"/>
                        </a:cubicBezTo>
                        <a:cubicBezTo>
                          <a:pt x="2335951" y="208524"/>
                          <a:pt x="2330331" y="201079"/>
                          <a:pt x="2325239" y="193421"/>
                        </a:cubicBezTo>
                        <a:cubicBezTo>
                          <a:pt x="2320133" y="201079"/>
                          <a:pt x="2314390" y="208524"/>
                          <a:pt x="2308008" y="215757"/>
                        </a:cubicBezTo>
                        <a:cubicBezTo>
                          <a:pt x="2301626" y="222989"/>
                          <a:pt x="2295032" y="229371"/>
                          <a:pt x="2288225" y="234902"/>
                        </a:cubicBezTo>
                        <a:cubicBezTo>
                          <a:pt x="2281417" y="240433"/>
                          <a:pt x="2274610" y="244794"/>
                          <a:pt x="2267803" y="247985"/>
                        </a:cubicBezTo>
                        <a:cubicBezTo>
                          <a:pt x="2260996" y="251175"/>
                          <a:pt x="2254401" y="252771"/>
                          <a:pt x="2248020" y="252771"/>
                        </a:cubicBezTo>
                        <a:cubicBezTo>
                          <a:pt x="2236958" y="252771"/>
                          <a:pt x="2228023" y="247453"/>
                          <a:pt x="2221216" y="236817"/>
                        </a:cubicBezTo>
                        <a:cubicBezTo>
                          <a:pt x="2213984" y="224478"/>
                          <a:pt x="2213345" y="210970"/>
                          <a:pt x="2219302" y="196292"/>
                        </a:cubicBezTo>
                        <a:cubicBezTo>
                          <a:pt x="2225258" y="181614"/>
                          <a:pt x="2234299" y="167894"/>
                          <a:pt x="2246424" y="155130"/>
                        </a:cubicBezTo>
                        <a:cubicBezTo>
                          <a:pt x="2258550" y="142367"/>
                          <a:pt x="2271951" y="131730"/>
                          <a:pt x="2286629" y="123221"/>
                        </a:cubicBezTo>
                        <a:cubicBezTo>
                          <a:pt x="2301307" y="114712"/>
                          <a:pt x="2313752" y="110458"/>
                          <a:pt x="2323962" y="110458"/>
                        </a:cubicBezTo>
                        <a:close/>
                        <a:moveTo>
                          <a:pt x="1039082" y="90036"/>
                        </a:moveTo>
                        <a:cubicBezTo>
                          <a:pt x="1048017" y="90036"/>
                          <a:pt x="1057802" y="94191"/>
                          <a:pt x="1068439" y="102501"/>
                        </a:cubicBezTo>
                        <a:cubicBezTo>
                          <a:pt x="1079075" y="110810"/>
                          <a:pt x="1088860" y="121162"/>
                          <a:pt x="1097795" y="133557"/>
                        </a:cubicBezTo>
                        <a:cubicBezTo>
                          <a:pt x="1106729" y="145951"/>
                          <a:pt x="1114174" y="159416"/>
                          <a:pt x="1120131" y="173951"/>
                        </a:cubicBezTo>
                        <a:cubicBezTo>
                          <a:pt x="1126087" y="188486"/>
                          <a:pt x="1129065" y="202166"/>
                          <a:pt x="1129065" y="214989"/>
                        </a:cubicBezTo>
                        <a:cubicBezTo>
                          <a:pt x="1129065" y="229521"/>
                          <a:pt x="1126300" y="239137"/>
                          <a:pt x="1120769" y="243836"/>
                        </a:cubicBezTo>
                        <a:cubicBezTo>
                          <a:pt x="1119493" y="245538"/>
                          <a:pt x="1118003" y="246602"/>
                          <a:pt x="1116302" y="247027"/>
                        </a:cubicBezTo>
                        <a:cubicBezTo>
                          <a:pt x="1114600" y="247453"/>
                          <a:pt x="1112685" y="247878"/>
                          <a:pt x="1110558" y="248304"/>
                        </a:cubicBezTo>
                        <a:lnTo>
                          <a:pt x="1108005" y="248304"/>
                        </a:lnTo>
                        <a:cubicBezTo>
                          <a:pt x="1100773" y="248304"/>
                          <a:pt x="1091413" y="245527"/>
                          <a:pt x="1079926" y="239972"/>
                        </a:cubicBezTo>
                        <a:cubicBezTo>
                          <a:pt x="1068439" y="234418"/>
                          <a:pt x="1057270" y="226833"/>
                          <a:pt x="1046421" y="217218"/>
                        </a:cubicBezTo>
                        <a:cubicBezTo>
                          <a:pt x="1035573" y="207602"/>
                          <a:pt x="1026106" y="196169"/>
                          <a:pt x="1018023" y="182921"/>
                        </a:cubicBezTo>
                        <a:cubicBezTo>
                          <a:pt x="1009939" y="169672"/>
                          <a:pt x="1005897" y="155569"/>
                          <a:pt x="1005897" y="140612"/>
                        </a:cubicBezTo>
                        <a:cubicBezTo>
                          <a:pt x="1005897" y="130780"/>
                          <a:pt x="1008663" y="119239"/>
                          <a:pt x="1014194" y="105991"/>
                        </a:cubicBezTo>
                        <a:cubicBezTo>
                          <a:pt x="1017172" y="100460"/>
                          <a:pt x="1020894" y="96418"/>
                          <a:pt x="1025362" y="93865"/>
                        </a:cubicBezTo>
                        <a:cubicBezTo>
                          <a:pt x="1029829" y="91313"/>
                          <a:pt x="1034402" y="90036"/>
                          <a:pt x="1039082" y="90036"/>
                        </a:cubicBezTo>
                        <a:close/>
                        <a:moveTo>
                          <a:pt x="5447786" y="88122"/>
                        </a:moveTo>
                        <a:cubicBezTo>
                          <a:pt x="5452466" y="88122"/>
                          <a:pt x="5456933" y="89398"/>
                          <a:pt x="5461187" y="91951"/>
                        </a:cubicBezTo>
                        <a:cubicBezTo>
                          <a:pt x="5465441" y="94504"/>
                          <a:pt x="5469059" y="98758"/>
                          <a:pt x="5472036" y="104714"/>
                        </a:cubicBezTo>
                        <a:cubicBezTo>
                          <a:pt x="5475440" y="110671"/>
                          <a:pt x="5477673" y="116521"/>
                          <a:pt x="5478737" y="122264"/>
                        </a:cubicBezTo>
                        <a:cubicBezTo>
                          <a:pt x="5479801" y="128008"/>
                          <a:pt x="5480333" y="133645"/>
                          <a:pt x="5480333" y="139176"/>
                        </a:cubicBezTo>
                        <a:cubicBezTo>
                          <a:pt x="5480333" y="154067"/>
                          <a:pt x="5476397" y="168000"/>
                          <a:pt x="5468527" y="180976"/>
                        </a:cubicBezTo>
                        <a:cubicBezTo>
                          <a:pt x="5460655" y="193952"/>
                          <a:pt x="5451189" y="205227"/>
                          <a:pt x="5440127" y="214799"/>
                        </a:cubicBezTo>
                        <a:cubicBezTo>
                          <a:pt x="5429066" y="224372"/>
                          <a:pt x="5417791" y="231924"/>
                          <a:pt x="5406304" y="237455"/>
                        </a:cubicBezTo>
                        <a:cubicBezTo>
                          <a:pt x="5394817" y="242986"/>
                          <a:pt x="5385670" y="245751"/>
                          <a:pt x="5378863" y="245751"/>
                        </a:cubicBezTo>
                        <a:lnTo>
                          <a:pt x="5376310" y="245751"/>
                        </a:lnTo>
                        <a:cubicBezTo>
                          <a:pt x="5374183" y="245326"/>
                          <a:pt x="5372269" y="244900"/>
                          <a:pt x="5370567" y="244475"/>
                        </a:cubicBezTo>
                        <a:cubicBezTo>
                          <a:pt x="5368865" y="244049"/>
                          <a:pt x="5367375" y="242986"/>
                          <a:pt x="5366099" y="241284"/>
                        </a:cubicBezTo>
                        <a:cubicBezTo>
                          <a:pt x="5363547" y="239157"/>
                          <a:pt x="5361525" y="235540"/>
                          <a:pt x="5360037" y="230435"/>
                        </a:cubicBezTo>
                        <a:cubicBezTo>
                          <a:pt x="5358547" y="225329"/>
                          <a:pt x="5357803" y="219586"/>
                          <a:pt x="5357803" y="213204"/>
                        </a:cubicBezTo>
                        <a:cubicBezTo>
                          <a:pt x="5357803" y="200441"/>
                          <a:pt x="5360781" y="186826"/>
                          <a:pt x="5366737" y="172361"/>
                        </a:cubicBezTo>
                        <a:cubicBezTo>
                          <a:pt x="5372694" y="157896"/>
                          <a:pt x="5380139" y="144388"/>
                          <a:pt x="5389073" y="131837"/>
                        </a:cubicBezTo>
                        <a:cubicBezTo>
                          <a:pt x="5398008" y="119286"/>
                          <a:pt x="5407687" y="108862"/>
                          <a:pt x="5418111" y="100566"/>
                        </a:cubicBezTo>
                        <a:cubicBezTo>
                          <a:pt x="5428534" y="92270"/>
                          <a:pt x="5438426" y="88122"/>
                          <a:pt x="5447786" y="88122"/>
                        </a:cubicBezTo>
                        <a:close/>
                        <a:moveTo>
                          <a:pt x="3997495" y="86207"/>
                        </a:moveTo>
                        <a:cubicBezTo>
                          <a:pt x="4007919" y="87058"/>
                          <a:pt x="4017385" y="89185"/>
                          <a:pt x="4025894" y="92589"/>
                        </a:cubicBezTo>
                        <a:cubicBezTo>
                          <a:pt x="4033978" y="95993"/>
                          <a:pt x="4042274" y="101204"/>
                          <a:pt x="4050783" y="108224"/>
                        </a:cubicBezTo>
                        <a:cubicBezTo>
                          <a:pt x="4059292" y="115244"/>
                          <a:pt x="4065673" y="124710"/>
                          <a:pt x="4069928" y="136623"/>
                        </a:cubicBezTo>
                        <a:cubicBezTo>
                          <a:pt x="4071630" y="140878"/>
                          <a:pt x="4072906" y="145770"/>
                          <a:pt x="4073757" y="151301"/>
                        </a:cubicBezTo>
                        <a:cubicBezTo>
                          <a:pt x="4075459" y="163214"/>
                          <a:pt x="4074608" y="174275"/>
                          <a:pt x="4071204" y="184486"/>
                        </a:cubicBezTo>
                        <a:cubicBezTo>
                          <a:pt x="4067801" y="194697"/>
                          <a:pt x="4062695" y="204057"/>
                          <a:pt x="4055888" y="212566"/>
                        </a:cubicBezTo>
                        <a:cubicBezTo>
                          <a:pt x="4051208" y="217671"/>
                          <a:pt x="4045358" y="222777"/>
                          <a:pt x="4038338" y="227882"/>
                        </a:cubicBezTo>
                        <a:cubicBezTo>
                          <a:pt x="4031318" y="232987"/>
                          <a:pt x="4023554" y="237242"/>
                          <a:pt x="4015045" y="240646"/>
                        </a:cubicBezTo>
                        <a:cubicBezTo>
                          <a:pt x="4002707" y="244475"/>
                          <a:pt x="3991539" y="245857"/>
                          <a:pt x="3981541" y="244794"/>
                        </a:cubicBezTo>
                        <a:cubicBezTo>
                          <a:pt x="3971543" y="243730"/>
                          <a:pt x="3963565" y="239369"/>
                          <a:pt x="3957609" y="231711"/>
                        </a:cubicBezTo>
                        <a:cubicBezTo>
                          <a:pt x="3955482" y="229158"/>
                          <a:pt x="3953993" y="226180"/>
                          <a:pt x="3953142" y="222777"/>
                        </a:cubicBezTo>
                        <a:cubicBezTo>
                          <a:pt x="3952291" y="219798"/>
                          <a:pt x="3951440" y="216714"/>
                          <a:pt x="3950589" y="213523"/>
                        </a:cubicBezTo>
                        <a:cubicBezTo>
                          <a:pt x="3949738" y="210332"/>
                          <a:pt x="3949525" y="207248"/>
                          <a:pt x="3949951" y="204270"/>
                        </a:cubicBezTo>
                        <a:cubicBezTo>
                          <a:pt x="3951653" y="199164"/>
                          <a:pt x="3954418" y="194910"/>
                          <a:pt x="3958247" y="191506"/>
                        </a:cubicBezTo>
                        <a:cubicBezTo>
                          <a:pt x="3962076" y="188103"/>
                          <a:pt x="3966544" y="185337"/>
                          <a:pt x="3971649" y="183210"/>
                        </a:cubicBezTo>
                        <a:cubicBezTo>
                          <a:pt x="3974201" y="182359"/>
                          <a:pt x="3976967" y="181933"/>
                          <a:pt x="3979945" y="181933"/>
                        </a:cubicBezTo>
                        <a:cubicBezTo>
                          <a:pt x="3982923" y="181933"/>
                          <a:pt x="3985901" y="182359"/>
                          <a:pt x="3988880" y="183210"/>
                        </a:cubicBezTo>
                        <a:cubicBezTo>
                          <a:pt x="3991007" y="184061"/>
                          <a:pt x="3994198" y="183848"/>
                          <a:pt x="3998452" y="182572"/>
                        </a:cubicBezTo>
                        <a:cubicBezTo>
                          <a:pt x="4001005" y="181721"/>
                          <a:pt x="4003132" y="179913"/>
                          <a:pt x="4004834" y="177147"/>
                        </a:cubicBezTo>
                        <a:cubicBezTo>
                          <a:pt x="4006536" y="174382"/>
                          <a:pt x="4006961" y="171297"/>
                          <a:pt x="4006110" y="167894"/>
                        </a:cubicBezTo>
                        <a:cubicBezTo>
                          <a:pt x="4003132" y="162363"/>
                          <a:pt x="3998027" y="160661"/>
                          <a:pt x="3990794" y="162788"/>
                        </a:cubicBezTo>
                        <a:cubicBezTo>
                          <a:pt x="3988667" y="163639"/>
                          <a:pt x="3987072" y="164490"/>
                          <a:pt x="3986008" y="165341"/>
                        </a:cubicBezTo>
                        <a:cubicBezTo>
                          <a:pt x="3984944" y="166192"/>
                          <a:pt x="3983349" y="167255"/>
                          <a:pt x="3981221" y="168532"/>
                        </a:cubicBezTo>
                        <a:cubicBezTo>
                          <a:pt x="3977818" y="170659"/>
                          <a:pt x="3974733" y="172361"/>
                          <a:pt x="3971968" y="173637"/>
                        </a:cubicBezTo>
                        <a:cubicBezTo>
                          <a:pt x="3969203" y="174914"/>
                          <a:pt x="3966544" y="176190"/>
                          <a:pt x="3963991" y="177466"/>
                        </a:cubicBezTo>
                        <a:cubicBezTo>
                          <a:pt x="3956758" y="179168"/>
                          <a:pt x="3949100" y="178955"/>
                          <a:pt x="3941017" y="176828"/>
                        </a:cubicBezTo>
                        <a:cubicBezTo>
                          <a:pt x="3931231" y="174701"/>
                          <a:pt x="3924637" y="168745"/>
                          <a:pt x="3921233" y="158959"/>
                        </a:cubicBezTo>
                        <a:cubicBezTo>
                          <a:pt x="3919531" y="153854"/>
                          <a:pt x="3919106" y="148110"/>
                          <a:pt x="3919957" y="141728"/>
                        </a:cubicBezTo>
                        <a:cubicBezTo>
                          <a:pt x="3920808" y="135347"/>
                          <a:pt x="3923041" y="128965"/>
                          <a:pt x="3926658" y="122583"/>
                        </a:cubicBezTo>
                        <a:cubicBezTo>
                          <a:pt x="3930274" y="116201"/>
                          <a:pt x="3935273" y="110245"/>
                          <a:pt x="3941655" y="104714"/>
                        </a:cubicBezTo>
                        <a:cubicBezTo>
                          <a:pt x="3948037" y="99183"/>
                          <a:pt x="3955907" y="94716"/>
                          <a:pt x="3965267" y="91313"/>
                        </a:cubicBezTo>
                        <a:cubicBezTo>
                          <a:pt x="3976329" y="87058"/>
                          <a:pt x="3987072" y="85356"/>
                          <a:pt x="3997495" y="86207"/>
                        </a:cubicBezTo>
                        <a:close/>
                        <a:moveTo>
                          <a:pt x="2271941" y="54"/>
                        </a:moveTo>
                        <a:cubicBezTo>
                          <a:pt x="2281727" y="-372"/>
                          <a:pt x="2294490" y="1755"/>
                          <a:pt x="2310232" y="6435"/>
                        </a:cubicBezTo>
                        <a:cubicBezTo>
                          <a:pt x="2312359" y="7286"/>
                          <a:pt x="2316082" y="8244"/>
                          <a:pt x="2321400" y="9307"/>
                        </a:cubicBezTo>
                        <a:cubicBezTo>
                          <a:pt x="2326718" y="10371"/>
                          <a:pt x="2333632" y="11966"/>
                          <a:pt x="2342141" y="14093"/>
                        </a:cubicBezTo>
                        <a:cubicBezTo>
                          <a:pt x="2345969" y="15370"/>
                          <a:pt x="2348735" y="15795"/>
                          <a:pt x="2350437" y="15370"/>
                        </a:cubicBezTo>
                        <a:cubicBezTo>
                          <a:pt x="2351713" y="15795"/>
                          <a:pt x="2356606" y="13455"/>
                          <a:pt x="2365115" y="8350"/>
                        </a:cubicBezTo>
                        <a:cubicBezTo>
                          <a:pt x="2373624" y="2819"/>
                          <a:pt x="2384047" y="54"/>
                          <a:pt x="2396385" y="54"/>
                        </a:cubicBezTo>
                        <a:cubicBezTo>
                          <a:pt x="2418509" y="1755"/>
                          <a:pt x="2432549" y="14306"/>
                          <a:pt x="2438505" y="37706"/>
                        </a:cubicBezTo>
                        <a:cubicBezTo>
                          <a:pt x="2440207" y="49193"/>
                          <a:pt x="2439888" y="59191"/>
                          <a:pt x="2437548" y="67700"/>
                        </a:cubicBezTo>
                        <a:cubicBezTo>
                          <a:pt x="2435208" y="76209"/>
                          <a:pt x="2431166" y="83335"/>
                          <a:pt x="2425422" y="89079"/>
                        </a:cubicBezTo>
                        <a:cubicBezTo>
                          <a:pt x="2419679" y="94823"/>
                          <a:pt x="2412552" y="99183"/>
                          <a:pt x="2404044" y="102162"/>
                        </a:cubicBezTo>
                        <a:cubicBezTo>
                          <a:pt x="2395534" y="105140"/>
                          <a:pt x="2386175" y="106842"/>
                          <a:pt x="2375964" y="107267"/>
                        </a:cubicBezTo>
                        <a:cubicBezTo>
                          <a:pt x="2363626" y="106842"/>
                          <a:pt x="2350649" y="104289"/>
                          <a:pt x="2337035" y="99609"/>
                        </a:cubicBezTo>
                        <a:cubicBezTo>
                          <a:pt x="2328526" y="97056"/>
                          <a:pt x="2321293" y="95142"/>
                          <a:pt x="2315337" y="93865"/>
                        </a:cubicBezTo>
                        <a:cubicBezTo>
                          <a:pt x="2309381" y="92589"/>
                          <a:pt x="2304914" y="91738"/>
                          <a:pt x="2301935" y="91313"/>
                        </a:cubicBezTo>
                        <a:cubicBezTo>
                          <a:pt x="2301085" y="91313"/>
                          <a:pt x="2299808" y="92057"/>
                          <a:pt x="2298106" y="93546"/>
                        </a:cubicBezTo>
                        <a:cubicBezTo>
                          <a:pt x="2296405" y="95035"/>
                          <a:pt x="2294171" y="96737"/>
                          <a:pt x="2291406" y="98652"/>
                        </a:cubicBezTo>
                        <a:cubicBezTo>
                          <a:pt x="2288640" y="100566"/>
                          <a:pt x="2285343" y="102481"/>
                          <a:pt x="2281514" y="104395"/>
                        </a:cubicBezTo>
                        <a:cubicBezTo>
                          <a:pt x="2277685" y="106310"/>
                          <a:pt x="2273643" y="107480"/>
                          <a:pt x="2269389" y="107905"/>
                        </a:cubicBezTo>
                        <a:cubicBezTo>
                          <a:pt x="2253647" y="110032"/>
                          <a:pt x="2240671" y="106416"/>
                          <a:pt x="2230460" y="97056"/>
                        </a:cubicBezTo>
                        <a:cubicBezTo>
                          <a:pt x="2220249" y="87271"/>
                          <a:pt x="2215356" y="76422"/>
                          <a:pt x="2215782" y="64509"/>
                        </a:cubicBezTo>
                        <a:cubicBezTo>
                          <a:pt x="2215356" y="49193"/>
                          <a:pt x="2219398" y="35472"/>
                          <a:pt x="2227907" y="23347"/>
                        </a:cubicBezTo>
                        <a:cubicBezTo>
                          <a:pt x="2236416" y="11222"/>
                          <a:pt x="2251094" y="3457"/>
                          <a:pt x="2271941" y="54"/>
                        </a:cubicBezTo>
                        <a:close/>
                      </a:path>
                    </a:pathLst>
                  </a:custGeom>
                  <ask:type>
                    <ask:lineSketchCurved/>
                  </ask:type>
                </ask:lineSketchStyleProps>
              </a:ext>
            </a:extLst>
          </a:ln>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6"/>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9"/>
          <a:srcRect l="81511" t="53027" r="961" b="2410"/>
          <a:stretch/>
        </p:blipFill>
        <p:spPr>
          <a:xfrm flipH="1">
            <a:off x="4236790" y="3887149"/>
            <a:ext cx="1731120" cy="2963139"/>
          </a:xfrm>
          <a:prstGeom prst="rect">
            <a:avLst/>
          </a:prstGeom>
        </p:spPr>
      </p:pic>
    </p:spTree>
    <p:extLst>
      <p:ext uri="{BB962C8B-B14F-4D97-AF65-F5344CB8AC3E}">
        <p14:creationId xmlns:p14="http://schemas.microsoft.com/office/powerpoint/2010/main" val="4230803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ppt_w*0.70"/>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animEffect transition="in" filter="fade">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pic>
        <p:nvPicPr>
          <p:cNvPr id="2" name="Picture 1">
            <a:extLst>
              <a:ext uri="{FF2B5EF4-FFF2-40B4-BE49-F238E27FC236}">
                <a16:creationId xmlns:a16="http://schemas.microsoft.com/office/drawing/2014/main" xmlns="" id="{1BDCF116-E4F3-445B-A794-B5E90CF72A33}"/>
              </a:ext>
            </a:extLst>
          </p:cNvPr>
          <p:cNvPicPr>
            <a:picLocks noChangeAspect="1"/>
          </p:cNvPicPr>
          <p:nvPr/>
        </p:nvPicPr>
        <p:blipFill>
          <a:blip r:embed="rId9"/>
          <a:stretch>
            <a:fillRect/>
          </a:stretch>
        </p:blipFill>
        <p:spPr>
          <a:xfrm>
            <a:off x="2428511" y="2130479"/>
            <a:ext cx="8010838" cy="1682642"/>
          </a:xfrm>
          <a:prstGeom prst="rect">
            <a:avLst/>
          </a:prstGeom>
        </p:spPr>
      </p:pic>
    </p:spTree>
    <p:extLst>
      <p:ext uri="{BB962C8B-B14F-4D97-AF65-F5344CB8AC3E}">
        <p14:creationId xmlns:p14="http://schemas.microsoft.com/office/powerpoint/2010/main" val="301491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28">
            <a:extLst>
              <a:ext uri="{FF2B5EF4-FFF2-40B4-BE49-F238E27FC236}">
                <a16:creationId xmlns:a16="http://schemas.microsoft.com/office/drawing/2014/main" xmlns="" id="{6B16C0CB-1C53-49FA-93F3-DD21E158BFB2}"/>
              </a:ext>
            </a:extLst>
          </p:cNvPr>
          <p:cNvSpPr/>
          <p:nvPr/>
        </p:nvSpPr>
        <p:spPr>
          <a:xfrm rot="20750437">
            <a:off x="525632" y="3304552"/>
            <a:ext cx="1191663" cy="1191663"/>
          </a:xfrm>
          <a:prstGeom prst="sun">
            <a:avLst>
              <a:gd name="adj" fmla="val 21368"/>
            </a:avLst>
          </a:prstGeom>
          <a:solidFill>
            <a:srgbClr val="8064A2">
              <a:lumMod val="60000"/>
              <a:lumOff val="40000"/>
            </a:srgbClr>
          </a:solidFill>
          <a:ln w="25400" cap="flat" cmpd="sng" algn="ctr">
            <a:noFill/>
            <a:prstDash val="solid"/>
          </a:ln>
          <a:effectLst/>
        </p:spPr>
        <p:txBody>
          <a:bodyPr lIns="121908" tIns="60955" rIns="121908" bIns="60955" rtlCol="0" anchor="ct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a:cs typeface="+mn-cs"/>
            </a:endParaRPr>
          </a:p>
        </p:txBody>
      </p:sp>
      <p:sp>
        <p:nvSpPr>
          <p:cNvPr id="56" name="TextBox 55">
            <a:extLst>
              <a:ext uri="{FF2B5EF4-FFF2-40B4-BE49-F238E27FC236}">
                <a16:creationId xmlns:a16="http://schemas.microsoft.com/office/drawing/2014/main" xmlns="" id="{2F4B0BAE-B668-4500-AA65-9D9884B90AA1}"/>
              </a:ext>
            </a:extLst>
          </p:cNvPr>
          <p:cNvSpPr txBox="1"/>
          <p:nvPr/>
        </p:nvSpPr>
        <p:spPr>
          <a:xfrm>
            <a:off x="1502414" y="522530"/>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1</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7" name="TextBox 56">
            <a:extLst>
              <a:ext uri="{FF2B5EF4-FFF2-40B4-BE49-F238E27FC236}">
                <a16:creationId xmlns:a16="http://schemas.microsoft.com/office/drawing/2014/main" xmlns="" id="{F62B4041-F951-4CC3-891F-E4161D4EB1B0}"/>
              </a:ext>
            </a:extLst>
          </p:cNvPr>
          <p:cNvSpPr txBox="1"/>
          <p:nvPr/>
        </p:nvSpPr>
        <p:spPr>
          <a:xfrm>
            <a:off x="842326" y="3469499"/>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2</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9" name="TextBox 58">
            <a:extLst>
              <a:ext uri="{FF2B5EF4-FFF2-40B4-BE49-F238E27FC236}">
                <a16:creationId xmlns:a16="http://schemas.microsoft.com/office/drawing/2014/main" xmlns="" id="{33B36223-9DF0-4AB3-BC10-4E7E23F4189F}"/>
              </a:ext>
            </a:extLst>
          </p:cNvPr>
          <p:cNvSpPr txBox="1"/>
          <p:nvPr/>
        </p:nvSpPr>
        <p:spPr>
          <a:xfrm>
            <a:off x="1468786" y="560658"/>
            <a:ext cx="9063034" cy="738654"/>
          </a:xfrm>
          <a:prstGeom prst="rect">
            <a:avLst/>
          </a:prstGeom>
          <a:noFill/>
        </p:spPr>
        <p:txBody>
          <a:bodyPr wrap="none" lIns="121908" tIns="60955" rIns="121908" bIns="60955" rtlCol="0">
            <a:spAutoFit/>
          </a:bodyPr>
          <a:lstStyle/>
          <a:p>
            <a:pPr lvl="0" defTabSz="1219048"/>
            <a:r>
              <a:rPr lang="en-US" altLang="zh-CN" sz="4000" b="1" dirty="0">
                <a:solidFill>
                  <a:srgbClr val="00B050"/>
                </a:solidFill>
                <a:latin typeface="Calibri"/>
                <a:ea typeface="方正粗圆_GBK" pitchFamily="65" charset="-122"/>
                <a:cs typeface="Times New Roman" panose="02020603050405020304" pitchFamily="18" charset="0"/>
              </a:rPr>
              <a:t>1. </a:t>
            </a:r>
            <a:r>
              <a:rPr lang="en-US" altLang="zh-CN" sz="4000" b="1" dirty="0" err="1">
                <a:solidFill>
                  <a:srgbClr val="00B050"/>
                </a:solidFill>
                <a:latin typeface="Calibri"/>
                <a:ea typeface="方正粗圆_GBK" pitchFamily="65" charset="-122"/>
                <a:cs typeface="Times New Roman" panose="02020603050405020304" pitchFamily="18" charset="0"/>
              </a:rPr>
              <a:t>Kể</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tên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một</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số</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câu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chuyện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em</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yêu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thích</a:t>
            </a:r>
            <a:endParaRPr kumimoji="0" lang="zh-CN" altLang="en-US" sz="4000" b="1" i="0" u="none" strike="noStrike" kern="1200" cap="none" spc="0" normalizeH="0" baseline="0" noProof="0" dirty="0">
              <a:ln>
                <a:noFill/>
              </a:ln>
              <a:solidFill>
                <a:srgbClr val="00B050"/>
              </a:solidFill>
              <a:effectLst/>
              <a:uLnTx/>
              <a:uFillTx/>
              <a:latin typeface="Calibri"/>
              <a:ea typeface="方正粗圆_GBK" pitchFamily="65" charset="-122"/>
              <a:cs typeface="Times New Roman" panose="02020603050405020304" pitchFamily="18" charset="0"/>
            </a:endParaRPr>
          </a:p>
        </p:txBody>
      </p:sp>
      <p:sp>
        <p:nvSpPr>
          <p:cNvPr id="60" name="TextBox 59">
            <a:extLst>
              <a:ext uri="{FF2B5EF4-FFF2-40B4-BE49-F238E27FC236}">
                <a16:creationId xmlns:a16="http://schemas.microsoft.com/office/drawing/2014/main" xmlns="" id="{7B37D1FE-604F-46ED-B5ED-8DFFBF51D39B}"/>
              </a:ext>
            </a:extLst>
          </p:cNvPr>
          <p:cNvSpPr txBox="1"/>
          <p:nvPr/>
        </p:nvSpPr>
        <p:spPr>
          <a:xfrm>
            <a:off x="1757377" y="2152091"/>
            <a:ext cx="9638715" cy="677098"/>
          </a:xfrm>
          <a:prstGeom prst="rect">
            <a:avLst/>
          </a:prstGeom>
          <a:noFill/>
        </p:spPr>
        <p:txBody>
          <a:bodyPr wrap="square" lIns="121908" tIns="60955" rIns="121908" bIns="60955" rtlCol="0">
            <a:spAutoFit/>
          </a:bodyPr>
          <a:lstStyle/>
          <a:p>
            <a:pPr lvl="0" defTabSz="1219048"/>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Nêu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tên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câu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chuyện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em</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yêu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thích</a:t>
            </a:r>
            <a:endParaRPr kumimoji="0" lang="zh-CN" altLang="en-US" sz="3600" b="1" i="0" u="none" strike="noStrike" kern="1200" cap="none" spc="0" normalizeH="0" baseline="0" noProof="0" dirty="0">
              <a:ln>
                <a:noFill/>
              </a:ln>
              <a:solidFill>
                <a:srgbClr val="F79646">
                  <a:lumMod val="75000"/>
                </a:srgbClr>
              </a:solidFill>
              <a:effectLst/>
              <a:uLnTx/>
              <a:uFillTx/>
              <a:latin typeface="Calibri"/>
              <a:ea typeface="方正粗圆_GBK" pitchFamily="65" charset="-122"/>
              <a:cs typeface="Times New Roman" panose="02020603050405020304" pitchFamily="18" charset="0"/>
            </a:endParaRPr>
          </a:p>
        </p:txBody>
      </p:sp>
      <p:sp>
        <p:nvSpPr>
          <p:cNvPr id="61" name="TextBox 60">
            <a:extLst>
              <a:ext uri="{FF2B5EF4-FFF2-40B4-BE49-F238E27FC236}">
                <a16:creationId xmlns:a16="http://schemas.microsoft.com/office/drawing/2014/main" xmlns="" id="{E655ABE5-1EAA-467D-9B49-01E1D62EDA24}"/>
              </a:ext>
            </a:extLst>
          </p:cNvPr>
          <p:cNvSpPr txBox="1"/>
          <p:nvPr/>
        </p:nvSpPr>
        <p:spPr>
          <a:xfrm>
            <a:off x="1711595" y="3569800"/>
            <a:ext cx="9337405" cy="677098"/>
          </a:xfrm>
          <a:prstGeom prst="rect">
            <a:avLst/>
          </a:prstGeom>
          <a:noFill/>
        </p:spPr>
        <p:txBody>
          <a:bodyPr wrap="square" lIns="121908" tIns="60955" rIns="121908" bIns="60955" rtlCol="0">
            <a:spAutoFit/>
          </a:bodyPr>
          <a:lstStyle/>
          <a:p>
            <a:pPr lvl="0" defTabSz="1219048"/>
            <a:r>
              <a:rPr lang="en-US" altLang="zh-CN" sz="3600" b="1" dirty="0" err="1">
                <a:solidFill>
                  <a:srgbClr val="7030A0"/>
                </a:solidFill>
                <a:latin typeface="Calibri"/>
                <a:ea typeface="方正粗圆_GBK" pitchFamily="65" charset="-122"/>
                <a:cs typeface="Times New Roman" panose="02020603050405020304" pitchFamily="18" charset="0"/>
              </a:rPr>
              <a:t>Nêu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tên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nhận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vật</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trong</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câu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chuyện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em</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thích</a:t>
            </a:r>
            <a:r>
              <a:rPr lang="en-US" altLang="zh-CN" sz="3600" b="1" dirty="0">
                <a:solidFill>
                  <a:srgbClr val="7030A0"/>
                </a:solidFill>
                <a:latin typeface="Calibri"/>
                <a:ea typeface="方正粗圆_GBK" pitchFamily="65" charset="-122"/>
                <a:cs typeface="Times New Roman" panose="02020603050405020304" pitchFamily="18" charset="0"/>
              </a:rPr>
              <a:t>.</a:t>
            </a:r>
            <a:endParaRPr kumimoji="0" lang="zh-CN" altLang="en-US" sz="3600" b="1" i="0" u="none" strike="noStrike" kern="1200" cap="none" spc="0" normalizeH="0" baseline="0" noProof="0" dirty="0">
              <a:ln>
                <a:noFill/>
              </a:ln>
              <a:solidFill>
                <a:srgbClr val="7030A0"/>
              </a:solidFill>
              <a:effectLst/>
              <a:uLnTx/>
              <a:uFillTx/>
              <a:latin typeface="Calibri"/>
              <a:ea typeface="方正粗圆_GBK" pitchFamily="65" charset="-122"/>
              <a:cs typeface="Times New Roman" panose="02020603050405020304" pitchFamily="18" charset="0"/>
            </a:endParaRPr>
          </a:p>
        </p:txBody>
      </p:sp>
      <p:sp>
        <p:nvSpPr>
          <p:cNvPr id="64" name="27">
            <a:extLst>
              <a:ext uri="{FF2B5EF4-FFF2-40B4-BE49-F238E27FC236}">
                <a16:creationId xmlns:a16="http://schemas.microsoft.com/office/drawing/2014/main" xmlns="" id="{92F541F7-003A-496E-8AE2-8C0B5852B34A}"/>
              </a:ext>
            </a:extLst>
          </p:cNvPr>
          <p:cNvSpPr/>
          <p:nvPr/>
        </p:nvSpPr>
        <p:spPr>
          <a:xfrm rot="20750437">
            <a:off x="537214" y="1927335"/>
            <a:ext cx="1191663" cy="1191663"/>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sp>
        <p:nvSpPr>
          <p:cNvPr id="67" name="TextBox 66">
            <a:extLst>
              <a:ext uri="{FF2B5EF4-FFF2-40B4-BE49-F238E27FC236}">
                <a16:creationId xmlns:a16="http://schemas.microsoft.com/office/drawing/2014/main" xmlns="" id="{99B36473-2003-48B8-880B-E7FD6DC8F4CF}"/>
              </a:ext>
            </a:extLst>
          </p:cNvPr>
          <p:cNvSpPr txBox="1"/>
          <p:nvPr/>
        </p:nvSpPr>
        <p:spPr>
          <a:xfrm>
            <a:off x="853910" y="2081049"/>
            <a:ext cx="606873" cy="861764"/>
          </a:xfrm>
          <a:prstGeom prst="rect">
            <a:avLst/>
          </a:prstGeom>
          <a:noFill/>
        </p:spPr>
        <p:txBody>
          <a:bodyPr wrap="none" lIns="121908" tIns="60955" rIns="121908" bIns="60955"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rPr>
              <a:t>1</a:t>
            </a:r>
            <a:endParaRPr kumimoji="0" lang="zh-CN" altLang="en-US"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endParaRPr>
          </a:p>
        </p:txBody>
      </p:sp>
      <p:pic>
        <p:nvPicPr>
          <p:cNvPr id="68" name="6">
            <a:extLst>
              <a:ext uri="{FF2B5EF4-FFF2-40B4-BE49-F238E27FC236}">
                <a16:creationId xmlns:a16="http://schemas.microsoft.com/office/drawing/2014/main" xmlns="" id="{3B90E1D0-CDB1-4B96-A72B-5AE090B61C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800" t="72533" r="8533"/>
          <a:stretch/>
        </p:blipFill>
        <p:spPr>
          <a:xfrm>
            <a:off x="10455604" y="6126346"/>
            <a:ext cx="1736396" cy="731654"/>
          </a:xfrm>
          <a:prstGeom prst="rect">
            <a:avLst/>
          </a:prstGeom>
        </p:spPr>
      </p:pic>
      <p:pic>
        <p:nvPicPr>
          <p:cNvPr id="69" name="图片 23">
            <a:extLst>
              <a:ext uri="{FF2B5EF4-FFF2-40B4-BE49-F238E27FC236}">
                <a16:creationId xmlns:a16="http://schemas.microsoft.com/office/drawing/2014/main" xmlns="" id="{351DD956-BCEF-4992-A50D-20BCB91537B0}"/>
              </a:ext>
            </a:extLst>
          </p:cNvPr>
          <p:cNvPicPr>
            <a:picLocks noChangeAspect="1"/>
          </p:cNvPicPr>
          <p:nvPr/>
        </p:nvPicPr>
        <p:blipFill rotWithShape="1">
          <a:blip r:embed="rId4">
            <a:extLst>
              <a:ext uri="{28A0092B-C50C-407E-A947-70E740481C1C}">
                <a14:useLocalDpi xmlns:a14="http://schemas.microsoft.com/office/drawing/2010/main" val="0"/>
              </a:ext>
            </a:extLst>
          </a:blip>
          <a:srcRect r="33964" b="36601"/>
          <a:stretch/>
        </p:blipFill>
        <p:spPr>
          <a:xfrm rot="20860985">
            <a:off x="-936894" y="5081629"/>
            <a:ext cx="2727739" cy="2222458"/>
          </a:xfrm>
          <a:prstGeom prst="rect">
            <a:avLst/>
          </a:prstGeom>
        </p:spPr>
      </p:pic>
      <p:pic>
        <p:nvPicPr>
          <p:cNvPr id="70" name="图片 26">
            <a:extLst>
              <a:ext uri="{FF2B5EF4-FFF2-40B4-BE49-F238E27FC236}">
                <a16:creationId xmlns:a16="http://schemas.microsoft.com/office/drawing/2014/main" xmlns="" id="{D80531A0-54B8-4083-84C1-270A0FA47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01029" y="-356283"/>
            <a:ext cx="3442387" cy="4130864"/>
          </a:xfrm>
          <a:prstGeom prst="rect">
            <a:avLst/>
          </a:prstGeom>
        </p:spPr>
      </p:pic>
    </p:spTree>
    <p:extLst>
      <p:ext uri="{BB962C8B-B14F-4D97-AF65-F5344CB8AC3E}">
        <p14:creationId xmlns:p14="http://schemas.microsoft.com/office/powerpoint/2010/main" val="19179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8" presetClass="emph" presetSubtype="0" fill="hold" grpId="1" nodeType="afterEffect">
                                  <p:stCondLst>
                                    <p:cond delay="0"/>
                                  </p:stCondLst>
                                  <p:childTnLst>
                                    <p:animRot by="10800000">
                                      <p:cBhvr>
                                        <p:cTn id="19" dur="1500" fill="hold"/>
                                        <p:tgtEl>
                                          <p:spTgt spid="64"/>
                                        </p:tgtEl>
                                        <p:attrNameLst>
                                          <p:attrName>r</p:attrName>
                                        </p:attrNameLst>
                                      </p:cBhvr>
                                    </p:animRot>
                                  </p:childTnLst>
                                </p:cTn>
                              </p:par>
                              <p:par>
                                <p:cTn id="20" presetID="10" presetClass="entr" presetSubtype="0" fill="hold" grpId="0" nodeType="withEffect">
                                  <p:stCondLst>
                                    <p:cond delay="75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8" presetClass="emph" presetSubtype="0" fill="hold" grpId="1" nodeType="withEffect">
                                  <p:stCondLst>
                                    <p:cond delay="500"/>
                                  </p:stCondLst>
                                  <p:childTnLst>
                                    <p:animRot by="10800000">
                                      <p:cBhvr>
                                        <p:cTn id="33" dur="1500" fill="hold"/>
                                        <p:tgtEl>
                                          <p:spTgt spid="49"/>
                                        </p:tgtEl>
                                        <p:attrNameLst>
                                          <p:attrName>r</p:attrName>
                                        </p:attrNameLst>
                                      </p:cBhvr>
                                    </p:animRot>
                                  </p:childTnLst>
                                </p:cTn>
                              </p:par>
                              <p:par>
                                <p:cTn id="34" presetID="10" presetClass="entr" presetSubtype="0" fill="hold" grpId="0" nodeType="withEffect">
                                  <p:stCondLst>
                                    <p:cond delay="125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6" grpId="0"/>
      <p:bldP spid="57" grpId="0"/>
      <p:bldP spid="59" grpId="0"/>
      <p:bldP spid="60" grpId="0"/>
      <p:bldP spid="61" grpId="0"/>
      <p:bldP spid="64" grpId="0" animBg="1"/>
      <p:bldP spid="64" grpId="1" animBg="1"/>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C0635BBE-5AE2-479C-BB18-5D05FA3B1AD0}"/>
              </a:ext>
            </a:extLst>
          </p:cNvPr>
          <p:cNvSpPr txBox="1"/>
          <p:nvPr/>
        </p:nvSpPr>
        <p:spPr>
          <a:xfrm>
            <a:off x="1331076" y="545570"/>
            <a:ext cx="10451350" cy="1077218"/>
          </a:xfrm>
          <a:prstGeom prst="rect">
            <a:avLst/>
          </a:prstGeom>
          <a:noFill/>
        </p:spPr>
        <p:txBody>
          <a:bodyPr wrap="square">
            <a:spAutoFit/>
          </a:bodyPr>
          <a:lstStyle/>
          <a:p>
            <a:pPr lvl="0" algn="just"/>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Hỏi</a:t>
            </a:r>
            <a:r>
              <a:rPr lang="en-US" sz="3200" b="1" dirty="0">
                <a:solidFill>
                  <a:srgbClr val="FF0000"/>
                </a:solidFill>
                <a:latin typeface="Calibri" panose="020F0502020204030204" pitchFamily="34" charset="0"/>
                <a:cs typeface="Calibri" panose="020F0502020204030204" pitchFamily="34" charset="0"/>
              </a:rPr>
              <a:t> – </a:t>
            </a: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em</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trong</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em</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r>
              <a:rPr lang="en-US"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9" name="3">
            <a:extLst>
              <a:ext uri="{FF2B5EF4-FFF2-40B4-BE49-F238E27FC236}">
                <a16:creationId xmlns:a16="http://schemas.microsoft.com/office/drawing/2014/main" xmlns="" id="{76F32A73-3B89-411D-8197-85E9F23AB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66235" b="27006"/>
          <a:stretch/>
        </p:blipFill>
        <p:spPr>
          <a:xfrm rot="1715340">
            <a:off x="10167447" y="2224082"/>
            <a:ext cx="1716985" cy="1722968"/>
          </a:xfrm>
          <a:prstGeom prst="rect">
            <a:avLst/>
          </a:prstGeom>
        </p:spPr>
      </p:pic>
      <p:sp>
        <p:nvSpPr>
          <p:cNvPr id="10" name="TextBox 9">
            <a:extLst>
              <a:ext uri="{FF2B5EF4-FFF2-40B4-BE49-F238E27FC236}">
                <a16:creationId xmlns:a16="http://schemas.microsoft.com/office/drawing/2014/main" xmlns="" id="{ABE8F5EF-0821-457A-ACEC-BBABF48089E0}"/>
              </a:ext>
            </a:extLst>
          </p:cNvPr>
          <p:cNvSpPr txBox="1"/>
          <p:nvPr/>
        </p:nvSpPr>
        <p:spPr>
          <a:xfrm>
            <a:off x="10508673" y="2700559"/>
            <a:ext cx="1114001"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a:t>
            </a:r>
          </a:p>
        </p:txBody>
      </p:sp>
      <p:sp>
        <p:nvSpPr>
          <p:cNvPr id="11" name="Rounded Rectangle 22">
            <a:extLst>
              <a:ext uri="{FF2B5EF4-FFF2-40B4-BE49-F238E27FC236}">
                <a16:creationId xmlns:a16="http://schemas.microsoft.com/office/drawing/2014/main" xmlns="" id="{9701F330-5053-4ECD-89C8-AA03737FD8B1}"/>
              </a:ext>
            </a:extLst>
          </p:cNvPr>
          <p:cNvSpPr/>
          <p:nvPr/>
        </p:nvSpPr>
        <p:spPr>
          <a:xfrm>
            <a:off x="1684208" y="1993526"/>
            <a:ext cx="7936041" cy="561856"/>
          </a:xfrm>
          <a:prstGeom prst="roundRect">
            <a:avLst/>
          </a:prstGeom>
          <a:solidFill>
            <a:schemeClr val="accent5">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muốn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về</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Trong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câu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chuyện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22">
            <a:extLst>
              <a:ext uri="{FF2B5EF4-FFF2-40B4-BE49-F238E27FC236}">
                <a16:creationId xmlns:a16="http://schemas.microsoft.com/office/drawing/2014/main" xmlns="" id="{24D42AB6-51AF-433A-A386-B9A3B6193697}"/>
              </a:ext>
            </a:extLst>
          </p:cNvPr>
          <p:cNvSpPr/>
          <p:nvPr/>
        </p:nvSpPr>
        <p:spPr>
          <a:xfrm>
            <a:off x="1684208" y="2896268"/>
            <a:ext cx="7955091" cy="1481257"/>
          </a:xfrm>
          <a:prstGeom prst="roundRect">
            <a:avLst/>
          </a:prstGeom>
          <a:solidFill>
            <a:schemeClr val="accent4">
              <a:lumMod val="20000"/>
              <a:lumOff val="8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nhận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điểm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ngoại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tính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cách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hành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động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suy</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nghĩ</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cảm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lời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Rounded Rectangle 22">
            <a:extLst>
              <a:ext uri="{FF2B5EF4-FFF2-40B4-BE49-F238E27FC236}">
                <a16:creationId xmlns:a16="http://schemas.microsoft.com/office/drawing/2014/main" xmlns="" id="{01A6232F-52DF-441D-BF29-173392A8E4D4}"/>
              </a:ext>
            </a:extLst>
          </p:cNvPr>
          <p:cNvSpPr/>
          <p:nvPr/>
        </p:nvSpPr>
        <p:spPr>
          <a:xfrm>
            <a:off x="1579433" y="4591718"/>
            <a:ext cx="7955091" cy="1021556"/>
          </a:xfrm>
          <a:prstGeom prst="roundRect">
            <a:avLst/>
          </a:prstGeom>
          <a:solidFill>
            <a:schemeClr val="accent6">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Nêu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lí</a:t>
            </a:r>
            <a:r>
              <a:rPr lang="en-US" sz="2700" dirty="0">
                <a:solidFill>
                  <a:srgbClr val="000000"/>
                </a:solidFill>
                <a:latin typeface="Calibri" panose="020F0502020204030204" pitchFamily="34" charset="0"/>
                <a:cs typeface="Calibri" panose="020F0502020204030204" pitchFamily="34" charset="0"/>
              </a:rPr>
              <a:t> do </a:t>
            </a:r>
            <a:r>
              <a:rPr lang="en-US" sz="2700" dirty="0" err="1">
                <a:solidFill>
                  <a:srgbClr val="000000"/>
                </a:solidFill>
                <a:latin typeface="Calibri" panose="020F0502020204030204" pitchFamily="34" charset="0"/>
                <a:cs typeface="Calibri" panose="020F0502020204030204" pitchFamily="34" charset="0"/>
              </a:rPr>
              <a:t>vì</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sao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điều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681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2)">
                                      <p:cBhvr>
                                        <p:cTn id="7" dur="750"/>
                                        <p:tgtEl>
                                          <p:spTgt spid="27"/>
                                        </p:tgtEl>
                                      </p:cBhvr>
                                    </p:animEffect>
                                  </p:childTnLst>
                                </p:cTn>
                              </p:par>
                            </p:childTnLst>
                          </p:cTn>
                        </p:par>
                        <p:par>
                          <p:cTn id="8" fill="hold">
                            <p:stCondLst>
                              <p:cond delay="750"/>
                            </p:stCondLst>
                            <p:childTnLst>
                              <p:par>
                                <p:cTn id="9" presetID="1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par>
                                <p:cTn id="15" presetID="26" presetClass="emph" presetSubtype="0" fill="hold" nodeType="withEffect">
                                  <p:stCondLst>
                                    <p:cond delay="125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25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1"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5EB048-0361-48DC-AF30-EB7280301333}"/>
              </a:ext>
            </a:extLst>
          </p:cNvPr>
          <p:cNvPicPr>
            <a:picLocks noChangeAspect="1"/>
          </p:cNvPicPr>
          <p:nvPr/>
        </p:nvPicPr>
        <p:blipFill>
          <a:blip r:embed="rId3"/>
          <a:stretch>
            <a:fillRect/>
          </a:stretch>
        </p:blipFill>
        <p:spPr>
          <a:xfrm>
            <a:off x="1490345" y="1300162"/>
            <a:ext cx="9691022" cy="4043998"/>
          </a:xfrm>
          <a:prstGeom prst="rect">
            <a:avLst/>
          </a:prstGeom>
        </p:spPr>
      </p:pic>
    </p:spTree>
    <p:extLst>
      <p:ext uri="{BB962C8B-B14F-4D97-AF65-F5344CB8AC3E}">
        <p14:creationId xmlns:p14="http://schemas.microsoft.com/office/powerpoint/2010/main" val="1910707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xmlns=""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xmlns=""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18" name="TextBox 17">
            <a:extLst>
              <a:ext uri="{FF2B5EF4-FFF2-40B4-BE49-F238E27FC236}">
                <a16:creationId xmlns:a16="http://schemas.microsoft.com/office/drawing/2014/main" xmlns="" id="{002884B4-E38A-4D26-A102-DE3D76C6C4AA}"/>
              </a:ext>
            </a:extLst>
          </p:cNvPr>
          <p:cNvSpPr txBox="1"/>
          <p:nvPr/>
        </p:nvSpPr>
        <p:spPr>
          <a:xfrm>
            <a:off x="2247896" y="2319615"/>
            <a:ext cx="801188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Chia</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sẻ</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937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xmlns=""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xmlns=""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xmlns=""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xmlns=""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xmlns=""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xmlns=""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3" name="Picture 22" descr="Background pattern&#10;&#10;Description automatically generated">
            <a:extLst>
              <a:ext uri="{FF2B5EF4-FFF2-40B4-BE49-F238E27FC236}">
                <a16:creationId xmlns:a16="http://schemas.microsoft.com/office/drawing/2014/main" xmlns="" id="{F5C0439D-1DB9-4399-B97C-ABB4B001F2A4}"/>
              </a:ext>
            </a:extLst>
          </p:cNvPr>
          <p:cNvPicPr>
            <a:picLocks noChangeAspect="1"/>
          </p:cNvPicPr>
          <p:nvPr/>
        </p:nvPicPr>
        <p:blipFill>
          <a:blip r:embed="rId9"/>
          <a:srcRect l="2778" t="37961" r="3031" b="32319"/>
          <a:stretch>
            <a:fillRect/>
          </a:stretch>
        </p:blipFill>
        <p:spPr>
          <a:xfrm>
            <a:off x="2961861" y="2007583"/>
            <a:ext cx="6808601" cy="1133182"/>
          </a:xfrm>
          <a:custGeom>
            <a:avLst/>
            <a:gdLst/>
            <a:ahLst/>
            <a:cxnLst/>
            <a:rect l="l" t="t" r="r" b="b"/>
            <a:pathLst>
              <a:path w="4417238" h="735178">
                <a:moveTo>
                  <a:pt x="2323872" y="368275"/>
                </a:moveTo>
                <a:cubicBezTo>
                  <a:pt x="2316556" y="368275"/>
                  <a:pt x="2309813" y="373761"/>
                  <a:pt x="2303641" y="384734"/>
                </a:cubicBezTo>
                <a:cubicBezTo>
                  <a:pt x="2297468" y="395707"/>
                  <a:pt x="2292782" y="412852"/>
                  <a:pt x="2289582" y="436169"/>
                </a:cubicBezTo>
                <a:cubicBezTo>
                  <a:pt x="2289582" y="441198"/>
                  <a:pt x="2292668" y="444856"/>
                  <a:pt x="2298840" y="447142"/>
                </a:cubicBezTo>
                <a:cubicBezTo>
                  <a:pt x="2305012" y="449428"/>
                  <a:pt x="2311984" y="450571"/>
                  <a:pt x="2319757" y="450571"/>
                </a:cubicBezTo>
                <a:cubicBezTo>
                  <a:pt x="2329358" y="450571"/>
                  <a:pt x="2338616" y="449199"/>
                  <a:pt x="2347532" y="446456"/>
                </a:cubicBezTo>
                <a:cubicBezTo>
                  <a:pt x="2356447" y="443713"/>
                  <a:pt x="2360905" y="440513"/>
                  <a:pt x="2360905" y="436855"/>
                </a:cubicBezTo>
                <a:cubicBezTo>
                  <a:pt x="2357247" y="413995"/>
                  <a:pt x="2352104" y="396850"/>
                  <a:pt x="2345474" y="385420"/>
                </a:cubicBezTo>
                <a:cubicBezTo>
                  <a:pt x="2338845" y="373990"/>
                  <a:pt x="2331644" y="368275"/>
                  <a:pt x="2323872" y="368275"/>
                </a:cubicBezTo>
                <a:close/>
                <a:moveTo>
                  <a:pt x="1161822" y="368275"/>
                </a:moveTo>
                <a:cubicBezTo>
                  <a:pt x="1154506" y="368275"/>
                  <a:pt x="1147763" y="373761"/>
                  <a:pt x="1141591" y="384734"/>
                </a:cubicBezTo>
                <a:cubicBezTo>
                  <a:pt x="1135418" y="395707"/>
                  <a:pt x="1130732" y="412852"/>
                  <a:pt x="1127532" y="436169"/>
                </a:cubicBezTo>
                <a:cubicBezTo>
                  <a:pt x="1127532" y="441198"/>
                  <a:pt x="1130618" y="444856"/>
                  <a:pt x="1136790" y="447142"/>
                </a:cubicBezTo>
                <a:cubicBezTo>
                  <a:pt x="1142962" y="449428"/>
                  <a:pt x="1149935" y="450571"/>
                  <a:pt x="1157707" y="450571"/>
                </a:cubicBezTo>
                <a:cubicBezTo>
                  <a:pt x="1167308" y="450571"/>
                  <a:pt x="1176566" y="449199"/>
                  <a:pt x="1185482" y="446456"/>
                </a:cubicBezTo>
                <a:cubicBezTo>
                  <a:pt x="1194397" y="443713"/>
                  <a:pt x="1198855" y="440513"/>
                  <a:pt x="1198855" y="436855"/>
                </a:cubicBezTo>
                <a:cubicBezTo>
                  <a:pt x="1195197" y="413995"/>
                  <a:pt x="1190054" y="396850"/>
                  <a:pt x="1183424" y="385420"/>
                </a:cubicBezTo>
                <a:cubicBezTo>
                  <a:pt x="1176795" y="373990"/>
                  <a:pt x="1169594" y="368275"/>
                  <a:pt x="1161822" y="368275"/>
                </a:cubicBezTo>
                <a:close/>
                <a:moveTo>
                  <a:pt x="2304669" y="181737"/>
                </a:moveTo>
                <a:cubicBezTo>
                  <a:pt x="2327529" y="181737"/>
                  <a:pt x="2349589" y="183795"/>
                  <a:pt x="2370849" y="187910"/>
                </a:cubicBezTo>
                <a:cubicBezTo>
                  <a:pt x="2392109" y="192024"/>
                  <a:pt x="2411997" y="199454"/>
                  <a:pt x="2430514" y="210198"/>
                </a:cubicBezTo>
                <a:cubicBezTo>
                  <a:pt x="2449030" y="220942"/>
                  <a:pt x="2465832" y="235573"/>
                  <a:pt x="2480920" y="254089"/>
                </a:cubicBezTo>
                <a:cubicBezTo>
                  <a:pt x="2496007" y="272606"/>
                  <a:pt x="2509038" y="296152"/>
                  <a:pt x="2520010" y="324727"/>
                </a:cubicBezTo>
                <a:cubicBezTo>
                  <a:pt x="2530983" y="353302"/>
                  <a:pt x="2539441" y="387592"/>
                  <a:pt x="2545385" y="427597"/>
                </a:cubicBezTo>
                <a:cubicBezTo>
                  <a:pt x="2551328" y="467602"/>
                  <a:pt x="2554300" y="514579"/>
                  <a:pt x="2554300" y="568529"/>
                </a:cubicBezTo>
                <a:cubicBezTo>
                  <a:pt x="2554300" y="572186"/>
                  <a:pt x="2554414" y="576872"/>
                  <a:pt x="2554643" y="582587"/>
                </a:cubicBezTo>
                <a:cubicBezTo>
                  <a:pt x="2554872" y="588302"/>
                  <a:pt x="2554986" y="595046"/>
                  <a:pt x="2554986" y="602819"/>
                </a:cubicBezTo>
                <a:cubicBezTo>
                  <a:pt x="2554986" y="615163"/>
                  <a:pt x="2554071" y="628650"/>
                  <a:pt x="2552243" y="643281"/>
                </a:cubicBezTo>
                <a:cubicBezTo>
                  <a:pt x="2550414" y="657911"/>
                  <a:pt x="2546642" y="671399"/>
                  <a:pt x="2540927" y="683743"/>
                </a:cubicBezTo>
                <a:cubicBezTo>
                  <a:pt x="2535212" y="696087"/>
                  <a:pt x="2526640" y="706489"/>
                  <a:pt x="2515210" y="714947"/>
                </a:cubicBezTo>
                <a:cubicBezTo>
                  <a:pt x="2503780" y="723405"/>
                  <a:pt x="2488464" y="727634"/>
                  <a:pt x="2469261" y="727634"/>
                </a:cubicBezTo>
                <a:cubicBezTo>
                  <a:pt x="2452345" y="727634"/>
                  <a:pt x="2438628" y="725120"/>
                  <a:pt x="2428113" y="720090"/>
                </a:cubicBezTo>
                <a:cubicBezTo>
                  <a:pt x="2417598" y="715061"/>
                  <a:pt x="2408911" y="707632"/>
                  <a:pt x="2402053" y="697802"/>
                </a:cubicBezTo>
                <a:cubicBezTo>
                  <a:pt x="2395195" y="687972"/>
                  <a:pt x="2389708" y="675971"/>
                  <a:pt x="2385594" y="661797"/>
                </a:cubicBezTo>
                <a:cubicBezTo>
                  <a:pt x="2381479" y="647624"/>
                  <a:pt x="2377364" y="631165"/>
                  <a:pt x="2373249" y="612420"/>
                </a:cubicBezTo>
                <a:cubicBezTo>
                  <a:pt x="2366391" y="613334"/>
                  <a:pt x="2359533" y="614020"/>
                  <a:pt x="2352675" y="614477"/>
                </a:cubicBezTo>
                <a:cubicBezTo>
                  <a:pt x="2345817" y="614934"/>
                  <a:pt x="2338731" y="615163"/>
                  <a:pt x="2331415" y="615163"/>
                </a:cubicBezTo>
                <a:cubicBezTo>
                  <a:pt x="2323186" y="615163"/>
                  <a:pt x="2314842" y="614820"/>
                  <a:pt x="2306384" y="614134"/>
                </a:cubicBezTo>
                <a:cubicBezTo>
                  <a:pt x="2297925" y="613448"/>
                  <a:pt x="2289810" y="612648"/>
                  <a:pt x="2282038" y="611734"/>
                </a:cubicBezTo>
                <a:cubicBezTo>
                  <a:pt x="2279295" y="631851"/>
                  <a:pt x="2276209" y="649224"/>
                  <a:pt x="2272780" y="663855"/>
                </a:cubicBezTo>
                <a:cubicBezTo>
                  <a:pt x="2269351" y="678485"/>
                  <a:pt x="2264436" y="690487"/>
                  <a:pt x="2258035" y="699859"/>
                </a:cubicBezTo>
                <a:cubicBezTo>
                  <a:pt x="2251634" y="709232"/>
                  <a:pt x="2242718" y="716204"/>
                  <a:pt x="2231289" y="720776"/>
                </a:cubicBezTo>
                <a:cubicBezTo>
                  <a:pt x="2219859" y="725348"/>
                  <a:pt x="2204543" y="727634"/>
                  <a:pt x="2185340" y="727634"/>
                </a:cubicBezTo>
                <a:cubicBezTo>
                  <a:pt x="2164766" y="727634"/>
                  <a:pt x="2148535" y="722719"/>
                  <a:pt x="2136648" y="712889"/>
                </a:cubicBezTo>
                <a:cubicBezTo>
                  <a:pt x="2124761" y="703060"/>
                  <a:pt x="2115846" y="691172"/>
                  <a:pt x="2109902" y="677228"/>
                </a:cubicBezTo>
                <a:cubicBezTo>
                  <a:pt x="2103958" y="663283"/>
                  <a:pt x="2100186" y="648539"/>
                  <a:pt x="2098586" y="632994"/>
                </a:cubicBezTo>
                <a:cubicBezTo>
                  <a:pt x="2096986" y="617449"/>
                  <a:pt x="2096186" y="603733"/>
                  <a:pt x="2096186" y="591846"/>
                </a:cubicBezTo>
                <a:lnTo>
                  <a:pt x="2096186" y="569900"/>
                </a:lnTo>
                <a:cubicBezTo>
                  <a:pt x="2096186" y="493091"/>
                  <a:pt x="2102015" y="429654"/>
                  <a:pt x="2113674" y="379591"/>
                </a:cubicBezTo>
                <a:cubicBezTo>
                  <a:pt x="2125332" y="329527"/>
                  <a:pt x="2140763" y="289865"/>
                  <a:pt x="2159966" y="260604"/>
                </a:cubicBezTo>
                <a:cubicBezTo>
                  <a:pt x="2179168" y="231344"/>
                  <a:pt x="2201342" y="210884"/>
                  <a:pt x="2226488" y="199225"/>
                </a:cubicBezTo>
                <a:cubicBezTo>
                  <a:pt x="2251634" y="187567"/>
                  <a:pt x="2277694" y="181737"/>
                  <a:pt x="2304669" y="181737"/>
                </a:cubicBezTo>
                <a:close/>
                <a:moveTo>
                  <a:pt x="1142619" y="181737"/>
                </a:moveTo>
                <a:cubicBezTo>
                  <a:pt x="1165479" y="181737"/>
                  <a:pt x="1187539" y="183795"/>
                  <a:pt x="1208799" y="187910"/>
                </a:cubicBezTo>
                <a:cubicBezTo>
                  <a:pt x="1230059" y="192024"/>
                  <a:pt x="1249947" y="199454"/>
                  <a:pt x="1268464" y="210198"/>
                </a:cubicBezTo>
                <a:cubicBezTo>
                  <a:pt x="1286980" y="220942"/>
                  <a:pt x="1303782" y="235573"/>
                  <a:pt x="1318870" y="254089"/>
                </a:cubicBezTo>
                <a:cubicBezTo>
                  <a:pt x="1333957" y="272606"/>
                  <a:pt x="1346988" y="296152"/>
                  <a:pt x="1357960" y="324727"/>
                </a:cubicBezTo>
                <a:cubicBezTo>
                  <a:pt x="1368933" y="353302"/>
                  <a:pt x="1377392" y="387592"/>
                  <a:pt x="1383335" y="427597"/>
                </a:cubicBezTo>
                <a:cubicBezTo>
                  <a:pt x="1389279" y="467602"/>
                  <a:pt x="1392251" y="514579"/>
                  <a:pt x="1392251" y="568529"/>
                </a:cubicBezTo>
                <a:cubicBezTo>
                  <a:pt x="1392251" y="572186"/>
                  <a:pt x="1392365" y="576872"/>
                  <a:pt x="1392593" y="582587"/>
                </a:cubicBezTo>
                <a:cubicBezTo>
                  <a:pt x="1392822" y="588302"/>
                  <a:pt x="1392936" y="595046"/>
                  <a:pt x="1392936" y="602819"/>
                </a:cubicBezTo>
                <a:cubicBezTo>
                  <a:pt x="1392936" y="615163"/>
                  <a:pt x="1392022" y="628650"/>
                  <a:pt x="1390193" y="643281"/>
                </a:cubicBezTo>
                <a:cubicBezTo>
                  <a:pt x="1388364" y="657911"/>
                  <a:pt x="1384592" y="671399"/>
                  <a:pt x="1378877" y="683743"/>
                </a:cubicBezTo>
                <a:cubicBezTo>
                  <a:pt x="1373162" y="696087"/>
                  <a:pt x="1364590" y="706489"/>
                  <a:pt x="1353160" y="714947"/>
                </a:cubicBezTo>
                <a:cubicBezTo>
                  <a:pt x="1341730" y="723405"/>
                  <a:pt x="1326414" y="727634"/>
                  <a:pt x="1307211" y="727634"/>
                </a:cubicBezTo>
                <a:cubicBezTo>
                  <a:pt x="1290295" y="727634"/>
                  <a:pt x="1276579" y="725120"/>
                  <a:pt x="1266063" y="720090"/>
                </a:cubicBezTo>
                <a:cubicBezTo>
                  <a:pt x="1255548" y="715061"/>
                  <a:pt x="1246861" y="707632"/>
                  <a:pt x="1240003" y="697802"/>
                </a:cubicBezTo>
                <a:cubicBezTo>
                  <a:pt x="1233145" y="687972"/>
                  <a:pt x="1227659" y="675971"/>
                  <a:pt x="1223544" y="661797"/>
                </a:cubicBezTo>
                <a:cubicBezTo>
                  <a:pt x="1219429" y="647624"/>
                  <a:pt x="1215314" y="631165"/>
                  <a:pt x="1211199" y="612420"/>
                </a:cubicBezTo>
                <a:cubicBezTo>
                  <a:pt x="1204341" y="613334"/>
                  <a:pt x="1197483" y="614020"/>
                  <a:pt x="1190625" y="614477"/>
                </a:cubicBezTo>
                <a:cubicBezTo>
                  <a:pt x="1183767" y="614934"/>
                  <a:pt x="1176681" y="615163"/>
                  <a:pt x="1169365" y="615163"/>
                </a:cubicBezTo>
                <a:cubicBezTo>
                  <a:pt x="1161136" y="615163"/>
                  <a:pt x="1152792" y="614820"/>
                  <a:pt x="1144334" y="614134"/>
                </a:cubicBezTo>
                <a:cubicBezTo>
                  <a:pt x="1135876" y="613448"/>
                  <a:pt x="1127760" y="612648"/>
                  <a:pt x="1119988" y="611734"/>
                </a:cubicBezTo>
                <a:cubicBezTo>
                  <a:pt x="1117245" y="631851"/>
                  <a:pt x="1114159" y="649224"/>
                  <a:pt x="1110730" y="663855"/>
                </a:cubicBezTo>
                <a:cubicBezTo>
                  <a:pt x="1107301" y="678485"/>
                  <a:pt x="1102386" y="690487"/>
                  <a:pt x="1095985" y="699859"/>
                </a:cubicBezTo>
                <a:cubicBezTo>
                  <a:pt x="1089584" y="709232"/>
                  <a:pt x="1080669" y="716204"/>
                  <a:pt x="1069239" y="720776"/>
                </a:cubicBezTo>
                <a:cubicBezTo>
                  <a:pt x="1057809" y="725348"/>
                  <a:pt x="1042492" y="727634"/>
                  <a:pt x="1023290" y="727634"/>
                </a:cubicBezTo>
                <a:cubicBezTo>
                  <a:pt x="1002716" y="727634"/>
                  <a:pt x="986485" y="722719"/>
                  <a:pt x="974598" y="712889"/>
                </a:cubicBezTo>
                <a:cubicBezTo>
                  <a:pt x="962711" y="703060"/>
                  <a:pt x="953796" y="691172"/>
                  <a:pt x="947852" y="677228"/>
                </a:cubicBezTo>
                <a:cubicBezTo>
                  <a:pt x="941908" y="663283"/>
                  <a:pt x="938137" y="648539"/>
                  <a:pt x="936536" y="632994"/>
                </a:cubicBezTo>
                <a:cubicBezTo>
                  <a:pt x="934936" y="617449"/>
                  <a:pt x="934136" y="603733"/>
                  <a:pt x="934136" y="591846"/>
                </a:cubicBezTo>
                <a:lnTo>
                  <a:pt x="934136" y="569900"/>
                </a:lnTo>
                <a:cubicBezTo>
                  <a:pt x="934136" y="493091"/>
                  <a:pt x="939965" y="429654"/>
                  <a:pt x="951624" y="379591"/>
                </a:cubicBezTo>
                <a:cubicBezTo>
                  <a:pt x="963283" y="329527"/>
                  <a:pt x="978713" y="289865"/>
                  <a:pt x="997915" y="260604"/>
                </a:cubicBezTo>
                <a:cubicBezTo>
                  <a:pt x="1017118" y="231344"/>
                  <a:pt x="1039292" y="210884"/>
                  <a:pt x="1064438" y="199225"/>
                </a:cubicBezTo>
                <a:cubicBezTo>
                  <a:pt x="1089584" y="187567"/>
                  <a:pt x="1115644" y="181737"/>
                  <a:pt x="1142619" y="181737"/>
                </a:cubicBezTo>
                <a:close/>
                <a:moveTo>
                  <a:pt x="3621333" y="179680"/>
                </a:moveTo>
                <a:cubicBezTo>
                  <a:pt x="3634542" y="179680"/>
                  <a:pt x="3647978" y="182995"/>
                  <a:pt x="3661640" y="189624"/>
                </a:cubicBezTo>
                <a:cubicBezTo>
                  <a:pt x="3675303" y="196253"/>
                  <a:pt x="3686006" y="204826"/>
                  <a:pt x="3693750" y="215342"/>
                </a:cubicBezTo>
                <a:cubicBezTo>
                  <a:pt x="3704222" y="229515"/>
                  <a:pt x="3711166" y="244945"/>
                  <a:pt x="3714581" y="261633"/>
                </a:cubicBezTo>
                <a:cubicBezTo>
                  <a:pt x="3717996" y="278321"/>
                  <a:pt x="3719703" y="297638"/>
                  <a:pt x="3719703" y="319583"/>
                </a:cubicBezTo>
                <a:lnTo>
                  <a:pt x="3719703" y="327813"/>
                </a:lnTo>
                <a:cubicBezTo>
                  <a:pt x="3719703" y="347015"/>
                  <a:pt x="3719703" y="366332"/>
                  <a:pt x="3719703" y="385763"/>
                </a:cubicBezTo>
                <a:cubicBezTo>
                  <a:pt x="3719703" y="405194"/>
                  <a:pt x="3719246" y="424511"/>
                  <a:pt x="3718331" y="443713"/>
                </a:cubicBezTo>
                <a:cubicBezTo>
                  <a:pt x="3717417" y="467945"/>
                  <a:pt x="3716503" y="491376"/>
                  <a:pt x="3715588" y="514007"/>
                </a:cubicBezTo>
                <a:cubicBezTo>
                  <a:pt x="3714674" y="536639"/>
                  <a:pt x="3712616" y="559613"/>
                  <a:pt x="3709416" y="582930"/>
                </a:cubicBezTo>
                <a:cubicBezTo>
                  <a:pt x="3707130" y="601676"/>
                  <a:pt x="3703929" y="619964"/>
                  <a:pt x="3699815" y="637794"/>
                </a:cubicBezTo>
                <a:cubicBezTo>
                  <a:pt x="3695700" y="655625"/>
                  <a:pt x="3689642" y="671627"/>
                  <a:pt x="3681641" y="685800"/>
                </a:cubicBezTo>
                <a:cubicBezTo>
                  <a:pt x="3673640" y="699974"/>
                  <a:pt x="3663124" y="711404"/>
                  <a:pt x="3650094" y="720090"/>
                </a:cubicBezTo>
                <a:cubicBezTo>
                  <a:pt x="3637064" y="728777"/>
                  <a:pt x="3620262" y="733121"/>
                  <a:pt x="3599688" y="733121"/>
                </a:cubicBezTo>
                <a:cubicBezTo>
                  <a:pt x="3583229" y="733121"/>
                  <a:pt x="3569056" y="731406"/>
                  <a:pt x="3557168" y="727977"/>
                </a:cubicBezTo>
                <a:cubicBezTo>
                  <a:pt x="3545281" y="724548"/>
                  <a:pt x="3535108" y="718947"/>
                  <a:pt x="3526650" y="711175"/>
                </a:cubicBezTo>
                <a:cubicBezTo>
                  <a:pt x="3518192" y="703403"/>
                  <a:pt x="3510991" y="693344"/>
                  <a:pt x="3505047" y="681000"/>
                </a:cubicBezTo>
                <a:cubicBezTo>
                  <a:pt x="3499104" y="668655"/>
                  <a:pt x="3493389" y="653568"/>
                  <a:pt x="3487903" y="635737"/>
                </a:cubicBezTo>
                <a:cubicBezTo>
                  <a:pt x="3486074" y="630251"/>
                  <a:pt x="3484016" y="623164"/>
                  <a:pt x="3481730" y="614477"/>
                </a:cubicBezTo>
                <a:cubicBezTo>
                  <a:pt x="3479445" y="605790"/>
                  <a:pt x="3476815" y="596989"/>
                  <a:pt x="3473843" y="588074"/>
                </a:cubicBezTo>
                <a:cubicBezTo>
                  <a:pt x="3470872" y="579158"/>
                  <a:pt x="3467671" y="570815"/>
                  <a:pt x="3464242" y="563042"/>
                </a:cubicBezTo>
                <a:cubicBezTo>
                  <a:pt x="3460813" y="555270"/>
                  <a:pt x="3457270" y="549326"/>
                  <a:pt x="3453612" y="545211"/>
                </a:cubicBezTo>
                <a:cubicBezTo>
                  <a:pt x="3452241" y="543383"/>
                  <a:pt x="3450641" y="542468"/>
                  <a:pt x="3448812" y="542468"/>
                </a:cubicBezTo>
                <a:cubicBezTo>
                  <a:pt x="3446526" y="542468"/>
                  <a:pt x="3444812" y="544411"/>
                  <a:pt x="3443668" y="548297"/>
                </a:cubicBezTo>
                <a:cubicBezTo>
                  <a:pt x="3442525" y="552184"/>
                  <a:pt x="3441954" y="556641"/>
                  <a:pt x="3441954" y="561671"/>
                </a:cubicBezTo>
                <a:cubicBezTo>
                  <a:pt x="3441954" y="565785"/>
                  <a:pt x="3442068" y="569786"/>
                  <a:pt x="3442297" y="573672"/>
                </a:cubicBezTo>
                <a:cubicBezTo>
                  <a:pt x="3442525" y="577558"/>
                  <a:pt x="3442640" y="581559"/>
                  <a:pt x="3442640" y="585674"/>
                </a:cubicBezTo>
                <a:lnTo>
                  <a:pt x="3441954" y="585674"/>
                </a:lnTo>
                <a:cubicBezTo>
                  <a:pt x="3441954" y="598932"/>
                  <a:pt x="3441727" y="611963"/>
                  <a:pt x="3441273" y="624764"/>
                </a:cubicBezTo>
                <a:cubicBezTo>
                  <a:pt x="3440820" y="637566"/>
                  <a:pt x="3439454" y="649910"/>
                  <a:pt x="3437175" y="661797"/>
                </a:cubicBezTo>
                <a:cubicBezTo>
                  <a:pt x="3433531" y="681914"/>
                  <a:pt x="3425789" y="698373"/>
                  <a:pt x="3413949" y="711175"/>
                </a:cubicBezTo>
                <a:cubicBezTo>
                  <a:pt x="3402108" y="723977"/>
                  <a:pt x="3385258" y="730377"/>
                  <a:pt x="3363398" y="730377"/>
                </a:cubicBezTo>
                <a:cubicBezTo>
                  <a:pt x="3337437" y="730377"/>
                  <a:pt x="3317056" y="722491"/>
                  <a:pt x="3302254" y="706717"/>
                </a:cubicBezTo>
                <a:cubicBezTo>
                  <a:pt x="3287453" y="690944"/>
                  <a:pt x="3278005" y="670713"/>
                  <a:pt x="3273912" y="646024"/>
                </a:cubicBezTo>
                <a:cubicBezTo>
                  <a:pt x="3270718" y="625907"/>
                  <a:pt x="3268781" y="604990"/>
                  <a:pt x="3268098" y="583273"/>
                </a:cubicBezTo>
                <a:cubicBezTo>
                  <a:pt x="3267416" y="561556"/>
                  <a:pt x="3267075" y="539268"/>
                  <a:pt x="3267075" y="516408"/>
                </a:cubicBezTo>
                <a:lnTo>
                  <a:pt x="3267075" y="487604"/>
                </a:lnTo>
                <a:lnTo>
                  <a:pt x="3267075" y="449885"/>
                </a:lnTo>
                <a:cubicBezTo>
                  <a:pt x="3267075" y="430683"/>
                  <a:pt x="3267303" y="410795"/>
                  <a:pt x="3267761" y="390221"/>
                </a:cubicBezTo>
                <a:cubicBezTo>
                  <a:pt x="3268218" y="369647"/>
                  <a:pt x="3269470" y="349758"/>
                  <a:pt x="3271517" y="330556"/>
                </a:cubicBezTo>
                <a:cubicBezTo>
                  <a:pt x="3273563" y="311354"/>
                  <a:pt x="3276751" y="293180"/>
                  <a:pt x="3281080" y="276035"/>
                </a:cubicBezTo>
                <a:cubicBezTo>
                  <a:pt x="3285409" y="258890"/>
                  <a:pt x="3291558" y="243917"/>
                  <a:pt x="3299527" y="231115"/>
                </a:cubicBezTo>
                <a:cubicBezTo>
                  <a:pt x="3307496" y="218313"/>
                  <a:pt x="3317515" y="208141"/>
                  <a:pt x="3329585" y="200597"/>
                </a:cubicBezTo>
                <a:cubicBezTo>
                  <a:pt x="3341654" y="193053"/>
                  <a:pt x="3356340" y="189281"/>
                  <a:pt x="3373642" y="189281"/>
                </a:cubicBezTo>
                <a:cubicBezTo>
                  <a:pt x="3389587" y="189281"/>
                  <a:pt x="3402796" y="191453"/>
                  <a:pt x="3413268" y="195796"/>
                </a:cubicBezTo>
                <a:cubicBezTo>
                  <a:pt x="3423741" y="200140"/>
                  <a:pt x="3433989" y="206883"/>
                  <a:pt x="3444011" y="216027"/>
                </a:cubicBezTo>
                <a:cubicBezTo>
                  <a:pt x="3455977" y="227000"/>
                  <a:pt x="3465414" y="240602"/>
                  <a:pt x="3472322" y="256832"/>
                </a:cubicBezTo>
                <a:cubicBezTo>
                  <a:pt x="3479230" y="273063"/>
                  <a:pt x="3485445" y="289751"/>
                  <a:pt x="3490967" y="306896"/>
                </a:cubicBezTo>
                <a:cubicBezTo>
                  <a:pt x="3496489" y="324041"/>
                  <a:pt x="3502358" y="340729"/>
                  <a:pt x="3508573" y="356959"/>
                </a:cubicBezTo>
                <a:cubicBezTo>
                  <a:pt x="3514788" y="373190"/>
                  <a:pt x="3523189" y="387020"/>
                  <a:pt x="3533776" y="398450"/>
                </a:cubicBezTo>
                <a:cubicBezTo>
                  <a:pt x="3534698" y="399365"/>
                  <a:pt x="3535391" y="399822"/>
                  <a:pt x="3535855" y="399822"/>
                </a:cubicBezTo>
                <a:cubicBezTo>
                  <a:pt x="3537691" y="399822"/>
                  <a:pt x="3539186" y="398679"/>
                  <a:pt x="3540339" y="396393"/>
                </a:cubicBezTo>
                <a:cubicBezTo>
                  <a:pt x="3541493" y="394107"/>
                  <a:pt x="3542300" y="391364"/>
                  <a:pt x="3542761" y="388163"/>
                </a:cubicBezTo>
                <a:cubicBezTo>
                  <a:pt x="3543222" y="384963"/>
                  <a:pt x="3543567" y="381648"/>
                  <a:pt x="3543795" y="378219"/>
                </a:cubicBezTo>
                <a:cubicBezTo>
                  <a:pt x="3544024" y="374790"/>
                  <a:pt x="3544138" y="371933"/>
                  <a:pt x="3544138" y="369647"/>
                </a:cubicBezTo>
                <a:lnTo>
                  <a:pt x="3544138" y="362103"/>
                </a:lnTo>
                <a:cubicBezTo>
                  <a:pt x="3544138" y="349758"/>
                  <a:pt x="3544253" y="337643"/>
                  <a:pt x="3544481" y="325755"/>
                </a:cubicBezTo>
                <a:cubicBezTo>
                  <a:pt x="3544710" y="313868"/>
                  <a:pt x="3544824" y="301752"/>
                  <a:pt x="3544824" y="289408"/>
                </a:cubicBezTo>
                <a:cubicBezTo>
                  <a:pt x="3544824" y="269291"/>
                  <a:pt x="3546645" y="252032"/>
                  <a:pt x="3550289" y="237630"/>
                </a:cubicBezTo>
                <a:cubicBezTo>
                  <a:pt x="3553932" y="223228"/>
                  <a:pt x="3560991" y="210770"/>
                  <a:pt x="3571463" y="200254"/>
                </a:cubicBezTo>
                <a:cubicBezTo>
                  <a:pt x="3585129" y="186538"/>
                  <a:pt x="3601753" y="179680"/>
                  <a:pt x="3621333" y="179680"/>
                </a:cubicBezTo>
                <a:close/>
                <a:moveTo>
                  <a:pt x="2916484" y="179680"/>
                </a:moveTo>
                <a:cubicBezTo>
                  <a:pt x="2929692" y="179680"/>
                  <a:pt x="2943128" y="182995"/>
                  <a:pt x="2956790" y="189624"/>
                </a:cubicBezTo>
                <a:cubicBezTo>
                  <a:pt x="2970453" y="196253"/>
                  <a:pt x="2981156" y="204826"/>
                  <a:pt x="2988900" y="215342"/>
                </a:cubicBezTo>
                <a:cubicBezTo>
                  <a:pt x="2999372" y="229515"/>
                  <a:pt x="3006316" y="244945"/>
                  <a:pt x="3009731" y="261633"/>
                </a:cubicBezTo>
                <a:cubicBezTo>
                  <a:pt x="3013146" y="278321"/>
                  <a:pt x="3014853" y="297638"/>
                  <a:pt x="3014853" y="319583"/>
                </a:cubicBezTo>
                <a:lnTo>
                  <a:pt x="3014853" y="327813"/>
                </a:lnTo>
                <a:cubicBezTo>
                  <a:pt x="3014853" y="347015"/>
                  <a:pt x="3014853" y="366332"/>
                  <a:pt x="3014853" y="385763"/>
                </a:cubicBezTo>
                <a:cubicBezTo>
                  <a:pt x="3014853" y="405194"/>
                  <a:pt x="3014396" y="424511"/>
                  <a:pt x="3013481" y="443713"/>
                </a:cubicBezTo>
                <a:cubicBezTo>
                  <a:pt x="3012567" y="467945"/>
                  <a:pt x="3011653" y="491376"/>
                  <a:pt x="3010738" y="514007"/>
                </a:cubicBezTo>
                <a:cubicBezTo>
                  <a:pt x="3009824" y="536639"/>
                  <a:pt x="3007766" y="559613"/>
                  <a:pt x="3004566" y="582930"/>
                </a:cubicBezTo>
                <a:cubicBezTo>
                  <a:pt x="3002280" y="601676"/>
                  <a:pt x="2999080" y="619964"/>
                  <a:pt x="2994965" y="637794"/>
                </a:cubicBezTo>
                <a:cubicBezTo>
                  <a:pt x="2990850" y="655625"/>
                  <a:pt x="2984792" y="671627"/>
                  <a:pt x="2976791" y="685800"/>
                </a:cubicBezTo>
                <a:cubicBezTo>
                  <a:pt x="2968790" y="699974"/>
                  <a:pt x="2958275" y="711404"/>
                  <a:pt x="2945244" y="720090"/>
                </a:cubicBezTo>
                <a:cubicBezTo>
                  <a:pt x="2932214" y="728777"/>
                  <a:pt x="2915412" y="733121"/>
                  <a:pt x="2894838" y="733121"/>
                </a:cubicBezTo>
                <a:cubicBezTo>
                  <a:pt x="2878379" y="733121"/>
                  <a:pt x="2864205" y="731406"/>
                  <a:pt x="2852319" y="727977"/>
                </a:cubicBezTo>
                <a:cubicBezTo>
                  <a:pt x="2840431" y="724548"/>
                  <a:pt x="2830258" y="718947"/>
                  <a:pt x="2821800" y="711175"/>
                </a:cubicBezTo>
                <a:cubicBezTo>
                  <a:pt x="2813342" y="703403"/>
                  <a:pt x="2806141" y="693344"/>
                  <a:pt x="2800198" y="681000"/>
                </a:cubicBezTo>
                <a:cubicBezTo>
                  <a:pt x="2794254" y="668655"/>
                  <a:pt x="2788539" y="653568"/>
                  <a:pt x="2783053" y="635737"/>
                </a:cubicBezTo>
                <a:cubicBezTo>
                  <a:pt x="2781224" y="630251"/>
                  <a:pt x="2779166" y="623164"/>
                  <a:pt x="2776881" y="614477"/>
                </a:cubicBezTo>
                <a:cubicBezTo>
                  <a:pt x="2774594" y="605790"/>
                  <a:pt x="2771965" y="596989"/>
                  <a:pt x="2768994" y="588074"/>
                </a:cubicBezTo>
                <a:cubicBezTo>
                  <a:pt x="2766022" y="579158"/>
                  <a:pt x="2762821" y="570815"/>
                  <a:pt x="2759393" y="563042"/>
                </a:cubicBezTo>
                <a:cubicBezTo>
                  <a:pt x="2755963" y="555270"/>
                  <a:pt x="2752420" y="549326"/>
                  <a:pt x="2748762" y="545211"/>
                </a:cubicBezTo>
                <a:cubicBezTo>
                  <a:pt x="2747391" y="543383"/>
                  <a:pt x="2745791" y="542468"/>
                  <a:pt x="2743962" y="542468"/>
                </a:cubicBezTo>
                <a:cubicBezTo>
                  <a:pt x="2741676" y="542468"/>
                  <a:pt x="2739962" y="544411"/>
                  <a:pt x="2738819" y="548297"/>
                </a:cubicBezTo>
                <a:cubicBezTo>
                  <a:pt x="2737675" y="552184"/>
                  <a:pt x="2737104" y="556641"/>
                  <a:pt x="2737104" y="561671"/>
                </a:cubicBezTo>
                <a:cubicBezTo>
                  <a:pt x="2737104" y="565785"/>
                  <a:pt x="2737218" y="569786"/>
                  <a:pt x="2737447" y="573672"/>
                </a:cubicBezTo>
                <a:cubicBezTo>
                  <a:pt x="2737675" y="577558"/>
                  <a:pt x="2737790" y="581559"/>
                  <a:pt x="2737790" y="585674"/>
                </a:cubicBezTo>
                <a:lnTo>
                  <a:pt x="2737104" y="585674"/>
                </a:lnTo>
                <a:cubicBezTo>
                  <a:pt x="2737104" y="598932"/>
                  <a:pt x="2736877" y="611963"/>
                  <a:pt x="2736424" y="624764"/>
                </a:cubicBezTo>
                <a:cubicBezTo>
                  <a:pt x="2735970" y="637566"/>
                  <a:pt x="2734604" y="649910"/>
                  <a:pt x="2732325" y="661797"/>
                </a:cubicBezTo>
                <a:cubicBezTo>
                  <a:pt x="2728681" y="681914"/>
                  <a:pt x="2720939" y="698373"/>
                  <a:pt x="2709099" y="711175"/>
                </a:cubicBezTo>
                <a:cubicBezTo>
                  <a:pt x="2697258" y="723977"/>
                  <a:pt x="2680408" y="730377"/>
                  <a:pt x="2658548" y="730377"/>
                </a:cubicBezTo>
                <a:cubicBezTo>
                  <a:pt x="2632587" y="730377"/>
                  <a:pt x="2612206" y="722491"/>
                  <a:pt x="2597404" y="706717"/>
                </a:cubicBezTo>
                <a:cubicBezTo>
                  <a:pt x="2582603" y="690944"/>
                  <a:pt x="2573155" y="670713"/>
                  <a:pt x="2569062" y="646024"/>
                </a:cubicBezTo>
                <a:cubicBezTo>
                  <a:pt x="2565868" y="625907"/>
                  <a:pt x="2563931" y="604990"/>
                  <a:pt x="2563248" y="583273"/>
                </a:cubicBezTo>
                <a:cubicBezTo>
                  <a:pt x="2562566" y="561556"/>
                  <a:pt x="2562225" y="539268"/>
                  <a:pt x="2562225" y="516408"/>
                </a:cubicBezTo>
                <a:lnTo>
                  <a:pt x="2562225" y="487604"/>
                </a:lnTo>
                <a:lnTo>
                  <a:pt x="2562225" y="449885"/>
                </a:lnTo>
                <a:cubicBezTo>
                  <a:pt x="2562225" y="430683"/>
                  <a:pt x="2562453" y="410795"/>
                  <a:pt x="2562911" y="390221"/>
                </a:cubicBezTo>
                <a:cubicBezTo>
                  <a:pt x="2563368" y="369647"/>
                  <a:pt x="2564620" y="349758"/>
                  <a:pt x="2566667" y="330556"/>
                </a:cubicBezTo>
                <a:cubicBezTo>
                  <a:pt x="2568713" y="311354"/>
                  <a:pt x="2571901" y="293180"/>
                  <a:pt x="2576230" y="276035"/>
                </a:cubicBezTo>
                <a:cubicBezTo>
                  <a:pt x="2580559" y="258890"/>
                  <a:pt x="2586708" y="243917"/>
                  <a:pt x="2594677" y="231115"/>
                </a:cubicBezTo>
                <a:cubicBezTo>
                  <a:pt x="2602646" y="218313"/>
                  <a:pt x="2612665" y="208141"/>
                  <a:pt x="2624735" y="200597"/>
                </a:cubicBezTo>
                <a:cubicBezTo>
                  <a:pt x="2636804" y="193053"/>
                  <a:pt x="2651490" y="189281"/>
                  <a:pt x="2668792" y="189281"/>
                </a:cubicBezTo>
                <a:cubicBezTo>
                  <a:pt x="2684737" y="189281"/>
                  <a:pt x="2697946" y="191453"/>
                  <a:pt x="2708418" y="195796"/>
                </a:cubicBezTo>
                <a:cubicBezTo>
                  <a:pt x="2718891" y="200140"/>
                  <a:pt x="2729139" y="206883"/>
                  <a:pt x="2739161" y="216027"/>
                </a:cubicBezTo>
                <a:cubicBezTo>
                  <a:pt x="2751127" y="227000"/>
                  <a:pt x="2760564" y="240602"/>
                  <a:pt x="2767472" y="256832"/>
                </a:cubicBezTo>
                <a:cubicBezTo>
                  <a:pt x="2774380" y="273063"/>
                  <a:pt x="2780595" y="289751"/>
                  <a:pt x="2786117" y="306896"/>
                </a:cubicBezTo>
                <a:cubicBezTo>
                  <a:pt x="2791639" y="324041"/>
                  <a:pt x="2797508" y="340729"/>
                  <a:pt x="2803723" y="356959"/>
                </a:cubicBezTo>
                <a:cubicBezTo>
                  <a:pt x="2809938" y="373190"/>
                  <a:pt x="2818339" y="387020"/>
                  <a:pt x="2828926" y="398450"/>
                </a:cubicBezTo>
                <a:cubicBezTo>
                  <a:pt x="2829848" y="399365"/>
                  <a:pt x="2830541" y="399822"/>
                  <a:pt x="2831005" y="399822"/>
                </a:cubicBezTo>
                <a:cubicBezTo>
                  <a:pt x="2832841" y="399822"/>
                  <a:pt x="2834336" y="398679"/>
                  <a:pt x="2835490" y="396393"/>
                </a:cubicBezTo>
                <a:cubicBezTo>
                  <a:pt x="2836643" y="394107"/>
                  <a:pt x="2837451" y="391364"/>
                  <a:pt x="2837911" y="388163"/>
                </a:cubicBezTo>
                <a:cubicBezTo>
                  <a:pt x="2838372" y="384963"/>
                  <a:pt x="2838717" y="381648"/>
                  <a:pt x="2838945" y="378219"/>
                </a:cubicBezTo>
                <a:cubicBezTo>
                  <a:pt x="2839174" y="374790"/>
                  <a:pt x="2839288" y="371933"/>
                  <a:pt x="2839288" y="369647"/>
                </a:cubicBezTo>
                <a:lnTo>
                  <a:pt x="2839288" y="362103"/>
                </a:lnTo>
                <a:cubicBezTo>
                  <a:pt x="2839288" y="349758"/>
                  <a:pt x="2839403" y="337643"/>
                  <a:pt x="2839631" y="325755"/>
                </a:cubicBezTo>
                <a:cubicBezTo>
                  <a:pt x="2839860" y="313868"/>
                  <a:pt x="2839974" y="301752"/>
                  <a:pt x="2839974" y="289408"/>
                </a:cubicBezTo>
                <a:cubicBezTo>
                  <a:pt x="2839974" y="269291"/>
                  <a:pt x="2841796" y="252032"/>
                  <a:pt x="2845439" y="237630"/>
                </a:cubicBezTo>
                <a:cubicBezTo>
                  <a:pt x="2849083" y="223228"/>
                  <a:pt x="2856140" y="210770"/>
                  <a:pt x="2866613" y="200254"/>
                </a:cubicBezTo>
                <a:cubicBezTo>
                  <a:pt x="2880279" y="186538"/>
                  <a:pt x="2896903" y="179680"/>
                  <a:pt x="2916484" y="179680"/>
                </a:cubicBezTo>
                <a:close/>
                <a:moveTo>
                  <a:pt x="354259" y="179680"/>
                </a:moveTo>
                <a:cubicBezTo>
                  <a:pt x="367468" y="179680"/>
                  <a:pt x="380903" y="182995"/>
                  <a:pt x="394566" y="189624"/>
                </a:cubicBezTo>
                <a:cubicBezTo>
                  <a:pt x="408228" y="196253"/>
                  <a:pt x="418931" y="204826"/>
                  <a:pt x="426675" y="215342"/>
                </a:cubicBezTo>
                <a:cubicBezTo>
                  <a:pt x="437148" y="229515"/>
                  <a:pt x="444091" y="244945"/>
                  <a:pt x="447506" y="261633"/>
                </a:cubicBezTo>
                <a:cubicBezTo>
                  <a:pt x="450921" y="278321"/>
                  <a:pt x="452628" y="297638"/>
                  <a:pt x="452628" y="319583"/>
                </a:cubicBezTo>
                <a:lnTo>
                  <a:pt x="452628" y="327813"/>
                </a:lnTo>
                <a:cubicBezTo>
                  <a:pt x="452628" y="347015"/>
                  <a:pt x="452628" y="366332"/>
                  <a:pt x="452628" y="385763"/>
                </a:cubicBezTo>
                <a:cubicBezTo>
                  <a:pt x="452628" y="405194"/>
                  <a:pt x="452171" y="424511"/>
                  <a:pt x="451257" y="443713"/>
                </a:cubicBezTo>
                <a:cubicBezTo>
                  <a:pt x="450342" y="467945"/>
                  <a:pt x="449428" y="491376"/>
                  <a:pt x="448514" y="514007"/>
                </a:cubicBezTo>
                <a:cubicBezTo>
                  <a:pt x="447599" y="536639"/>
                  <a:pt x="445542" y="559613"/>
                  <a:pt x="442341" y="582930"/>
                </a:cubicBezTo>
                <a:cubicBezTo>
                  <a:pt x="440055" y="601676"/>
                  <a:pt x="436855" y="619964"/>
                  <a:pt x="432740" y="637794"/>
                </a:cubicBezTo>
                <a:cubicBezTo>
                  <a:pt x="428625" y="655625"/>
                  <a:pt x="422567" y="671627"/>
                  <a:pt x="414566" y="685800"/>
                </a:cubicBezTo>
                <a:cubicBezTo>
                  <a:pt x="406565" y="699974"/>
                  <a:pt x="396050" y="711404"/>
                  <a:pt x="383020" y="720090"/>
                </a:cubicBezTo>
                <a:cubicBezTo>
                  <a:pt x="369989" y="728777"/>
                  <a:pt x="353187" y="733121"/>
                  <a:pt x="332613" y="733121"/>
                </a:cubicBezTo>
                <a:cubicBezTo>
                  <a:pt x="316154" y="733121"/>
                  <a:pt x="301981" y="731406"/>
                  <a:pt x="290094" y="727977"/>
                </a:cubicBezTo>
                <a:cubicBezTo>
                  <a:pt x="278207" y="724548"/>
                  <a:pt x="268034" y="718947"/>
                  <a:pt x="259576" y="711175"/>
                </a:cubicBezTo>
                <a:cubicBezTo>
                  <a:pt x="251117" y="703403"/>
                  <a:pt x="243917" y="693344"/>
                  <a:pt x="237973" y="681000"/>
                </a:cubicBezTo>
                <a:cubicBezTo>
                  <a:pt x="232029" y="668655"/>
                  <a:pt x="226314" y="653568"/>
                  <a:pt x="220828" y="635737"/>
                </a:cubicBezTo>
                <a:cubicBezTo>
                  <a:pt x="218999" y="630251"/>
                  <a:pt x="216942" y="623164"/>
                  <a:pt x="214656" y="614477"/>
                </a:cubicBezTo>
                <a:cubicBezTo>
                  <a:pt x="212370" y="605790"/>
                  <a:pt x="209741" y="596989"/>
                  <a:pt x="206769" y="588074"/>
                </a:cubicBezTo>
                <a:cubicBezTo>
                  <a:pt x="203797" y="579158"/>
                  <a:pt x="200597" y="570815"/>
                  <a:pt x="197168" y="563042"/>
                </a:cubicBezTo>
                <a:cubicBezTo>
                  <a:pt x="193739" y="555270"/>
                  <a:pt x="190196" y="549326"/>
                  <a:pt x="186538" y="545211"/>
                </a:cubicBezTo>
                <a:cubicBezTo>
                  <a:pt x="185166" y="543383"/>
                  <a:pt x="183566" y="542468"/>
                  <a:pt x="181737" y="542468"/>
                </a:cubicBezTo>
                <a:cubicBezTo>
                  <a:pt x="179451" y="542468"/>
                  <a:pt x="177737" y="544411"/>
                  <a:pt x="176594" y="548297"/>
                </a:cubicBezTo>
                <a:cubicBezTo>
                  <a:pt x="175451" y="552184"/>
                  <a:pt x="174879" y="556641"/>
                  <a:pt x="174879" y="561671"/>
                </a:cubicBezTo>
                <a:cubicBezTo>
                  <a:pt x="174879" y="565785"/>
                  <a:pt x="174994" y="569786"/>
                  <a:pt x="175222" y="573672"/>
                </a:cubicBezTo>
                <a:cubicBezTo>
                  <a:pt x="175451" y="577558"/>
                  <a:pt x="175565" y="581559"/>
                  <a:pt x="175565" y="585674"/>
                </a:cubicBezTo>
                <a:lnTo>
                  <a:pt x="174879" y="585674"/>
                </a:lnTo>
                <a:cubicBezTo>
                  <a:pt x="174879" y="598932"/>
                  <a:pt x="174652" y="611963"/>
                  <a:pt x="174199" y="624764"/>
                </a:cubicBezTo>
                <a:cubicBezTo>
                  <a:pt x="173745" y="637566"/>
                  <a:pt x="172379" y="649910"/>
                  <a:pt x="170100" y="661797"/>
                </a:cubicBezTo>
                <a:cubicBezTo>
                  <a:pt x="166457" y="681914"/>
                  <a:pt x="158715" y="698373"/>
                  <a:pt x="146874" y="711175"/>
                </a:cubicBezTo>
                <a:cubicBezTo>
                  <a:pt x="135033" y="723977"/>
                  <a:pt x="118183" y="730377"/>
                  <a:pt x="96323" y="730377"/>
                </a:cubicBezTo>
                <a:cubicBezTo>
                  <a:pt x="70363" y="730377"/>
                  <a:pt x="49981" y="722491"/>
                  <a:pt x="35180" y="706717"/>
                </a:cubicBezTo>
                <a:cubicBezTo>
                  <a:pt x="20378" y="690944"/>
                  <a:pt x="10930" y="670713"/>
                  <a:pt x="6837" y="646024"/>
                </a:cubicBezTo>
                <a:cubicBezTo>
                  <a:pt x="3644" y="625907"/>
                  <a:pt x="1706" y="604990"/>
                  <a:pt x="1024" y="583273"/>
                </a:cubicBezTo>
                <a:cubicBezTo>
                  <a:pt x="341" y="561556"/>
                  <a:pt x="0" y="539268"/>
                  <a:pt x="0" y="516408"/>
                </a:cubicBezTo>
                <a:lnTo>
                  <a:pt x="0" y="487604"/>
                </a:lnTo>
                <a:lnTo>
                  <a:pt x="0" y="449885"/>
                </a:lnTo>
                <a:cubicBezTo>
                  <a:pt x="0" y="430683"/>
                  <a:pt x="229" y="410795"/>
                  <a:pt x="686" y="390221"/>
                </a:cubicBezTo>
                <a:cubicBezTo>
                  <a:pt x="1143" y="369647"/>
                  <a:pt x="2395" y="349758"/>
                  <a:pt x="4442" y="330556"/>
                </a:cubicBezTo>
                <a:cubicBezTo>
                  <a:pt x="6489" y="311354"/>
                  <a:pt x="9676" y="293180"/>
                  <a:pt x="14006" y="276035"/>
                </a:cubicBezTo>
                <a:cubicBezTo>
                  <a:pt x="18335" y="258890"/>
                  <a:pt x="24484" y="243917"/>
                  <a:pt x="32452" y="231115"/>
                </a:cubicBezTo>
                <a:cubicBezTo>
                  <a:pt x="40421" y="218313"/>
                  <a:pt x="50440" y="208141"/>
                  <a:pt x="62510" y="200597"/>
                </a:cubicBezTo>
                <a:cubicBezTo>
                  <a:pt x="74579" y="193053"/>
                  <a:pt x="89265" y="189281"/>
                  <a:pt x="106567" y="189281"/>
                </a:cubicBezTo>
                <a:cubicBezTo>
                  <a:pt x="122512" y="189281"/>
                  <a:pt x="135721" y="191453"/>
                  <a:pt x="146194" y="195796"/>
                </a:cubicBezTo>
                <a:cubicBezTo>
                  <a:pt x="156666" y="200140"/>
                  <a:pt x="166914" y="206883"/>
                  <a:pt x="176937" y="216027"/>
                </a:cubicBezTo>
                <a:cubicBezTo>
                  <a:pt x="188902" y="227000"/>
                  <a:pt x="198339" y="240602"/>
                  <a:pt x="205247" y="256832"/>
                </a:cubicBezTo>
                <a:cubicBezTo>
                  <a:pt x="212155" y="273063"/>
                  <a:pt x="218370" y="289751"/>
                  <a:pt x="223893" y="306896"/>
                </a:cubicBezTo>
                <a:cubicBezTo>
                  <a:pt x="229415" y="324041"/>
                  <a:pt x="235283" y="340729"/>
                  <a:pt x="241498" y="356959"/>
                </a:cubicBezTo>
                <a:cubicBezTo>
                  <a:pt x="247713" y="373190"/>
                  <a:pt x="256114" y="387020"/>
                  <a:pt x="266702" y="398450"/>
                </a:cubicBezTo>
                <a:cubicBezTo>
                  <a:pt x="267623" y="399365"/>
                  <a:pt x="268316" y="399822"/>
                  <a:pt x="268780" y="399822"/>
                </a:cubicBezTo>
                <a:cubicBezTo>
                  <a:pt x="270616" y="399822"/>
                  <a:pt x="272111" y="398679"/>
                  <a:pt x="273265" y="396393"/>
                </a:cubicBezTo>
                <a:cubicBezTo>
                  <a:pt x="274419" y="394107"/>
                  <a:pt x="275226" y="391364"/>
                  <a:pt x="275687" y="388163"/>
                </a:cubicBezTo>
                <a:cubicBezTo>
                  <a:pt x="276147" y="384963"/>
                  <a:pt x="276492" y="381648"/>
                  <a:pt x="276721" y="378219"/>
                </a:cubicBezTo>
                <a:cubicBezTo>
                  <a:pt x="276949" y="374790"/>
                  <a:pt x="277063" y="371933"/>
                  <a:pt x="277063" y="369647"/>
                </a:cubicBezTo>
                <a:lnTo>
                  <a:pt x="277063" y="362103"/>
                </a:lnTo>
                <a:cubicBezTo>
                  <a:pt x="277063" y="349758"/>
                  <a:pt x="277178" y="337643"/>
                  <a:pt x="277406" y="325755"/>
                </a:cubicBezTo>
                <a:cubicBezTo>
                  <a:pt x="277635" y="313868"/>
                  <a:pt x="277749" y="301752"/>
                  <a:pt x="277749" y="289408"/>
                </a:cubicBezTo>
                <a:cubicBezTo>
                  <a:pt x="277749" y="269291"/>
                  <a:pt x="279571" y="252032"/>
                  <a:pt x="283214" y="237630"/>
                </a:cubicBezTo>
                <a:cubicBezTo>
                  <a:pt x="286858" y="223228"/>
                  <a:pt x="293916" y="210770"/>
                  <a:pt x="304388" y="200254"/>
                </a:cubicBezTo>
                <a:cubicBezTo>
                  <a:pt x="318054" y="186538"/>
                  <a:pt x="334678" y="179680"/>
                  <a:pt x="354259" y="179680"/>
                </a:cubicBezTo>
                <a:close/>
                <a:moveTo>
                  <a:pt x="2021662" y="178994"/>
                </a:moveTo>
                <a:cubicBezTo>
                  <a:pt x="2038122" y="178994"/>
                  <a:pt x="2052638" y="183452"/>
                  <a:pt x="2065211" y="192367"/>
                </a:cubicBezTo>
                <a:cubicBezTo>
                  <a:pt x="2077784" y="201283"/>
                  <a:pt x="2088414" y="213284"/>
                  <a:pt x="2097100" y="228372"/>
                </a:cubicBezTo>
                <a:cubicBezTo>
                  <a:pt x="2108073" y="248489"/>
                  <a:pt x="2113560" y="275692"/>
                  <a:pt x="2113560" y="309982"/>
                </a:cubicBezTo>
                <a:cubicBezTo>
                  <a:pt x="2113560" y="336042"/>
                  <a:pt x="2110588" y="364732"/>
                  <a:pt x="2104644" y="396050"/>
                </a:cubicBezTo>
                <a:cubicBezTo>
                  <a:pt x="2098701" y="427368"/>
                  <a:pt x="2090242" y="458686"/>
                  <a:pt x="2079270" y="490004"/>
                </a:cubicBezTo>
                <a:cubicBezTo>
                  <a:pt x="2068297" y="521323"/>
                  <a:pt x="2055381" y="551726"/>
                  <a:pt x="2040522" y="581216"/>
                </a:cubicBezTo>
                <a:cubicBezTo>
                  <a:pt x="2025663" y="610705"/>
                  <a:pt x="2009204" y="636880"/>
                  <a:pt x="1991144" y="659740"/>
                </a:cubicBezTo>
                <a:cubicBezTo>
                  <a:pt x="1973085" y="682600"/>
                  <a:pt x="1953883" y="700888"/>
                  <a:pt x="1933537" y="714604"/>
                </a:cubicBezTo>
                <a:cubicBezTo>
                  <a:pt x="1913192" y="728320"/>
                  <a:pt x="1892275" y="735178"/>
                  <a:pt x="1870786" y="735178"/>
                </a:cubicBezTo>
                <a:cubicBezTo>
                  <a:pt x="1850670" y="735178"/>
                  <a:pt x="1831010" y="728891"/>
                  <a:pt x="1811808" y="716318"/>
                </a:cubicBezTo>
                <a:cubicBezTo>
                  <a:pt x="1792605" y="703745"/>
                  <a:pt x="1774432" y="686943"/>
                  <a:pt x="1757287" y="665912"/>
                </a:cubicBezTo>
                <a:cubicBezTo>
                  <a:pt x="1740142" y="644881"/>
                  <a:pt x="1724254" y="620535"/>
                  <a:pt x="1709623" y="592874"/>
                </a:cubicBezTo>
                <a:cubicBezTo>
                  <a:pt x="1694993" y="565214"/>
                  <a:pt x="1682534" y="536296"/>
                  <a:pt x="1672247" y="506121"/>
                </a:cubicBezTo>
                <a:cubicBezTo>
                  <a:pt x="1661960" y="475946"/>
                  <a:pt x="1653845" y="445427"/>
                  <a:pt x="1647902" y="414566"/>
                </a:cubicBezTo>
                <a:cubicBezTo>
                  <a:pt x="1641958" y="383705"/>
                  <a:pt x="1638986" y="354559"/>
                  <a:pt x="1638986" y="327127"/>
                </a:cubicBezTo>
                <a:cubicBezTo>
                  <a:pt x="1638986" y="307010"/>
                  <a:pt x="1640701" y="288379"/>
                  <a:pt x="1644130" y="271234"/>
                </a:cubicBezTo>
                <a:cubicBezTo>
                  <a:pt x="1647559" y="254089"/>
                  <a:pt x="1652931" y="238887"/>
                  <a:pt x="1660246" y="225629"/>
                </a:cubicBezTo>
                <a:cubicBezTo>
                  <a:pt x="1668933" y="210541"/>
                  <a:pt x="1680477" y="199225"/>
                  <a:pt x="1694879" y="191681"/>
                </a:cubicBezTo>
                <a:cubicBezTo>
                  <a:pt x="1709280" y="184138"/>
                  <a:pt x="1724482" y="180366"/>
                  <a:pt x="1740485" y="180366"/>
                </a:cubicBezTo>
                <a:cubicBezTo>
                  <a:pt x="1756486" y="180366"/>
                  <a:pt x="1772717" y="184252"/>
                  <a:pt x="1789176" y="192024"/>
                </a:cubicBezTo>
                <a:cubicBezTo>
                  <a:pt x="1799692" y="197054"/>
                  <a:pt x="1808607" y="205397"/>
                  <a:pt x="1815923" y="217056"/>
                </a:cubicBezTo>
                <a:cubicBezTo>
                  <a:pt x="1823238" y="228715"/>
                  <a:pt x="1829410" y="242088"/>
                  <a:pt x="1834439" y="257175"/>
                </a:cubicBezTo>
                <a:cubicBezTo>
                  <a:pt x="1839468" y="272263"/>
                  <a:pt x="1843697" y="288265"/>
                  <a:pt x="1847126" y="305181"/>
                </a:cubicBezTo>
                <a:cubicBezTo>
                  <a:pt x="1850555" y="322098"/>
                  <a:pt x="1853527" y="338443"/>
                  <a:pt x="1856042" y="354216"/>
                </a:cubicBezTo>
                <a:cubicBezTo>
                  <a:pt x="1858556" y="369989"/>
                  <a:pt x="1860842" y="384163"/>
                  <a:pt x="1862900" y="396736"/>
                </a:cubicBezTo>
                <a:cubicBezTo>
                  <a:pt x="1864957" y="409309"/>
                  <a:pt x="1867586" y="419024"/>
                  <a:pt x="1870786" y="425882"/>
                </a:cubicBezTo>
                <a:cubicBezTo>
                  <a:pt x="1873987" y="419024"/>
                  <a:pt x="1877073" y="409423"/>
                  <a:pt x="1880045" y="397079"/>
                </a:cubicBezTo>
                <a:cubicBezTo>
                  <a:pt x="1883017" y="384734"/>
                  <a:pt x="1886217" y="371018"/>
                  <a:pt x="1889646" y="355931"/>
                </a:cubicBezTo>
                <a:cubicBezTo>
                  <a:pt x="1893075" y="340843"/>
                  <a:pt x="1897076" y="325070"/>
                  <a:pt x="1901647" y="308610"/>
                </a:cubicBezTo>
                <a:cubicBezTo>
                  <a:pt x="1906219" y="292151"/>
                  <a:pt x="1911592" y="276492"/>
                  <a:pt x="1917764" y="261633"/>
                </a:cubicBezTo>
                <a:cubicBezTo>
                  <a:pt x="1923936" y="246774"/>
                  <a:pt x="1930908" y="233515"/>
                  <a:pt x="1938681" y="221857"/>
                </a:cubicBezTo>
                <a:cubicBezTo>
                  <a:pt x="1946453" y="210198"/>
                  <a:pt x="1955368" y="201397"/>
                  <a:pt x="1965427" y="195453"/>
                </a:cubicBezTo>
                <a:cubicBezTo>
                  <a:pt x="1975942" y="189510"/>
                  <a:pt x="1985772" y="185281"/>
                  <a:pt x="1994916" y="182766"/>
                </a:cubicBezTo>
                <a:cubicBezTo>
                  <a:pt x="2004060" y="180251"/>
                  <a:pt x="2012976" y="178994"/>
                  <a:pt x="2021662" y="178994"/>
                </a:cubicBezTo>
                <a:close/>
                <a:moveTo>
                  <a:pt x="4312642" y="177623"/>
                </a:moveTo>
                <a:cubicBezTo>
                  <a:pt x="4324944" y="177623"/>
                  <a:pt x="4336906" y="180023"/>
                  <a:pt x="4348529" y="184823"/>
                </a:cubicBezTo>
                <a:cubicBezTo>
                  <a:pt x="4360152" y="189624"/>
                  <a:pt x="4370521" y="196825"/>
                  <a:pt x="4379636" y="206426"/>
                </a:cubicBezTo>
                <a:cubicBezTo>
                  <a:pt x="4393760" y="221514"/>
                  <a:pt x="4402986" y="240488"/>
                  <a:pt x="4407315" y="263348"/>
                </a:cubicBezTo>
                <a:cubicBezTo>
                  <a:pt x="4411644" y="286208"/>
                  <a:pt x="4414266" y="311582"/>
                  <a:pt x="4415180" y="339471"/>
                </a:cubicBezTo>
                <a:cubicBezTo>
                  <a:pt x="4416552" y="376047"/>
                  <a:pt x="4417238" y="412623"/>
                  <a:pt x="4417238" y="449199"/>
                </a:cubicBezTo>
                <a:cubicBezTo>
                  <a:pt x="4417238" y="473888"/>
                  <a:pt x="4416782" y="498234"/>
                  <a:pt x="4415872" y="522237"/>
                </a:cubicBezTo>
                <a:cubicBezTo>
                  <a:pt x="4414960" y="546240"/>
                  <a:pt x="4413594" y="570357"/>
                  <a:pt x="4411772" y="594589"/>
                </a:cubicBezTo>
                <a:cubicBezTo>
                  <a:pt x="4410858" y="606933"/>
                  <a:pt x="4409603" y="619278"/>
                  <a:pt x="4408006" y="631622"/>
                </a:cubicBezTo>
                <a:cubicBezTo>
                  <a:pt x="4406410" y="643967"/>
                  <a:pt x="4403108" y="655854"/>
                  <a:pt x="4398100" y="667284"/>
                </a:cubicBezTo>
                <a:cubicBezTo>
                  <a:pt x="4391263" y="683286"/>
                  <a:pt x="4380324" y="697459"/>
                  <a:pt x="4365283" y="709803"/>
                </a:cubicBezTo>
                <a:cubicBezTo>
                  <a:pt x="4350242" y="722148"/>
                  <a:pt x="4332695" y="728320"/>
                  <a:pt x="4312642" y="728320"/>
                </a:cubicBezTo>
                <a:cubicBezTo>
                  <a:pt x="4308084" y="728320"/>
                  <a:pt x="4304666" y="728091"/>
                  <a:pt x="4302388" y="727634"/>
                </a:cubicBezTo>
                <a:cubicBezTo>
                  <a:pt x="4283700" y="725348"/>
                  <a:pt x="4267748" y="718147"/>
                  <a:pt x="4254532" y="706031"/>
                </a:cubicBezTo>
                <a:cubicBezTo>
                  <a:pt x="4241316" y="693916"/>
                  <a:pt x="4230836" y="680314"/>
                  <a:pt x="4223092" y="665226"/>
                </a:cubicBezTo>
                <a:cubicBezTo>
                  <a:pt x="4213977" y="646024"/>
                  <a:pt x="4208051" y="623850"/>
                  <a:pt x="4205315" y="598704"/>
                </a:cubicBezTo>
                <a:cubicBezTo>
                  <a:pt x="4202579" y="573558"/>
                  <a:pt x="4201211" y="547269"/>
                  <a:pt x="4201211" y="519837"/>
                </a:cubicBezTo>
                <a:cubicBezTo>
                  <a:pt x="4201211" y="505206"/>
                  <a:pt x="4201325" y="490690"/>
                  <a:pt x="4201554" y="476288"/>
                </a:cubicBezTo>
                <a:cubicBezTo>
                  <a:pt x="4201783" y="461887"/>
                  <a:pt x="4202125" y="447599"/>
                  <a:pt x="4202583" y="433426"/>
                </a:cubicBezTo>
                <a:cubicBezTo>
                  <a:pt x="4203040" y="411480"/>
                  <a:pt x="4203610" y="389306"/>
                  <a:pt x="4204292" y="366903"/>
                </a:cubicBezTo>
                <a:cubicBezTo>
                  <a:pt x="4204974" y="344501"/>
                  <a:pt x="4206683" y="323126"/>
                  <a:pt x="4209419" y="302781"/>
                </a:cubicBezTo>
                <a:cubicBezTo>
                  <a:pt x="4212155" y="282436"/>
                  <a:pt x="4216484" y="263690"/>
                  <a:pt x="4222406" y="246545"/>
                </a:cubicBezTo>
                <a:cubicBezTo>
                  <a:pt x="4228328" y="229400"/>
                  <a:pt x="4237215" y="215113"/>
                  <a:pt x="4249067" y="203683"/>
                </a:cubicBezTo>
                <a:cubicBezTo>
                  <a:pt x="4257725" y="194996"/>
                  <a:pt x="4267522" y="188481"/>
                  <a:pt x="4278460" y="184138"/>
                </a:cubicBezTo>
                <a:cubicBezTo>
                  <a:pt x="4289396" y="179794"/>
                  <a:pt x="4300791" y="177623"/>
                  <a:pt x="4312642" y="177623"/>
                </a:cubicBezTo>
                <a:close/>
                <a:moveTo>
                  <a:pt x="3836746" y="177623"/>
                </a:moveTo>
                <a:cubicBezTo>
                  <a:pt x="3849091" y="177623"/>
                  <a:pt x="3861092" y="180023"/>
                  <a:pt x="3872751" y="184823"/>
                </a:cubicBezTo>
                <a:cubicBezTo>
                  <a:pt x="3884409" y="189624"/>
                  <a:pt x="3894811" y="196825"/>
                  <a:pt x="3903955" y="206426"/>
                </a:cubicBezTo>
                <a:cubicBezTo>
                  <a:pt x="3918128" y="221514"/>
                  <a:pt x="3927386" y="240488"/>
                  <a:pt x="3931729" y="263348"/>
                </a:cubicBezTo>
                <a:cubicBezTo>
                  <a:pt x="3936073" y="286208"/>
                  <a:pt x="3938702" y="311582"/>
                  <a:pt x="3939616" y="339471"/>
                </a:cubicBezTo>
                <a:lnTo>
                  <a:pt x="3939616" y="347015"/>
                </a:lnTo>
                <a:cubicBezTo>
                  <a:pt x="3941445" y="347015"/>
                  <a:pt x="3943274" y="346901"/>
                  <a:pt x="3945103" y="346672"/>
                </a:cubicBezTo>
                <a:cubicBezTo>
                  <a:pt x="3946931" y="346444"/>
                  <a:pt x="3948760" y="346329"/>
                  <a:pt x="3950589" y="346329"/>
                </a:cubicBezTo>
                <a:cubicBezTo>
                  <a:pt x="3954247" y="346329"/>
                  <a:pt x="3958133" y="346329"/>
                  <a:pt x="3962248" y="346329"/>
                </a:cubicBezTo>
                <a:cubicBezTo>
                  <a:pt x="3966363" y="346329"/>
                  <a:pt x="3970249" y="346558"/>
                  <a:pt x="3973906" y="347015"/>
                </a:cubicBezTo>
                <a:cubicBezTo>
                  <a:pt x="3975735" y="317297"/>
                  <a:pt x="3979621" y="289865"/>
                  <a:pt x="3985565" y="264719"/>
                </a:cubicBezTo>
                <a:cubicBezTo>
                  <a:pt x="3991508" y="239573"/>
                  <a:pt x="4002481" y="219228"/>
                  <a:pt x="4018483" y="203683"/>
                </a:cubicBezTo>
                <a:cubicBezTo>
                  <a:pt x="4027170" y="194996"/>
                  <a:pt x="4037000" y="188481"/>
                  <a:pt x="4047973" y="184138"/>
                </a:cubicBezTo>
                <a:cubicBezTo>
                  <a:pt x="4058946" y="179794"/>
                  <a:pt x="4070376" y="177623"/>
                  <a:pt x="4082263" y="177623"/>
                </a:cubicBezTo>
                <a:cubicBezTo>
                  <a:pt x="4094607" y="177623"/>
                  <a:pt x="4106494" y="180023"/>
                  <a:pt x="4117924" y="184823"/>
                </a:cubicBezTo>
                <a:cubicBezTo>
                  <a:pt x="4129354" y="189624"/>
                  <a:pt x="4139641" y="196825"/>
                  <a:pt x="4148785" y="206426"/>
                </a:cubicBezTo>
                <a:cubicBezTo>
                  <a:pt x="4162959" y="221514"/>
                  <a:pt x="4172217" y="240488"/>
                  <a:pt x="4176560" y="263348"/>
                </a:cubicBezTo>
                <a:cubicBezTo>
                  <a:pt x="4180904" y="286208"/>
                  <a:pt x="4183533" y="311582"/>
                  <a:pt x="4184447" y="339471"/>
                </a:cubicBezTo>
                <a:cubicBezTo>
                  <a:pt x="4185818" y="376047"/>
                  <a:pt x="4186504" y="412623"/>
                  <a:pt x="4186504" y="449199"/>
                </a:cubicBezTo>
                <a:cubicBezTo>
                  <a:pt x="4186504" y="473888"/>
                  <a:pt x="4186161" y="498234"/>
                  <a:pt x="4185476" y="522237"/>
                </a:cubicBezTo>
                <a:cubicBezTo>
                  <a:pt x="4184790" y="546240"/>
                  <a:pt x="4183533" y="570357"/>
                  <a:pt x="4181704" y="594589"/>
                </a:cubicBezTo>
                <a:cubicBezTo>
                  <a:pt x="4180789" y="606933"/>
                  <a:pt x="4179532" y="619278"/>
                  <a:pt x="4177932" y="631622"/>
                </a:cubicBezTo>
                <a:cubicBezTo>
                  <a:pt x="4176332" y="643967"/>
                  <a:pt x="4173017" y="655854"/>
                  <a:pt x="4167988" y="667284"/>
                </a:cubicBezTo>
                <a:cubicBezTo>
                  <a:pt x="4161130" y="683286"/>
                  <a:pt x="4150157" y="697459"/>
                  <a:pt x="4135070" y="709803"/>
                </a:cubicBezTo>
                <a:cubicBezTo>
                  <a:pt x="4119982" y="722148"/>
                  <a:pt x="4102379" y="728320"/>
                  <a:pt x="4082263" y="728320"/>
                </a:cubicBezTo>
                <a:cubicBezTo>
                  <a:pt x="4077691" y="728320"/>
                  <a:pt x="4074262" y="728091"/>
                  <a:pt x="4071976" y="727634"/>
                </a:cubicBezTo>
                <a:cubicBezTo>
                  <a:pt x="4053231" y="725348"/>
                  <a:pt x="4037228" y="718147"/>
                  <a:pt x="4023970" y="706031"/>
                </a:cubicBezTo>
                <a:cubicBezTo>
                  <a:pt x="4010711" y="693916"/>
                  <a:pt x="4000195" y="680314"/>
                  <a:pt x="3992423" y="665226"/>
                </a:cubicBezTo>
                <a:cubicBezTo>
                  <a:pt x="3984650" y="649224"/>
                  <a:pt x="3979278" y="630822"/>
                  <a:pt x="3976307" y="610019"/>
                </a:cubicBezTo>
                <a:cubicBezTo>
                  <a:pt x="3973335" y="589217"/>
                  <a:pt x="3971391" y="567157"/>
                  <a:pt x="3970477" y="543840"/>
                </a:cubicBezTo>
                <a:lnTo>
                  <a:pt x="3969106" y="543840"/>
                </a:lnTo>
                <a:cubicBezTo>
                  <a:pt x="3964076" y="543840"/>
                  <a:pt x="3959162" y="543725"/>
                  <a:pt x="3954361" y="543497"/>
                </a:cubicBezTo>
                <a:cubicBezTo>
                  <a:pt x="3949560" y="543268"/>
                  <a:pt x="3944645" y="542925"/>
                  <a:pt x="3939616" y="542468"/>
                </a:cubicBezTo>
                <a:cubicBezTo>
                  <a:pt x="3939159" y="551155"/>
                  <a:pt x="3938816" y="559842"/>
                  <a:pt x="3938588" y="568529"/>
                </a:cubicBezTo>
                <a:cubicBezTo>
                  <a:pt x="3938359" y="577215"/>
                  <a:pt x="3937787" y="585902"/>
                  <a:pt x="3936873" y="594589"/>
                </a:cubicBezTo>
                <a:cubicBezTo>
                  <a:pt x="3935959" y="606933"/>
                  <a:pt x="3934701" y="619278"/>
                  <a:pt x="3933101" y="631622"/>
                </a:cubicBezTo>
                <a:cubicBezTo>
                  <a:pt x="3931501" y="643967"/>
                  <a:pt x="3928186" y="655854"/>
                  <a:pt x="3923157" y="667284"/>
                </a:cubicBezTo>
                <a:cubicBezTo>
                  <a:pt x="3916299" y="683286"/>
                  <a:pt x="3905326" y="697459"/>
                  <a:pt x="3890239" y="709803"/>
                </a:cubicBezTo>
                <a:cubicBezTo>
                  <a:pt x="3875151" y="722148"/>
                  <a:pt x="3857549" y="728320"/>
                  <a:pt x="3837432" y="728320"/>
                </a:cubicBezTo>
                <a:cubicBezTo>
                  <a:pt x="3832860" y="728320"/>
                  <a:pt x="3829431" y="728091"/>
                  <a:pt x="3827145" y="727634"/>
                </a:cubicBezTo>
                <a:cubicBezTo>
                  <a:pt x="3808400" y="725348"/>
                  <a:pt x="3792283" y="718147"/>
                  <a:pt x="3778796" y="706031"/>
                </a:cubicBezTo>
                <a:cubicBezTo>
                  <a:pt x="3765309" y="693916"/>
                  <a:pt x="3754679" y="680314"/>
                  <a:pt x="3746906" y="665226"/>
                </a:cubicBezTo>
                <a:cubicBezTo>
                  <a:pt x="3737762" y="646024"/>
                  <a:pt x="3731819" y="623850"/>
                  <a:pt x="3729076" y="598704"/>
                </a:cubicBezTo>
                <a:cubicBezTo>
                  <a:pt x="3726332" y="573558"/>
                  <a:pt x="3724961" y="547269"/>
                  <a:pt x="3724961" y="519837"/>
                </a:cubicBezTo>
                <a:cubicBezTo>
                  <a:pt x="3724961" y="505206"/>
                  <a:pt x="3725075" y="490690"/>
                  <a:pt x="3725304" y="476288"/>
                </a:cubicBezTo>
                <a:cubicBezTo>
                  <a:pt x="3725532" y="461887"/>
                  <a:pt x="3725875" y="447599"/>
                  <a:pt x="3726332" y="433426"/>
                </a:cubicBezTo>
                <a:cubicBezTo>
                  <a:pt x="3726790" y="411480"/>
                  <a:pt x="3727361" y="389306"/>
                  <a:pt x="3728047" y="366903"/>
                </a:cubicBezTo>
                <a:cubicBezTo>
                  <a:pt x="3728733" y="344501"/>
                  <a:pt x="3730447" y="323126"/>
                  <a:pt x="3733190" y="302781"/>
                </a:cubicBezTo>
                <a:cubicBezTo>
                  <a:pt x="3735934" y="282436"/>
                  <a:pt x="3740277" y="263690"/>
                  <a:pt x="3746221" y="246545"/>
                </a:cubicBezTo>
                <a:cubicBezTo>
                  <a:pt x="3752164" y="229400"/>
                  <a:pt x="3761079" y="215113"/>
                  <a:pt x="3772967" y="203683"/>
                </a:cubicBezTo>
                <a:cubicBezTo>
                  <a:pt x="3781653" y="194996"/>
                  <a:pt x="3791483" y="188481"/>
                  <a:pt x="3802456" y="184138"/>
                </a:cubicBezTo>
                <a:cubicBezTo>
                  <a:pt x="3813429" y="179794"/>
                  <a:pt x="3824859" y="177623"/>
                  <a:pt x="3836746" y="177623"/>
                </a:cubicBezTo>
                <a:close/>
                <a:moveTo>
                  <a:pt x="569672" y="177623"/>
                </a:moveTo>
                <a:cubicBezTo>
                  <a:pt x="582016" y="177623"/>
                  <a:pt x="594017" y="180023"/>
                  <a:pt x="605676" y="184823"/>
                </a:cubicBezTo>
                <a:cubicBezTo>
                  <a:pt x="617335" y="189624"/>
                  <a:pt x="627736" y="196825"/>
                  <a:pt x="636880" y="206426"/>
                </a:cubicBezTo>
                <a:cubicBezTo>
                  <a:pt x="651053" y="221514"/>
                  <a:pt x="660311" y="240488"/>
                  <a:pt x="664655" y="263348"/>
                </a:cubicBezTo>
                <a:cubicBezTo>
                  <a:pt x="668998" y="286208"/>
                  <a:pt x="671627" y="311582"/>
                  <a:pt x="672542" y="339471"/>
                </a:cubicBezTo>
                <a:lnTo>
                  <a:pt x="672542" y="347015"/>
                </a:lnTo>
                <a:cubicBezTo>
                  <a:pt x="674370" y="347015"/>
                  <a:pt x="676199" y="346901"/>
                  <a:pt x="678028" y="346672"/>
                </a:cubicBezTo>
                <a:cubicBezTo>
                  <a:pt x="679857" y="346444"/>
                  <a:pt x="681686" y="346329"/>
                  <a:pt x="683514" y="346329"/>
                </a:cubicBezTo>
                <a:cubicBezTo>
                  <a:pt x="687172" y="346329"/>
                  <a:pt x="691058" y="346329"/>
                  <a:pt x="695173" y="346329"/>
                </a:cubicBezTo>
                <a:cubicBezTo>
                  <a:pt x="699288" y="346329"/>
                  <a:pt x="703174" y="346558"/>
                  <a:pt x="706832" y="347015"/>
                </a:cubicBezTo>
                <a:cubicBezTo>
                  <a:pt x="708660" y="317297"/>
                  <a:pt x="712547" y="289865"/>
                  <a:pt x="718490" y="264719"/>
                </a:cubicBezTo>
                <a:cubicBezTo>
                  <a:pt x="724434" y="239573"/>
                  <a:pt x="735407" y="219228"/>
                  <a:pt x="751409" y="203683"/>
                </a:cubicBezTo>
                <a:cubicBezTo>
                  <a:pt x="760095" y="194996"/>
                  <a:pt x="769925" y="188481"/>
                  <a:pt x="780898" y="184138"/>
                </a:cubicBezTo>
                <a:cubicBezTo>
                  <a:pt x="791871" y="179794"/>
                  <a:pt x="803301" y="177623"/>
                  <a:pt x="815188" y="177623"/>
                </a:cubicBezTo>
                <a:cubicBezTo>
                  <a:pt x="827532" y="177623"/>
                  <a:pt x="839420" y="180023"/>
                  <a:pt x="850849" y="184823"/>
                </a:cubicBezTo>
                <a:cubicBezTo>
                  <a:pt x="862280" y="189624"/>
                  <a:pt x="872567" y="196825"/>
                  <a:pt x="881711" y="206426"/>
                </a:cubicBezTo>
                <a:cubicBezTo>
                  <a:pt x="895884" y="221514"/>
                  <a:pt x="905142" y="240488"/>
                  <a:pt x="909485" y="263348"/>
                </a:cubicBezTo>
                <a:cubicBezTo>
                  <a:pt x="913829" y="286208"/>
                  <a:pt x="916458" y="311582"/>
                  <a:pt x="917372" y="339471"/>
                </a:cubicBezTo>
                <a:cubicBezTo>
                  <a:pt x="918744" y="376047"/>
                  <a:pt x="919429" y="412623"/>
                  <a:pt x="919429" y="449199"/>
                </a:cubicBezTo>
                <a:cubicBezTo>
                  <a:pt x="919429" y="473888"/>
                  <a:pt x="919087" y="498234"/>
                  <a:pt x="918401" y="522237"/>
                </a:cubicBezTo>
                <a:cubicBezTo>
                  <a:pt x="917715" y="546240"/>
                  <a:pt x="916458" y="570357"/>
                  <a:pt x="914629" y="594589"/>
                </a:cubicBezTo>
                <a:cubicBezTo>
                  <a:pt x="913715" y="606933"/>
                  <a:pt x="912457" y="619278"/>
                  <a:pt x="910857" y="631622"/>
                </a:cubicBezTo>
                <a:cubicBezTo>
                  <a:pt x="909257" y="643967"/>
                  <a:pt x="905942" y="655854"/>
                  <a:pt x="900913" y="667284"/>
                </a:cubicBezTo>
                <a:cubicBezTo>
                  <a:pt x="894055" y="683286"/>
                  <a:pt x="883082" y="697459"/>
                  <a:pt x="867995" y="709803"/>
                </a:cubicBezTo>
                <a:cubicBezTo>
                  <a:pt x="852907" y="722148"/>
                  <a:pt x="835305" y="728320"/>
                  <a:pt x="815188" y="728320"/>
                </a:cubicBezTo>
                <a:cubicBezTo>
                  <a:pt x="810616" y="728320"/>
                  <a:pt x="807187" y="728091"/>
                  <a:pt x="804901" y="727634"/>
                </a:cubicBezTo>
                <a:cubicBezTo>
                  <a:pt x="786156" y="725348"/>
                  <a:pt x="770154" y="718147"/>
                  <a:pt x="756895" y="706031"/>
                </a:cubicBezTo>
                <a:cubicBezTo>
                  <a:pt x="743636" y="693916"/>
                  <a:pt x="733121" y="680314"/>
                  <a:pt x="725348" y="665226"/>
                </a:cubicBezTo>
                <a:cubicBezTo>
                  <a:pt x="717576" y="649224"/>
                  <a:pt x="712204" y="630822"/>
                  <a:pt x="709232" y="610019"/>
                </a:cubicBezTo>
                <a:cubicBezTo>
                  <a:pt x="706260" y="589217"/>
                  <a:pt x="704317" y="567157"/>
                  <a:pt x="703403" y="543840"/>
                </a:cubicBezTo>
                <a:lnTo>
                  <a:pt x="702031" y="543840"/>
                </a:lnTo>
                <a:cubicBezTo>
                  <a:pt x="697002" y="543840"/>
                  <a:pt x="692087" y="543725"/>
                  <a:pt x="687286" y="543497"/>
                </a:cubicBezTo>
                <a:cubicBezTo>
                  <a:pt x="682486" y="543268"/>
                  <a:pt x="677571" y="542925"/>
                  <a:pt x="672542" y="542468"/>
                </a:cubicBezTo>
                <a:cubicBezTo>
                  <a:pt x="672084" y="551155"/>
                  <a:pt x="671741" y="559842"/>
                  <a:pt x="671513" y="568529"/>
                </a:cubicBezTo>
                <a:cubicBezTo>
                  <a:pt x="671284" y="577215"/>
                  <a:pt x="670713" y="585902"/>
                  <a:pt x="669798" y="594589"/>
                </a:cubicBezTo>
                <a:cubicBezTo>
                  <a:pt x="668884" y="606933"/>
                  <a:pt x="667627" y="619278"/>
                  <a:pt x="666026" y="631622"/>
                </a:cubicBezTo>
                <a:cubicBezTo>
                  <a:pt x="664426" y="643967"/>
                  <a:pt x="661111" y="655854"/>
                  <a:pt x="656082" y="667284"/>
                </a:cubicBezTo>
                <a:cubicBezTo>
                  <a:pt x="649224" y="683286"/>
                  <a:pt x="638251" y="697459"/>
                  <a:pt x="623164" y="709803"/>
                </a:cubicBezTo>
                <a:cubicBezTo>
                  <a:pt x="608076" y="722148"/>
                  <a:pt x="590474" y="728320"/>
                  <a:pt x="570357" y="728320"/>
                </a:cubicBezTo>
                <a:cubicBezTo>
                  <a:pt x="565785" y="728320"/>
                  <a:pt x="562356" y="728091"/>
                  <a:pt x="560070" y="727634"/>
                </a:cubicBezTo>
                <a:cubicBezTo>
                  <a:pt x="541325" y="725348"/>
                  <a:pt x="525209" y="718147"/>
                  <a:pt x="511721" y="706031"/>
                </a:cubicBezTo>
                <a:cubicBezTo>
                  <a:pt x="498234" y="693916"/>
                  <a:pt x="487604" y="680314"/>
                  <a:pt x="479832" y="665226"/>
                </a:cubicBezTo>
                <a:cubicBezTo>
                  <a:pt x="470688" y="646024"/>
                  <a:pt x="464744" y="623850"/>
                  <a:pt x="462001" y="598704"/>
                </a:cubicBezTo>
                <a:cubicBezTo>
                  <a:pt x="459258" y="573558"/>
                  <a:pt x="457886" y="547269"/>
                  <a:pt x="457886" y="519837"/>
                </a:cubicBezTo>
                <a:cubicBezTo>
                  <a:pt x="457886" y="505206"/>
                  <a:pt x="458000" y="490690"/>
                  <a:pt x="458229" y="476288"/>
                </a:cubicBezTo>
                <a:cubicBezTo>
                  <a:pt x="458458" y="461887"/>
                  <a:pt x="458801" y="447599"/>
                  <a:pt x="459258" y="433426"/>
                </a:cubicBezTo>
                <a:cubicBezTo>
                  <a:pt x="459715" y="411480"/>
                  <a:pt x="460286" y="389306"/>
                  <a:pt x="460972" y="366903"/>
                </a:cubicBezTo>
                <a:cubicBezTo>
                  <a:pt x="461658" y="344501"/>
                  <a:pt x="463373" y="323126"/>
                  <a:pt x="466116" y="302781"/>
                </a:cubicBezTo>
                <a:cubicBezTo>
                  <a:pt x="468859" y="282436"/>
                  <a:pt x="473202" y="263690"/>
                  <a:pt x="479146" y="246545"/>
                </a:cubicBezTo>
                <a:cubicBezTo>
                  <a:pt x="485089" y="229400"/>
                  <a:pt x="494005" y="215113"/>
                  <a:pt x="505892" y="203683"/>
                </a:cubicBezTo>
                <a:cubicBezTo>
                  <a:pt x="514579" y="194996"/>
                  <a:pt x="524409" y="188481"/>
                  <a:pt x="535382" y="184138"/>
                </a:cubicBezTo>
                <a:cubicBezTo>
                  <a:pt x="546354" y="179794"/>
                  <a:pt x="557784" y="177623"/>
                  <a:pt x="569672" y="177623"/>
                </a:cubicBezTo>
                <a:close/>
                <a:moveTo>
                  <a:pt x="2415769" y="43549"/>
                </a:moveTo>
                <a:cubicBezTo>
                  <a:pt x="2421712" y="44234"/>
                  <a:pt x="2425370" y="45035"/>
                  <a:pt x="2426741" y="45949"/>
                </a:cubicBezTo>
                <a:cubicBezTo>
                  <a:pt x="2430399" y="47778"/>
                  <a:pt x="2433371" y="51207"/>
                  <a:pt x="2435657" y="56236"/>
                </a:cubicBezTo>
                <a:cubicBezTo>
                  <a:pt x="2437943" y="61265"/>
                  <a:pt x="2439086" y="66294"/>
                  <a:pt x="2439086" y="71324"/>
                </a:cubicBezTo>
                <a:cubicBezTo>
                  <a:pt x="2439086" y="88240"/>
                  <a:pt x="2436114" y="102985"/>
                  <a:pt x="2430171" y="115558"/>
                </a:cubicBezTo>
                <a:cubicBezTo>
                  <a:pt x="2424227" y="128131"/>
                  <a:pt x="2416340" y="138646"/>
                  <a:pt x="2406510" y="147104"/>
                </a:cubicBezTo>
                <a:cubicBezTo>
                  <a:pt x="2396680" y="155563"/>
                  <a:pt x="2385479" y="161849"/>
                  <a:pt x="2372906" y="165964"/>
                </a:cubicBezTo>
                <a:cubicBezTo>
                  <a:pt x="2360333" y="170079"/>
                  <a:pt x="2347417" y="172136"/>
                  <a:pt x="2334159" y="172136"/>
                </a:cubicBezTo>
                <a:cubicBezTo>
                  <a:pt x="2320443" y="172136"/>
                  <a:pt x="2307184" y="169964"/>
                  <a:pt x="2294382" y="165621"/>
                </a:cubicBezTo>
                <a:cubicBezTo>
                  <a:pt x="2281581" y="161278"/>
                  <a:pt x="2270036" y="154877"/>
                  <a:pt x="2259749" y="146419"/>
                </a:cubicBezTo>
                <a:cubicBezTo>
                  <a:pt x="2249462" y="137960"/>
                  <a:pt x="2241233" y="127445"/>
                  <a:pt x="2235061" y="114872"/>
                </a:cubicBezTo>
                <a:cubicBezTo>
                  <a:pt x="2228888" y="102299"/>
                  <a:pt x="2225802" y="87783"/>
                  <a:pt x="2225802" y="71324"/>
                </a:cubicBezTo>
                <a:cubicBezTo>
                  <a:pt x="2225802" y="66752"/>
                  <a:pt x="2227174" y="62408"/>
                  <a:pt x="2229917" y="58293"/>
                </a:cubicBezTo>
                <a:cubicBezTo>
                  <a:pt x="2232660" y="54179"/>
                  <a:pt x="2236089" y="51207"/>
                  <a:pt x="2240204" y="49378"/>
                </a:cubicBezTo>
                <a:cubicBezTo>
                  <a:pt x="2241118" y="48921"/>
                  <a:pt x="2242604" y="48464"/>
                  <a:pt x="2244662" y="48006"/>
                </a:cubicBezTo>
                <a:cubicBezTo>
                  <a:pt x="2246719" y="47549"/>
                  <a:pt x="2249119" y="47320"/>
                  <a:pt x="2251863" y="47320"/>
                </a:cubicBezTo>
                <a:cubicBezTo>
                  <a:pt x="2254606" y="47320"/>
                  <a:pt x="2257578" y="47892"/>
                  <a:pt x="2260778" y="49035"/>
                </a:cubicBezTo>
                <a:cubicBezTo>
                  <a:pt x="2263978" y="50178"/>
                  <a:pt x="2266950" y="52350"/>
                  <a:pt x="2269693" y="55550"/>
                </a:cubicBezTo>
                <a:cubicBezTo>
                  <a:pt x="2276094" y="62865"/>
                  <a:pt x="2281581" y="69152"/>
                  <a:pt x="2286153" y="74410"/>
                </a:cubicBezTo>
                <a:cubicBezTo>
                  <a:pt x="2290725" y="79667"/>
                  <a:pt x="2295182" y="83897"/>
                  <a:pt x="2299526" y="87097"/>
                </a:cubicBezTo>
                <a:cubicBezTo>
                  <a:pt x="2303869" y="90297"/>
                  <a:pt x="2308441" y="92583"/>
                  <a:pt x="2313242" y="93955"/>
                </a:cubicBezTo>
                <a:cubicBezTo>
                  <a:pt x="2318042" y="95327"/>
                  <a:pt x="2323872" y="96012"/>
                  <a:pt x="2330730" y="96012"/>
                </a:cubicBezTo>
                <a:cubicBezTo>
                  <a:pt x="2337130" y="96012"/>
                  <a:pt x="2342960" y="95327"/>
                  <a:pt x="2348217" y="93955"/>
                </a:cubicBezTo>
                <a:cubicBezTo>
                  <a:pt x="2353475" y="92583"/>
                  <a:pt x="2358505" y="90183"/>
                  <a:pt x="2363305" y="86754"/>
                </a:cubicBezTo>
                <a:cubicBezTo>
                  <a:pt x="2368106" y="83325"/>
                  <a:pt x="2373249" y="78753"/>
                  <a:pt x="2378736" y="73038"/>
                </a:cubicBezTo>
                <a:cubicBezTo>
                  <a:pt x="2384222" y="67323"/>
                  <a:pt x="2390394" y="60122"/>
                  <a:pt x="2397252" y="51435"/>
                </a:cubicBezTo>
                <a:cubicBezTo>
                  <a:pt x="2403653" y="45492"/>
                  <a:pt x="2409825" y="42863"/>
                  <a:pt x="2415769" y="43549"/>
                </a:cubicBezTo>
                <a:close/>
                <a:moveTo>
                  <a:pt x="1123417" y="4115"/>
                </a:moveTo>
                <a:cubicBezTo>
                  <a:pt x="1133018" y="4115"/>
                  <a:pt x="1143534" y="8573"/>
                  <a:pt x="1154964" y="17488"/>
                </a:cubicBezTo>
                <a:cubicBezTo>
                  <a:pt x="1166394" y="26404"/>
                  <a:pt x="1176909" y="37491"/>
                  <a:pt x="1186510" y="50750"/>
                </a:cubicBezTo>
                <a:cubicBezTo>
                  <a:pt x="1196112" y="64008"/>
                  <a:pt x="1204113" y="78410"/>
                  <a:pt x="1210513" y="93955"/>
                </a:cubicBezTo>
                <a:cubicBezTo>
                  <a:pt x="1216914" y="109500"/>
                  <a:pt x="1220115" y="124130"/>
                  <a:pt x="1220115" y="137846"/>
                </a:cubicBezTo>
                <a:cubicBezTo>
                  <a:pt x="1220115" y="153391"/>
                  <a:pt x="1217143" y="163678"/>
                  <a:pt x="1211199" y="168707"/>
                </a:cubicBezTo>
                <a:cubicBezTo>
                  <a:pt x="1209828" y="170536"/>
                  <a:pt x="1208227" y="171679"/>
                  <a:pt x="1206399" y="172136"/>
                </a:cubicBezTo>
                <a:cubicBezTo>
                  <a:pt x="1204570" y="172593"/>
                  <a:pt x="1202512" y="173050"/>
                  <a:pt x="1200226" y="173508"/>
                </a:cubicBezTo>
                <a:lnTo>
                  <a:pt x="1197483" y="173508"/>
                </a:lnTo>
                <a:cubicBezTo>
                  <a:pt x="1189711" y="173508"/>
                  <a:pt x="1179652" y="170536"/>
                  <a:pt x="1167308" y="164592"/>
                </a:cubicBezTo>
                <a:cubicBezTo>
                  <a:pt x="1154964" y="158649"/>
                  <a:pt x="1142962" y="150533"/>
                  <a:pt x="1131304" y="140246"/>
                </a:cubicBezTo>
                <a:cubicBezTo>
                  <a:pt x="1119645" y="129959"/>
                  <a:pt x="1109472" y="117729"/>
                  <a:pt x="1100785" y="103556"/>
                </a:cubicBezTo>
                <a:cubicBezTo>
                  <a:pt x="1092099" y="89383"/>
                  <a:pt x="1087755" y="74295"/>
                  <a:pt x="1087755" y="58293"/>
                </a:cubicBezTo>
                <a:cubicBezTo>
                  <a:pt x="1087755" y="47778"/>
                  <a:pt x="1090727" y="35433"/>
                  <a:pt x="1096671" y="21260"/>
                </a:cubicBezTo>
                <a:cubicBezTo>
                  <a:pt x="1099871" y="15317"/>
                  <a:pt x="1103872" y="10973"/>
                  <a:pt x="1108672" y="8230"/>
                </a:cubicBezTo>
                <a:cubicBezTo>
                  <a:pt x="1113473" y="5487"/>
                  <a:pt x="1118388" y="4115"/>
                  <a:pt x="1123417" y="4115"/>
                </a:cubicBezTo>
                <a:close/>
                <a:moveTo>
                  <a:pt x="4363060" y="0"/>
                </a:moveTo>
                <a:cubicBezTo>
                  <a:pt x="4368089" y="0"/>
                  <a:pt x="4372890" y="1372"/>
                  <a:pt x="4377461" y="4115"/>
                </a:cubicBezTo>
                <a:cubicBezTo>
                  <a:pt x="4382034" y="6858"/>
                  <a:pt x="4385920" y="11430"/>
                  <a:pt x="4389120" y="17831"/>
                </a:cubicBezTo>
                <a:cubicBezTo>
                  <a:pt x="4392778" y="24232"/>
                  <a:pt x="4395178" y="30518"/>
                  <a:pt x="4396321" y="36691"/>
                </a:cubicBezTo>
                <a:cubicBezTo>
                  <a:pt x="4397464" y="42863"/>
                  <a:pt x="4398035" y="48921"/>
                  <a:pt x="4398035" y="54864"/>
                </a:cubicBezTo>
                <a:cubicBezTo>
                  <a:pt x="4398035" y="70866"/>
                  <a:pt x="4393806" y="85840"/>
                  <a:pt x="4385348" y="99784"/>
                </a:cubicBezTo>
                <a:cubicBezTo>
                  <a:pt x="4376890" y="113729"/>
                  <a:pt x="4366717" y="125845"/>
                  <a:pt x="4354830" y="136132"/>
                </a:cubicBezTo>
                <a:cubicBezTo>
                  <a:pt x="4342942" y="146419"/>
                  <a:pt x="4330827" y="154534"/>
                  <a:pt x="4318482" y="160478"/>
                </a:cubicBezTo>
                <a:cubicBezTo>
                  <a:pt x="4306138" y="166421"/>
                  <a:pt x="4296308" y="169393"/>
                  <a:pt x="4288993" y="169393"/>
                </a:cubicBezTo>
                <a:lnTo>
                  <a:pt x="4286250" y="169393"/>
                </a:lnTo>
                <a:cubicBezTo>
                  <a:pt x="4283964" y="168936"/>
                  <a:pt x="4281906" y="168479"/>
                  <a:pt x="4280078" y="168021"/>
                </a:cubicBezTo>
                <a:cubicBezTo>
                  <a:pt x="4278249" y="167564"/>
                  <a:pt x="4276648" y="166421"/>
                  <a:pt x="4275277" y="164592"/>
                </a:cubicBezTo>
                <a:cubicBezTo>
                  <a:pt x="4272534" y="162306"/>
                  <a:pt x="4270362" y="158420"/>
                  <a:pt x="4268762" y="152934"/>
                </a:cubicBezTo>
                <a:cubicBezTo>
                  <a:pt x="4267162" y="147447"/>
                  <a:pt x="4266362" y="141275"/>
                  <a:pt x="4266362" y="134417"/>
                </a:cubicBezTo>
                <a:cubicBezTo>
                  <a:pt x="4266362" y="120701"/>
                  <a:pt x="4269562" y="106071"/>
                  <a:pt x="4275963" y="90526"/>
                </a:cubicBezTo>
                <a:cubicBezTo>
                  <a:pt x="4282364" y="74981"/>
                  <a:pt x="4290365" y="60465"/>
                  <a:pt x="4299966" y="46978"/>
                </a:cubicBezTo>
                <a:cubicBezTo>
                  <a:pt x="4309567" y="33490"/>
                  <a:pt x="4319968" y="22289"/>
                  <a:pt x="4331170" y="13373"/>
                </a:cubicBezTo>
                <a:cubicBezTo>
                  <a:pt x="4342371" y="4458"/>
                  <a:pt x="4353002" y="0"/>
                  <a:pt x="4363060" y="0"/>
                </a:cubicBezTo>
                <a:close/>
              </a:path>
            </a:pathLst>
          </a:custGeom>
          <a:ln w="28575">
            <a:solidFill>
              <a:srgbClr val="0099FF"/>
            </a:solidFill>
          </a:ln>
        </p:spPr>
      </p:pic>
    </p:spTree>
    <p:extLst>
      <p:ext uri="{BB962C8B-B14F-4D97-AF65-F5344CB8AC3E}">
        <p14:creationId xmlns:p14="http://schemas.microsoft.com/office/powerpoint/2010/main" val="372334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55"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0.7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animEffect transition="in" filter="fade">
                                      <p:cBhvr>
                                        <p:cTn id="16" dur="500"/>
                                        <p:tgtEl>
                                          <p:spTgt spid="23"/>
                                        </p:tgtEl>
                                      </p:cBhvr>
                                    </p:animEffect>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3363</TotalTime>
  <Words>462</Words>
  <Application>Microsoft Office PowerPoint</Application>
  <PresentationFormat>Custom</PresentationFormat>
  <Paragraphs>47</Paragraphs>
  <Slides>17</Slides>
  <Notes>17</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 Ha</cp:lastModifiedBy>
  <cp:revision>24</cp:revision>
  <dcterms:created xsi:type="dcterms:W3CDTF">2022-09-19T00:18:31Z</dcterms:created>
  <dcterms:modified xsi:type="dcterms:W3CDTF">2023-12-09T09:32:56Z</dcterms:modified>
</cp:coreProperties>
</file>