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343" r:id="rId4"/>
    <p:sldId id="344" r:id="rId5"/>
    <p:sldId id="345" r:id="rId6"/>
    <p:sldId id="346" r:id="rId7"/>
    <p:sldId id="347" r:id="rId8"/>
    <p:sldId id="348" r:id="rId9"/>
    <p:sldId id="360" r:id="rId10"/>
    <p:sldId id="367" r:id="rId11"/>
    <p:sldId id="259" r:id="rId12"/>
    <p:sldId id="368" r:id="rId13"/>
    <p:sldId id="260" r:id="rId14"/>
    <p:sldId id="324" r:id="rId15"/>
    <p:sldId id="336" r:id="rId16"/>
    <p:sldId id="262" r:id="rId17"/>
    <p:sldId id="263" r:id="rId18"/>
    <p:sldId id="282" r:id="rId19"/>
    <p:sldId id="283" r:id="rId20"/>
    <p:sldId id="284" r:id="rId21"/>
    <p:sldId id="361" r:id="rId22"/>
    <p:sldId id="264" r:id="rId23"/>
    <p:sldId id="265" r:id="rId24"/>
    <p:sldId id="355" r:id="rId25"/>
    <p:sldId id="267" r:id="rId26"/>
    <p:sldId id="356" r:id="rId27"/>
    <p:sldId id="320" r:id="rId28"/>
    <p:sldId id="357" r:id="rId29"/>
    <p:sldId id="350" r:id="rId30"/>
    <p:sldId id="362" r:id="rId31"/>
    <p:sldId id="363" r:id="rId32"/>
    <p:sldId id="308" r:id="rId33"/>
    <p:sldId id="342" r:id="rId34"/>
    <p:sldId id="294" r:id="rId35"/>
    <p:sldId id="364" r:id="rId36"/>
    <p:sldId id="314" r:id="rId37"/>
    <p:sldId id="272" r:id="rId38"/>
    <p:sldId id="338" r:id="rId39"/>
    <p:sldId id="353" r:id="rId40"/>
    <p:sldId id="369" r:id="rId41"/>
    <p:sldId id="339" r:id="rId42"/>
    <p:sldId id="326" r:id="rId43"/>
    <p:sldId id="274" r:id="rId44"/>
    <p:sldId id="275" r:id="rId45"/>
    <p:sldId id="366" r:id="rId46"/>
    <p:sldId id="277" r:id="rId4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0214" autoAdjust="0"/>
  </p:normalViewPr>
  <p:slideViewPr>
    <p:cSldViewPr>
      <p:cViewPr varScale="1">
        <p:scale>
          <a:sx n="66" d="100"/>
          <a:sy n="66" d="100"/>
        </p:scale>
        <p:origin x="-282" y="-10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11/14/2021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chơi trò truyền điện, 1 HS nêu rồi hs đó tự mời hs nêu. Hs nào k nêu được sẽ bị phạt gì đó vui vui.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45</a:t>
            </a:fld>
            <a:endParaRPr lang="en-US"/>
          </a:p>
        </p:txBody>
      </p:sp>
    </p:spTree>
    <p:extLst>
      <p:ext uri="{BB962C8B-B14F-4D97-AF65-F5344CB8AC3E}">
        <p14:creationId xmlns:p14="http://schemas.microsoft.com/office/powerpoint/2010/main" val="10512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11/14/2021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slide" Target="slide7.xml"/><Relationship Id="rId2" Type="http://schemas.openxmlformats.org/officeDocument/2006/relationships/slide" Target="slide5.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png"/><Relationship Id="rId5" Type="http://schemas.openxmlformats.org/officeDocument/2006/relationships/image" Target="../media/image5.gif"/><Relationship Id="rId15" Type="http://schemas.openxmlformats.org/officeDocument/2006/relationships/slide" Target="slide11.xml"/><Relationship Id="rId10" Type="http://schemas.openxmlformats.org/officeDocument/2006/relationships/slide" Target="slide8.xml"/><Relationship Id="rId4" Type="http://schemas.openxmlformats.org/officeDocument/2006/relationships/slide" Target="slide4.xml"/><Relationship Id="rId9" Type="http://schemas.openxmlformats.org/officeDocument/2006/relationships/image" Target="../media/image7.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388" y="488097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latin typeface="Arial-Rounded" pitchFamily="34" charset="0"/>
                <a:ea typeface="Arial-Rounded" pitchFamily="34" charset="0"/>
                <a:cs typeface="Arial-Rounded" pitchFamily="34" charset="0"/>
              </a:rPr>
              <a:t>	Ở </a:t>
            </a:r>
            <a:r>
              <a:rPr lang="en-US" sz="5000" b="1" dirty="0" err="1">
                <a:latin typeface="Arial-Rounded" pitchFamily="34" charset="0"/>
                <a:ea typeface="Arial-Rounded" pitchFamily="34" charset="0"/>
                <a:cs typeface="Arial-Rounded" pitchFamily="34" charset="0"/>
              </a:rPr>
              <a:t>góc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vườn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cạnh</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gốc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cau</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khóm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cúc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nở</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hoa</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rực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rỡ</a:t>
            </a:r>
            <a:r>
              <a:rPr lang="en-US" sz="5000" b="1" dirty="0">
                <a:latin typeface="Arial-Rounded" pitchFamily="34" charset="0"/>
                <a:ea typeface="Arial-Rounded" pitchFamily="34" charset="0"/>
                <a:cs typeface="Arial-Rounded" pitchFamily="34" charset="0"/>
              </a:rPr>
              <a:t>.</a:t>
            </a:r>
          </a:p>
        </p:txBody>
      </p:sp>
      <p:sp>
        <p:nvSpPr>
          <p:cNvPr id="6" name="Title 1"/>
          <p:cNvSpPr txBox="1">
            <a:spLocks/>
          </p:cNvSpPr>
          <p:nvPr/>
        </p:nvSpPr>
        <p:spPr>
          <a:xfrm>
            <a:off x="1259500" y="44196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oc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9433719"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uc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51358"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ôc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1025" y="53340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ưc</a:t>
            </a:r>
            <a:endParaRPr lang="en-US" sz="5000" b="1" dirty="0">
              <a:solidFill>
                <a:srgbClr val="FF0000"/>
              </a:solidFill>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xmlns="" id="{189F05A7-E97E-4CA6-8A02-136B36085E0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798"/>
          <a:stretch/>
        </p:blipFill>
        <p:spPr>
          <a:xfrm>
            <a:off x="-16388" y="1212002"/>
            <a:ext cx="12161838" cy="3517127"/>
          </a:xfrm>
          <a:prstGeom prst="rect">
            <a:avLst/>
          </a:prstGeom>
        </p:spPr>
      </p:pic>
      <p:grpSp>
        <p:nvGrpSpPr>
          <p:cNvPr id="11" name="Group 10"/>
          <p:cNvGrpSpPr/>
          <p:nvPr/>
        </p:nvGrpSpPr>
        <p:grpSpPr>
          <a:xfrm>
            <a:off x="213519" y="310173"/>
            <a:ext cx="3402944" cy="855622"/>
            <a:chOff x="63500" y="1458734"/>
            <a:chExt cx="2558538" cy="641717"/>
          </a:xfrm>
        </p:grpSpPr>
        <p:sp>
          <p:nvSpPr>
            <p:cNvPr id="12" name="Rounded Rectangle 11"/>
            <p:cNvSpPr/>
            <p:nvPr/>
          </p:nvSpPr>
          <p:spPr>
            <a:xfrm>
              <a:off x="349959" y="1490471"/>
              <a:ext cx="227207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   Nhận </a:t>
              </a:r>
              <a:r>
                <a:rPr lang="en-US" sz="3700">
                  <a:latin typeface="Arial-Rounded" pitchFamily="34" charset="0"/>
                  <a:ea typeface="Arial-Rounded" pitchFamily="34" charset="0"/>
                  <a:cs typeface="Arial-Rounded" pitchFamily="34" charset="0"/>
                </a:rPr>
                <a:t>biết</a:t>
              </a:r>
            </a:p>
          </p:txBody>
        </p:sp>
        <p:sp>
          <p:nvSpPr>
            <p:cNvPr id="13" name="Oval 1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522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61838" cy="3429000"/>
          </a:xfrm>
          <a:prstGeom prst="rect">
            <a:avLst/>
          </a:prstGeom>
          <a:solidFill>
            <a:srgbClr val="BD1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8968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9457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1395320"/>
            <a:ext cx="1127504" cy="943848"/>
          </a:xfrm>
          <a:prstGeom prst="rect">
            <a:avLst/>
          </a:prstGeom>
          <a:noFill/>
        </p:spPr>
        <p:txBody>
          <a:bodyPr wrap="square" lIns="121725" tIns="60862" rIns="121725" bIns="60862"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47</a:t>
            </a:r>
            <a:endParaRPr lang="en-US" sz="5300" b="1">
              <a:solidFill>
                <a:srgbClr val="BD196F"/>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08906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  oc  ôc  uc  ưc</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C099D91C-5EE3-4EB3-990E-CE66D6A9128D}"/>
              </a:ext>
            </a:extLst>
          </p:cNvPr>
          <p:cNvSpPr/>
          <p:nvPr/>
        </p:nvSpPr>
        <p:spPr>
          <a:xfrm>
            <a:off x="2716092" y="2089779"/>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5" name="Rectangle: Rounded Corners 1">
            <a:extLst>
              <a:ext uri="{FF2B5EF4-FFF2-40B4-BE49-F238E27FC236}">
                <a16:creationId xmlns:a16="http://schemas.microsoft.com/office/drawing/2014/main" xmlns="" id="{D218C4FE-7EA0-4323-B520-51309A57308D}"/>
              </a:ext>
            </a:extLst>
          </p:cNvPr>
          <p:cNvSpPr/>
          <p:nvPr/>
        </p:nvSpPr>
        <p:spPr>
          <a:xfrm>
            <a:off x="2716090" y="877542"/>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r>
          </a:p>
          <a:p>
            <a:pPr algn="ctr"/>
            <a:endParaRPr lang="en-GB" sz="1397" dirty="0">
              <a:solidFill>
                <a:srgbClr val="FF0000"/>
              </a:solidFill>
            </a:endParaRPr>
          </a:p>
        </p:txBody>
      </p:sp>
      <p:sp>
        <p:nvSpPr>
          <p:cNvPr id="6" name="Rectangle: Rounded Corners 1">
            <a:extLst>
              <a:ext uri="{FF2B5EF4-FFF2-40B4-BE49-F238E27FC236}">
                <a16:creationId xmlns:a16="http://schemas.microsoft.com/office/drawing/2014/main" xmlns="" id="{F54DBF13-467C-4AE4-AB7C-F559162512B8}"/>
              </a:ext>
            </a:extLst>
          </p:cNvPr>
          <p:cNvSpPr/>
          <p:nvPr/>
        </p:nvSpPr>
        <p:spPr>
          <a:xfrm>
            <a:off x="4490772" y="864148"/>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7" name="ôm">
            <a:extLst>
              <a:ext uri="{FF2B5EF4-FFF2-40B4-BE49-F238E27FC236}">
                <a16:creationId xmlns:a16="http://schemas.microsoft.com/office/drawing/2014/main" xmlns="" id="{F5AD6002-17E0-4448-9A41-731913B3094B}"/>
              </a:ext>
            </a:extLst>
          </p:cNvPr>
          <p:cNvSpPr/>
          <p:nvPr/>
        </p:nvSpPr>
        <p:spPr>
          <a:xfrm>
            <a:off x="6958065" y="2076386"/>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8" name="Rectangle: Rounded Corners 1">
            <a:extLst>
              <a:ext uri="{FF2B5EF4-FFF2-40B4-BE49-F238E27FC236}">
                <a16:creationId xmlns:a16="http://schemas.microsoft.com/office/drawing/2014/main" xmlns="" id="{2269FF71-4D57-42BF-A19B-BEAA78BB754C}"/>
              </a:ext>
            </a:extLst>
          </p:cNvPr>
          <p:cNvSpPr/>
          <p:nvPr/>
        </p:nvSpPr>
        <p:spPr>
          <a:xfrm>
            <a:off x="6958063" y="864148"/>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a:t>
            </a:r>
          </a:p>
          <a:p>
            <a:pPr algn="ctr"/>
            <a:endParaRPr lang="en-GB" sz="1397" dirty="0">
              <a:solidFill>
                <a:srgbClr val="FF0000"/>
              </a:solidFill>
            </a:endParaRPr>
          </a:p>
        </p:txBody>
      </p:sp>
      <p:sp>
        <p:nvSpPr>
          <p:cNvPr id="9" name="Rectangle: Rounded Corners 1">
            <a:extLst>
              <a:ext uri="{FF2B5EF4-FFF2-40B4-BE49-F238E27FC236}">
                <a16:creationId xmlns:a16="http://schemas.microsoft.com/office/drawing/2014/main" xmlns="" id="{5371D5EE-28B9-4348-A102-F8AEFBEDFBA0}"/>
              </a:ext>
            </a:extLst>
          </p:cNvPr>
          <p:cNvSpPr/>
          <p:nvPr/>
        </p:nvSpPr>
        <p:spPr>
          <a:xfrm>
            <a:off x="8732745" y="850754"/>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0" name="ôm">
            <a:extLst>
              <a:ext uri="{FF2B5EF4-FFF2-40B4-BE49-F238E27FC236}">
                <a16:creationId xmlns:a16="http://schemas.microsoft.com/office/drawing/2014/main" xmlns="" id="{6DA56BB1-1140-4405-87CF-69FE9EC0315D}"/>
              </a:ext>
            </a:extLst>
          </p:cNvPr>
          <p:cNvSpPr/>
          <p:nvPr/>
        </p:nvSpPr>
        <p:spPr>
          <a:xfrm>
            <a:off x="2781437" y="5412838"/>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1" name="Rectangle: Rounded Corners 1">
            <a:extLst>
              <a:ext uri="{FF2B5EF4-FFF2-40B4-BE49-F238E27FC236}">
                <a16:creationId xmlns:a16="http://schemas.microsoft.com/office/drawing/2014/main" xmlns="" id="{ABF9B6D5-5502-447A-9401-4BEE4C405761}"/>
              </a:ext>
            </a:extLst>
          </p:cNvPr>
          <p:cNvSpPr/>
          <p:nvPr/>
        </p:nvSpPr>
        <p:spPr>
          <a:xfrm>
            <a:off x="2781436" y="4187207"/>
            <a:ext cx="1748264" cy="1077555"/>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1397" dirty="0">
              <a:solidFill>
                <a:srgbClr val="FF0000"/>
              </a:solidFill>
            </a:endParaRPr>
          </a:p>
        </p:txBody>
      </p:sp>
      <p:sp>
        <p:nvSpPr>
          <p:cNvPr id="12" name="Rectangle: Rounded Corners 1">
            <a:extLst>
              <a:ext uri="{FF2B5EF4-FFF2-40B4-BE49-F238E27FC236}">
                <a16:creationId xmlns:a16="http://schemas.microsoft.com/office/drawing/2014/main" xmlns="" id="{56341A87-5633-45A9-B639-867140F4ACA6}"/>
              </a:ext>
            </a:extLst>
          </p:cNvPr>
          <p:cNvSpPr/>
          <p:nvPr/>
        </p:nvSpPr>
        <p:spPr>
          <a:xfrm>
            <a:off x="4556118" y="4187207"/>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3" name="ôm">
            <a:extLst>
              <a:ext uri="{FF2B5EF4-FFF2-40B4-BE49-F238E27FC236}">
                <a16:creationId xmlns:a16="http://schemas.microsoft.com/office/drawing/2014/main" xmlns="" id="{E604DEDB-F922-4A48-B058-6B734E48CE6C}"/>
              </a:ext>
            </a:extLst>
          </p:cNvPr>
          <p:cNvSpPr/>
          <p:nvPr/>
        </p:nvSpPr>
        <p:spPr>
          <a:xfrm>
            <a:off x="7080757" y="5359497"/>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4" name="Rectangle: Rounded Corners 1">
            <a:extLst>
              <a:ext uri="{FF2B5EF4-FFF2-40B4-BE49-F238E27FC236}">
                <a16:creationId xmlns:a16="http://schemas.microsoft.com/office/drawing/2014/main" xmlns="" id="{DE408978-F564-4721-8C31-B85FC804CD9A}"/>
              </a:ext>
            </a:extLst>
          </p:cNvPr>
          <p:cNvSpPr/>
          <p:nvPr/>
        </p:nvSpPr>
        <p:spPr>
          <a:xfrm>
            <a:off x="7080756" y="4147259"/>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a:p>
            <a:pPr algn="ctr"/>
            <a:endParaRPr lang="en-GB" sz="1397" dirty="0">
              <a:solidFill>
                <a:srgbClr val="FF0000"/>
              </a:solidFill>
            </a:endParaRPr>
          </a:p>
        </p:txBody>
      </p:sp>
      <p:sp>
        <p:nvSpPr>
          <p:cNvPr id="15" name="Rectangle: Rounded Corners 1">
            <a:extLst>
              <a:ext uri="{FF2B5EF4-FFF2-40B4-BE49-F238E27FC236}">
                <a16:creationId xmlns:a16="http://schemas.microsoft.com/office/drawing/2014/main" xmlns="" id="{13F27661-E833-4D2E-92B9-C5A6839D43A5}"/>
              </a:ext>
            </a:extLst>
          </p:cNvPr>
          <p:cNvSpPr/>
          <p:nvPr/>
        </p:nvSpPr>
        <p:spPr>
          <a:xfrm>
            <a:off x="8855438" y="4133866"/>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18" name="Oval 1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786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67516"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
            </a:r>
            <a:r>
              <a:rPr lang="en-US" sz="8800" smtClean="0">
                <a:solidFill>
                  <a:srgbClr val="FF0000"/>
                </a:solidFill>
                <a:latin typeface="Arial-Rounded" pitchFamily="34" charset="0"/>
                <a:ea typeface="Arial-Rounded" pitchFamily="34" charset="0"/>
                <a:cs typeface="Arial-Rounded" pitchFamily="34" charset="0"/>
              </a:rPr>
              <a:t>c</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924431"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g</a:t>
            </a:r>
            <a:endParaRPr lang="en-US" sz="8800">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oc</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15485"/>
            <a:ext cx="4295089" cy="157571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g</a:t>
            </a:r>
            <a:r>
              <a:rPr lang="en-US" sz="8800" smtClean="0">
                <a:solidFill>
                  <a:srgbClr val="FF0000"/>
                </a:solidFill>
                <a:latin typeface="Arial-Rounded" pitchFamily="34" charset="0"/>
                <a:ea typeface="Arial-Rounded" pitchFamily="34" charset="0"/>
                <a:cs typeface="Arial-Rounded" pitchFamily="34" charset="0"/>
              </a:rPr>
              <a:t>oc</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4097387"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a:t>
            </a:r>
            <a:r>
              <a:rPr lang="en-US" sz="8800" smtClean="0">
                <a:solidFill>
                  <a:srgbClr val="FF0000"/>
                </a:solidFill>
                <a:latin typeface="Arial-Rounded" pitchFamily="34" charset="0"/>
                <a:ea typeface="Arial-Rounded" pitchFamily="34" charset="0"/>
                <a:cs typeface="Arial-Rounded" pitchFamily="34" charset="0"/>
              </a:rPr>
              <a:t>c</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309519"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a:t>
            </a:r>
            <a:r>
              <a:rPr lang="en-US" sz="8800" smtClean="0">
                <a:solidFill>
                  <a:srgbClr val="FF0000"/>
                </a:solidFill>
                <a:latin typeface="Arial-Rounded" pitchFamily="34" charset="0"/>
                <a:ea typeface="Arial-Rounded" pitchFamily="34" charset="0"/>
                <a:cs typeface="Arial-Rounded" pitchFamily="34" charset="0"/>
              </a:rPr>
              <a:t>c</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00500" y="4648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
        <p:nvSpPr>
          <p:cNvPr id="12" name="Title 1"/>
          <p:cNvSpPr txBox="1">
            <a:spLocks/>
          </p:cNvSpPr>
          <p:nvPr/>
        </p:nvSpPr>
        <p:spPr>
          <a:xfrm>
            <a:off x="851931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a:t>
            </a:r>
            <a:r>
              <a:rPr lang="en-US" sz="8800" smtClean="0">
                <a:solidFill>
                  <a:srgbClr val="FF0000"/>
                </a:solidFill>
                <a:latin typeface="Arial-Rounded" pitchFamily="34" charset="0"/>
                <a:ea typeface="Arial-Rounded" pitchFamily="34" charset="0"/>
                <a:cs typeface="Arial-Rounded" pitchFamily="34" charset="0"/>
              </a:rPr>
              <a:t>c</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5" name="TextBox 4"/>
          <p:cNvSpPr txBox="1"/>
          <p:nvPr/>
        </p:nvSpPr>
        <p:spPr>
          <a:xfrm>
            <a:off x="480219" y="3536266"/>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oc</a:t>
            </a:r>
            <a:endParaRPr lang="en-US" sz="11500">
              <a:latin typeface="Arial-Rounded" pitchFamily="34" charset="0"/>
              <a:ea typeface="Arial-Rounded" pitchFamily="34" charset="0"/>
              <a:cs typeface="Arial-Rounded" pitchFamily="34" charset="0"/>
            </a:endParaRPr>
          </a:p>
        </p:txBody>
      </p:sp>
      <p:sp>
        <p:nvSpPr>
          <p:cNvPr id="6" name="TextBox 5"/>
          <p:cNvSpPr txBox="1"/>
          <p:nvPr/>
        </p:nvSpPr>
        <p:spPr>
          <a:xfrm>
            <a:off x="335676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ô</a:t>
            </a:r>
            <a:r>
              <a:rPr lang="en-US" sz="11500" smtClean="0">
                <a:latin typeface="Arial-Rounded" pitchFamily="34" charset="0"/>
                <a:ea typeface="Arial-Rounded" pitchFamily="34" charset="0"/>
                <a:cs typeface="Arial-Rounded" pitchFamily="34" charset="0"/>
              </a:rPr>
              <a:t>c</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6237288" y="3536266"/>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uc</a:t>
            </a:r>
            <a:endParaRPr lang="en-US" sz="11500">
              <a:latin typeface="Arial-Rounded" pitchFamily="34" charset="0"/>
              <a:ea typeface="Arial-Rounded" pitchFamily="34" charset="0"/>
              <a:cs typeface="Arial-Rounded" pitchFamily="34" charset="0"/>
            </a:endParaRPr>
          </a:p>
        </p:txBody>
      </p:sp>
      <p:sp>
        <p:nvSpPr>
          <p:cNvPr id="8" name="TextBox 7"/>
          <p:cNvSpPr txBox="1"/>
          <p:nvPr/>
        </p:nvSpPr>
        <p:spPr>
          <a:xfrm>
            <a:off x="861219" y="3536266"/>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c</a:t>
            </a:r>
            <a:endParaRPr lang="en-US" sz="11500">
              <a:solidFill>
                <a:srgbClr val="FF0000"/>
              </a:solidFill>
              <a:latin typeface="Arial-Rounded" pitchFamily="34" charset="0"/>
              <a:ea typeface="Arial-Rounded" pitchFamily="34" charset="0"/>
              <a:cs typeface="Arial-Rounded" pitchFamily="34" charset="0"/>
            </a:endParaRPr>
          </a:p>
        </p:txBody>
      </p:sp>
      <p:sp>
        <p:nvSpPr>
          <p:cNvPr id="9" name="TextBox 8"/>
          <p:cNvSpPr txBox="1"/>
          <p:nvPr/>
        </p:nvSpPr>
        <p:spPr>
          <a:xfrm>
            <a:off x="3756819" y="3536266"/>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c</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37338" y="3536266"/>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c</a:t>
            </a:r>
            <a:endParaRPr lang="en-US" sz="11500">
              <a:solidFill>
                <a:srgbClr val="FF0000"/>
              </a:solidFill>
              <a:latin typeface="Arial-Rounded" pitchFamily="34" charset="0"/>
              <a:ea typeface="Arial-Rounded" pitchFamily="34" charset="0"/>
              <a:cs typeface="Arial-Rounded" pitchFamily="34" charset="0"/>
            </a:endParaRPr>
          </a:p>
        </p:txBody>
      </p:sp>
      <p:sp>
        <p:nvSpPr>
          <p:cNvPr id="11" name="TextBox 10"/>
          <p:cNvSpPr txBox="1"/>
          <p:nvPr/>
        </p:nvSpPr>
        <p:spPr>
          <a:xfrm>
            <a:off x="156369" y="3538221"/>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o</a:t>
            </a:r>
            <a:endParaRPr lang="en-US" sz="11500">
              <a:solidFill>
                <a:srgbClr val="7030A0"/>
              </a:solidFill>
              <a:latin typeface="Arial-Rounded" pitchFamily="34" charset="0"/>
              <a:ea typeface="Arial-Rounded" pitchFamily="34" charset="0"/>
              <a:cs typeface="Arial-Rounded" pitchFamily="34" charset="0"/>
            </a:endParaRPr>
          </a:p>
        </p:txBody>
      </p:sp>
      <p:sp>
        <p:nvSpPr>
          <p:cNvPr id="12" name="TextBox 11"/>
          <p:cNvSpPr txBox="1"/>
          <p:nvPr/>
        </p:nvSpPr>
        <p:spPr>
          <a:xfrm>
            <a:off x="3032919" y="3538221"/>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909469" y="3538221"/>
            <a:ext cx="2552700" cy="1862048"/>
          </a:xfrm>
          <a:prstGeom prst="rect">
            <a:avLst/>
          </a:prstGeom>
          <a:noFill/>
        </p:spPr>
        <p:txBody>
          <a:bodyPr wrap="square" rtlCol="0">
            <a:spAutoFit/>
          </a:bodyPr>
          <a:lstStyle/>
          <a:p>
            <a:pPr algn="ctr"/>
            <a:r>
              <a:rPr lang="en-US" sz="11500" smtClean="0">
                <a:solidFill>
                  <a:srgbClr val="FFFF00"/>
                </a:solidFill>
                <a:latin typeface="Arial-Rounded" pitchFamily="34" charset="0"/>
                <a:ea typeface="Arial-Rounded" pitchFamily="34" charset="0"/>
                <a:cs typeface="Arial-Rounded" pitchFamily="34" charset="0"/>
              </a:rPr>
              <a:t>u</a:t>
            </a:r>
            <a:endParaRPr lang="en-US" sz="11500">
              <a:solidFill>
                <a:srgbClr val="FFFF00"/>
              </a:solidFill>
              <a:latin typeface="Arial-Rounded" pitchFamily="34" charset="0"/>
              <a:ea typeface="Arial-Rounded" pitchFamily="34" charset="0"/>
              <a:cs typeface="Arial-Rounded" pitchFamily="34" charset="0"/>
            </a:endParaRPr>
          </a:p>
        </p:txBody>
      </p:sp>
      <p:sp>
        <p:nvSpPr>
          <p:cNvPr id="14" name="TextBox 13"/>
          <p:cNvSpPr txBox="1"/>
          <p:nvPr/>
        </p:nvSpPr>
        <p:spPr>
          <a:xfrm>
            <a:off x="9151938" y="3557271"/>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ư</a:t>
            </a:r>
            <a:r>
              <a:rPr lang="en-US" sz="11500" smtClean="0">
                <a:latin typeface="Arial-Rounded" pitchFamily="34" charset="0"/>
                <a:ea typeface="Arial-Rounded" pitchFamily="34" charset="0"/>
                <a:cs typeface="Arial-Rounded" pitchFamily="34" charset="0"/>
              </a:rPr>
              <a:t>c</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9551988" y="3557271"/>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c</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8816976" y="355727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học</a:t>
            </a:r>
            <a:endParaRPr lang="en-US" sz="5400">
              <a:latin typeface="Arial-Rounded" pitchFamily="34" charset="0"/>
              <a:ea typeface="Arial-Rounded" pitchFamily="34" charset="0"/>
              <a:cs typeface="Arial-Rounded" pitchFamily="34" charset="0"/>
            </a:endParaRPr>
          </a:p>
        </p:txBody>
      </p:sp>
      <p:sp>
        <p:nvSpPr>
          <p:cNvPr id="3"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sóc</a:t>
            </a:r>
            <a:endParaRPr lang="en-US" sz="5400">
              <a:latin typeface="Arial-Rounded" pitchFamily="34" charset="0"/>
              <a:ea typeface="Arial-Rounded" pitchFamily="34" charset="0"/>
              <a:cs typeface="Arial-Rounded" pitchFamily="34" charset="0"/>
            </a:endParaRPr>
          </a:p>
        </p:txBody>
      </p:sp>
      <p:sp>
        <p:nvSpPr>
          <p:cNvPr id="4"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cốc</a:t>
            </a:r>
            <a:endParaRPr lang="en-US" sz="5400">
              <a:latin typeface="Arial-Rounded" pitchFamily="34" charset="0"/>
              <a:ea typeface="Arial-Rounded" pitchFamily="34" charset="0"/>
              <a:cs typeface="Arial-Rounded" pitchFamily="34" charset="0"/>
            </a:endParaRPr>
          </a:p>
        </p:txBody>
      </p:sp>
      <p:sp>
        <p:nvSpPr>
          <p:cNvPr id="5"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chục</a:t>
            </a:r>
            <a:endParaRPr lang="en-US" sz="5400">
              <a:latin typeface="Arial-Rounded" pitchFamily="34" charset="0"/>
              <a:ea typeface="Arial-Rounded" pitchFamily="34" charset="0"/>
              <a:cs typeface="Arial-Rounded" pitchFamily="34" charset="0"/>
            </a:endParaRPr>
          </a:p>
        </p:txBody>
      </p:sp>
      <p:sp>
        <p:nvSpPr>
          <p:cNvPr id="6"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cúc</a:t>
            </a:r>
            <a:endParaRPr lang="en-US" sz="5400">
              <a:latin typeface="Arial-Rounded" pitchFamily="34" charset="0"/>
              <a:ea typeface="Arial-Rounded" pitchFamily="34" charset="0"/>
              <a:cs typeface="Arial-Rounded" pitchFamily="34" charset="0"/>
            </a:endParaRPr>
          </a:p>
        </p:txBody>
      </p:sp>
      <p:sp>
        <p:nvSpPr>
          <p:cNvPr id="7"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đức</a:t>
            </a:r>
            <a:endParaRPr lang="en-US" sz="5400">
              <a:latin typeface="Arial-Rounded" pitchFamily="34" charset="0"/>
              <a:ea typeface="Arial-Rounded" pitchFamily="34" charset="0"/>
              <a:cs typeface="Arial-Rounded" pitchFamily="34" charset="0"/>
            </a:endParaRPr>
          </a:p>
        </p:txBody>
      </p:sp>
      <p:sp>
        <p:nvSpPr>
          <p:cNvPr id="8"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mực</a:t>
            </a:r>
            <a:endParaRPr lang="en-US" sz="5400">
              <a:latin typeface="Arial-Rounded" pitchFamily="34" charset="0"/>
              <a:ea typeface="Arial-Rounded" pitchFamily="34" charset="0"/>
              <a:cs typeface="Arial-Rounded" pitchFamily="34" charset="0"/>
            </a:endParaRPr>
          </a:p>
        </p:txBody>
      </p:sp>
      <p:sp>
        <p:nvSpPr>
          <p:cNvPr id="22"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ưc</a:t>
            </a:r>
            <a:endParaRPr lang="en-US" sz="54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lộc</a:t>
            </a:r>
            <a:endParaRPr lang="en-US" sz="5400">
              <a:latin typeface="Arial-Rounded" pitchFamily="34" charset="0"/>
              <a:ea typeface="Arial-Rounded" pitchFamily="34" charset="0"/>
              <a:cs typeface="Arial-Rounded" pitchFamily="34" charset="0"/>
            </a:endParaRPr>
          </a:p>
        </p:txBody>
      </p:sp>
      <p:sp>
        <p:nvSpPr>
          <p:cNvPr id="24"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462"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555" y="156990"/>
            <a:ext cx="4604032" cy="46040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468" y="210895"/>
            <a:ext cx="3412595"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770" y="50757"/>
            <a:ext cx="3652562" cy="47546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265" y="457201"/>
            <a:ext cx="7651238" cy="4303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679964" y="210894"/>
            <a:ext cx="6661840" cy="48106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915" y="156990"/>
            <a:ext cx="6451937"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878393" y="156990"/>
            <a:ext cx="6215595" cy="480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15" y="103489"/>
            <a:ext cx="7512417" cy="454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học</a:t>
            </a:r>
            <a:endParaRPr lang="en-US" sz="5400">
              <a:latin typeface="Arial-Rounded" pitchFamily="34" charset="0"/>
              <a:ea typeface="Arial-Rounded" pitchFamily="34" charset="0"/>
              <a:cs typeface="Arial-Rounded" pitchFamily="34" charset="0"/>
            </a:endParaRPr>
          </a:p>
        </p:txBody>
      </p:sp>
      <p:sp>
        <p:nvSpPr>
          <p:cNvPr id="26"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sóc</a:t>
            </a:r>
            <a:endParaRPr lang="en-US" sz="5400">
              <a:latin typeface="Arial-Rounded" pitchFamily="34" charset="0"/>
              <a:ea typeface="Arial-Rounded" pitchFamily="34" charset="0"/>
              <a:cs typeface="Arial-Rounded" pitchFamily="34" charset="0"/>
            </a:endParaRPr>
          </a:p>
        </p:txBody>
      </p:sp>
      <p:sp>
        <p:nvSpPr>
          <p:cNvPr id="27"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cốc</a:t>
            </a:r>
            <a:endParaRPr lang="en-US" sz="5400">
              <a:latin typeface="Arial-Rounded" pitchFamily="34" charset="0"/>
              <a:ea typeface="Arial-Rounded" pitchFamily="34" charset="0"/>
              <a:cs typeface="Arial-Rounded" pitchFamily="34" charset="0"/>
            </a:endParaRPr>
          </a:p>
        </p:txBody>
      </p:sp>
      <p:sp>
        <p:nvSpPr>
          <p:cNvPr id="28"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chục</a:t>
            </a:r>
            <a:endParaRPr lang="en-US" sz="5400">
              <a:latin typeface="Arial-Rounded" pitchFamily="34" charset="0"/>
              <a:ea typeface="Arial-Rounded" pitchFamily="34" charset="0"/>
              <a:cs typeface="Arial-Rounded" pitchFamily="34" charset="0"/>
            </a:endParaRPr>
          </a:p>
        </p:txBody>
      </p:sp>
      <p:sp>
        <p:nvSpPr>
          <p:cNvPr id="29"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cúc</a:t>
            </a:r>
            <a:endParaRPr lang="en-US" sz="5400">
              <a:latin typeface="Arial-Rounded" pitchFamily="34" charset="0"/>
              <a:ea typeface="Arial-Rounded" pitchFamily="34" charset="0"/>
              <a:cs typeface="Arial-Rounded" pitchFamily="34" charset="0"/>
            </a:endParaRPr>
          </a:p>
        </p:txBody>
      </p:sp>
      <p:sp>
        <p:nvSpPr>
          <p:cNvPr id="30"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đức</a:t>
            </a:r>
            <a:endParaRPr lang="en-US" sz="5400">
              <a:latin typeface="Arial-Rounded" pitchFamily="34" charset="0"/>
              <a:ea typeface="Arial-Rounded" pitchFamily="34" charset="0"/>
              <a:cs typeface="Arial-Rounded" pitchFamily="34" charset="0"/>
            </a:endParaRPr>
          </a:p>
        </p:txBody>
      </p:sp>
      <p:sp>
        <p:nvSpPr>
          <p:cNvPr id="31"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mực</a:t>
            </a:r>
            <a:endParaRPr lang="en-US" sz="5400">
              <a:latin typeface="Arial-Rounded" pitchFamily="34" charset="0"/>
              <a:ea typeface="Arial-Rounded" pitchFamily="34" charset="0"/>
              <a:cs typeface="Arial-Rounded" pitchFamily="34" charset="0"/>
            </a:endParaRPr>
          </a:p>
        </p:txBody>
      </p:sp>
      <p:sp>
        <p:nvSpPr>
          <p:cNvPr id="38"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ưc</a:t>
            </a:r>
            <a:endParaRPr lang="en-US" sz="54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lộc</a:t>
            </a:r>
            <a:endParaRPr lang="en-US" sz="5400">
              <a:latin typeface="Arial-Rounded" pitchFamily="34" charset="0"/>
              <a:ea typeface="Arial-Rounded" pitchFamily="34" charset="0"/>
              <a:cs typeface="Arial-Rounded" pitchFamily="34" charset="0"/>
            </a:endParaRPr>
          </a:p>
        </p:txBody>
      </p:sp>
      <p:sp>
        <p:nvSpPr>
          <p:cNvPr id="40"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con sóc</a:t>
            </a:r>
            <a:endParaRPr lang="en-US" sz="9600">
              <a:latin typeface="Arial-Rounded" pitchFamily="34" charset="0"/>
              <a:ea typeface="Arial-Rounded" pitchFamily="34" charset="0"/>
              <a:cs typeface="Arial-Rounded" pitchFamily="34" charset="0"/>
            </a:endParaRPr>
          </a:p>
        </p:txBody>
      </p:sp>
      <p:sp>
        <p:nvSpPr>
          <p:cNvPr id="7" name="Title 1"/>
          <p:cNvSpPr txBox="1">
            <a:spLocks/>
          </p:cNvSpPr>
          <p:nvPr/>
        </p:nvSpPr>
        <p:spPr>
          <a:xfrm>
            <a:off x="632644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
            </a:r>
            <a:r>
              <a:rPr lang="en-US" sz="9600" smtClean="0">
                <a:solidFill>
                  <a:srgbClr val="FF0000"/>
                </a:solidFill>
                <a:latin typeface="Arial-Rounded" pitchFamily="34" charset="0"/>
                <a:ea typeface="Arial-Rounded" pitchFamily="34" charset="0"/>
                <a:cs typeface="Arial-Rounded" pitchFamily="34" charset="0"/>
              </a:rPr>
              <a:t>c</a:t>
            </a:r>
            <a:endParaRPr lang="en-US" sz="9600">
              <a:solidFill>
                <a:srgbClr val="FF0000"/>
              </a:solidFill>
              <a:latin typeface="Arial-Rounded" pitchFamily="34" charset="0"/>
              <a:ea typeface="Arial-Rounded" pitchFamily="34" charset="0"/>
              <a:cs typeface="Arial-Rounded" pitchFamily="34" charset="0"/>
            </a:endParaRP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57"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cái cốc</a:t>
            </a:r>
            <a:endParaRPr lang="en-US" sz="9600">
              <a:latin typeface="Arial-Rounded" pitchFamily="34" charset="0"/>
              <a:ea typeface="Arial-Rounded" pitchFamily="34" charset="0"/>
              <a:cs typeface="Arial-Rounded" pitchFamily="34" charset="0"/>
            </a:endParaRPr>
          </a:p>
        </p:txBody>
      </p:sp>
      <p:sp>
        <p:nvSpPr>
          <p:cNvPr id="6" name="Title 1"/>
          <p:cNvSpPr txBox="1">
            <a:spLocks/>
          </p:cNvSpPr>
          <p:nvPr/>
        </p:nvSpPr>
        <p:spPr>
          <a:xfrm>
            <a:off x="619521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ôc</a:t>
            </a:r>
            <a:endParaRPr lang="en-US" sz="9600">
              <a:solidFill>
                <a:srgbClr val="FF0000"/>
              </a:solidFill>
              <a:latin typeface="Arial-Rounded" pitchFamily="34" charset="0"/>
              <a:ea typeface="Arial-Rounded" pitchFamily="34" charset="0"/>
              <a:cs typeface="Arial-Rounded" pitchFamily="34" charset="0"/>
            </a:endParaRP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803" y="381000"/>
            <a:ext cx="4604032" cy="460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55" y="1289397"/>
            <a:ext cx="1964540" cy="196454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919" y="1197447"/>
            <a:ext cx="2209800" cy="22098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7282" y="1384344"/>
            <a:ext cx="1981526" cy="1836007"/>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b="8721"/>
          <a:stretch/>
        </p:blipFill>
        <p:spPr>
          <a:xfrm>
            <a:off x="1978010" y="3738522"/>
            <a:ext cx="2460798" cy="2371993"/>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87" y="4195610"/>
            <a:ext cx="1964540" cy="2119742"/>
          </a:xfrm>
          <a:prstGeom prst="rect">
            <a:avLst/>
          </a:prstGeom>
        </p:spPr>
      </p:pic>
      <p:pic>
        <p:nvPicPr>
          <p:cNvPr id="18" name="Picture 17">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74" b="100000" l="9774" r="91353"/>
                    </a14:imgEffect>
                  </a14:imgLayer>
                </a14:imgProps>
              </a:ext>
              <a:ext uri="{28A0092B-C50C-407E-A947-70E740481C1C}">
                <a14:useLocalDpi xmlns:a14="http://schemas.microsoft.com/office/drawing/2010/main" val="0"/>
              </a:ext>
            </a:extLst>
          </a:blip>
          <a:stretch>
            <a:fillRect/>
          </a:stretch>
        </p:blipFill>
        <p:spPr>
          <a:xfrm>
            <a:off x="5166519" y="4105553"/>
            <a:ext cx="2209799" cy="2209799"/>
          </a:xfrm>
          <a:prstGeom prst="rect">
            <a:avLst/>
          </a:prstGeom>
        </p:spPr>
      </p:pic>
      <p:pic>
        <p:nvPicPr>
          <p:cNvPr id="3074" name="Picture 2">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máy xúc</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6246927"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a:t>
            </a:r>
            <a:r>
              <a:rPr lang="en-US" sz="9600" smtClean="0">
                <a:solidFill>
                  <a:srgbClr val="FF0000"/>
                </a:solidFill>
                <a:latin typeface="Arial-Rounded" pitchFamily="34" charset="0"/>
                <a:ea typeface="Arial-Rounded" pitchFamily="34" charset="0"/>
                <a:cs typeface="Arial-Rounded" pitchFamily="34" charset="0"/>
              </a:rPr>
              <a:t>c</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con mực</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6265977"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a:t>
            </a:r>
            <a:r>
              <a:rPr lang="en-US" sz="9600" smtClean="0">
                <a:solidFill>
                  <a:srgbClr val="FF0000"/>
                </a:solidFill>
                <a:latin typeface="Arial-Rounded" pitchFamily="34" charset="0"/>
                <a:ea typeface="Arial-Rounded" pitchFamily="34" charset="0"/>
                <a:cs typeface="Arial-Rounded" pitchFamily="34" charset="0"/>
              </a:rPr>
              <a:t>c</a:t>
            </a:r>
            <a:endParaRPr lang="en-US" sz="9600">
              <a:solidFill>
                <a:srgbClr val="FF0000"/>
              </a:solidFill>
              <a:latin typeface="Arial-Rounded" pitchFamily="34" charset="0"/>
              <a:ea typeface="Arial-Rounded" pitchFamily="34" charset="0"/>
              <a:cs typeface="Arial-Rounded" pitchFamily="34" charset="0"/>
            </a:endParaRP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116" y="176040"/>
            <a:ext cx="6451937" cy="48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56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máy xúc</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196611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cốc</a:t>
            </a:r>
            <a:endParaRPr lang="en-US" sz="6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1100932"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sóc</a:t>
            </a:r>
            <a:endParaRPr lang="en-US" sz="6000">
              <a:latin typeface="Arial-Rounded" pitchFamily="34" charset="0"/>
              <a:ea typeface="Arial-Rounded" pitchFamily="34" charset="0"/>
              <a:cs typeface="Arial-Rounded" pitchFamily="34" charset="0"/>
            </a:endParaRPr>
          </a:p>
        </p:txBody>
      </p:sp>
      <p:sp>
        <p:nvSpPr>
          <p:cNvPr id="8" name="Title 1"/>
          <p:cNvSpPr txBox="1">
            <a:spLocks/>
          </p:cNvSpPr>
          <p:nvPr/>
        </p:nvSpPr>
        <p:spPr>
          <a:xfrm>
            <a:off x="7681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mực</a:t>
            </a:r>
            <a:endParaRPr lang="en-US" sz="6000">
              <a:latin typeface="Arial-Rounded" pitchFamily="34" charset="0"/>
              <a:ea typeface="Arial-Rounded" pitchFamily="34" charset="0"/>
              <a:cs typeface="Arial-Rounded" pitchFamily="34" charset="0"/>
            </a:endParaRP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2718" y="1866899"/>
            <a:ext cx="29845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924549" y="1866899"/>
            <a:ext cx="28283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550" y="1866900"/>
            <a:ext cx="2238438" cy="2238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90" y="1866899"/>
            <a:ext cx="2984584" cy="22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5569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máy xúc</a:t>
            </a:r>
            <a:endParaRPr lang="en-US" sz="6000">
              <a:latin typeface="Arial-Rounded" pitchFamily="34" charset="0"/>
              <a:ea typeface="Arial-Rounded" pitchFamily="34" charset="0"/>
              <a:cs typeface="Arial-Rounded" pitchFamily="34" charset="0"/>
            </a:endParaRPr>
          </a:p>
        </p:txBody>
      </p:sp>
      <p:sp>
        <p:nvSpPr>
          <p:cNvPr id="20" name="Title 1"/>
          <p:cNvSpPr txBox="1">
            <a:spLocks/>
          </p:cNvSpPr>
          <p:nvPr/>
        </p:nvSpPr>
        <p:spPr>
          <a:xfrm>
            <a:off x="1966119" y="535779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cốc</a:t>
            </a:r>
            <a:endParaRPr lang="en-US" sz="6000">
              <a:latin typeface="Arial-Rounded" pitchFamily="34" charset="0"/>
              <a:ea typeface="Arial-Rounded" pitchFamily="34" charset="0"/>
              <a:cs typeface="Arial-Rounded" pitchFamily="34" charset="0"/>
            </a:endParaRPr>
          </a:p>
        </p:txBody>
      </p:sp>
      <p:sp>
        <p:nvSpPr>
          <p:cNvPr id="21" name="Title 1"/>
          <p:cNvSpPr txBox="1">
            <a:spLocks/>
          </p:cNvSpPr>
          <p:nvPr/>
        </p:nvSpPr>
        <p:spPr>
          <a:xfrm>
            <a:off x="-1100932" y="535779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sóc</a:t>
            </a:r>
            <a:endParaRPr lang="en-US" sz="6000">
              <a:latin typeface="Arial-Rounded" pitchFamily="34" charset="0"/>
              <a:ea typeface="Arial-Rounded" pitchFamily="34" charset="0"/>
              <a:cs typeface="Arial-Rounded" pitchFamily="34" charset="0"/>
            </a:endParaRPr>
          </a:p>
        </p:txBody>
      </p:sp>
      <p:sp>
        <p:nvSpPr>
          <p:cNvPr id="28" name="Title 1"/>
          <p:cNvSpPr txBox="1">
            <a:spLocks/>
          </p:cNvSpPr>
          <p:nvPr/>
        </p:nvSpPr>
        <p:spPr>
          <a:xfrm>
            <a:off x="76811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mực</a:t>
            </a:r>
            <a:endParaRPr lang="en-US" sz="6000">
              <a:latin typeface="Arial-Rounded" pitchFamily="34" charset="0"/>
              <a:ea typeface="Arial-Rounded" pitchFamily="34" charset="0"/>
              <a:cs typeface="Arial-Rounded" pitchFamily="34" charset="0"/>
            </a:endParaRPr>
          </a:p>
        </p:txBody>
      </p:sp>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49" y="0"/>
            <a:ext cx="6208609" cy="375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89901"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học</a:t>
            </a:r>
            <a:endParaRPr lang="en-US" sz="5400">
              <a:latin typeface="Arial-Rounded" pitchFamily="34" charset="0"/>
              <a:ea typeface="Arial-Rounded" pitchFamily="34" charset="0"/>
              <a:cs typeface="Arial-Rounded" pitchFamily="34" charset="0"/>
            </a:endParaRPr>
          </a:p>
        </p:txBody>
      </p:sp>
      <p:sp>
        <p:nvSpPr>
          <p:cNvPr id="47" name="Title 1"/>
          <p:cNvSpPr txBox="1">
            <a:spLocks/>
          </p:cNvSpPr>
          <p:nvPr/>
        </p:nvSpPr>
        <p:spPr>
          <a:xfrm>
            <a:off x="948349" y="410587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sóc</a:t>
            </a:r>
            <a:endParaRPr lang="en-US" sz="5400">
              <a:latin typeface="Arial-Rounded" pitchFamily="34" charset="0"/>
              <a:ea typeface="Arial-Rounded" pitchFamily="34" charset="0"/>
              <a:cs typeface="Arial-Rounded" pitchFamily="34" charset="0"/>
            </a:endParaRPr>
          </a:p>
        </p:txBody>
      </p:sp>
      <p:sp>
        <p:nvSpPr>
          <p:cNvPr id="48" name="Title 1"/>
          <p:cNvSpPr txBox="1">
            <a:spLocks/>
          </p:cNvSpPr>
          <p:nvPr/>
        </p:nvSpPr>
        <p:spPr>
          <a:xfrm>
            <a:off x="2605699" y="4105876"/>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cốc</a:t>
            </a:r>
            <a:endParaRPr lang="en-US" sz="5400">
              <a:latin typeface="Arial-Rounded" pitchFamily="34" charset="0"/>
              <a:ea typeface="Arial-Rounded" pitchFamily="34" charset="0"/>
              <a:cs typeface="Arial-Rounded" pitchFamily="34" charset="0"/>
            </a:endParaRPr>
          </a:p>
        </p:txBody>
      </p:sp>
      <p:sp>
        <p:nvSpPr>
          <p:cNvPr id="49" name="Title 1"/>
          <p:cNvSpPr txBox="1">
            <a:spLocks/>
          </p:cNvSpPr>
          <p:nvPr/>
        </p:nvSpPr>
        <p:spPr>
          <a:xfrm>
            <a:off x="5297659"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chục</a:t>
            </a:r>
            <a:endParaRPr lang="en-US" sz="5400">
              <a:latin typeface="Arial-Rounded" pitchFamily="34" charset="0"/>
              <a:ea typeface="Arial-Rounded" pitchFamily="34" charset="0"/>
              <a:cs typeface="Arial-Rounded" pitchFamily="34" charset="0"/>
            </a:endParaRPr>
          </a:p>
        </p:txBody>
      </p:sp>
      <p:sp>
        <p:nvSpPr>
          <p:cNvPr id="50" name="Title 1"/>
          <p:cNvSpPr txBox="1">
            <a:spLocks/>
          </p:cNvSpPr>
          <p:nvPr/>
        </p:nvSpPr>
        <p:spPr>
          <a:xfrm>
            <a:off x="6940181"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cúc</a:t>
            </a:r>
            <a:endParaRPr lang="en-US" sz="5400">
              <a:latin typeface="Arial-Rounded" pitchFamily="34" charset="0"/>
              <a:ea typeface="Arial-Rounded" pitchFamily="34" charset="0"/>
              <a:cs typeface="Arial-Rounded" pitchFamily="34" charset="0"/>
            </a:endParaRPr>
          </a:p>
        </p:txBody>
      </p:sp>
      <p:sp>
        <p:nvSpPr>
          <p:cNvPr id="51" name="Title 1"/>
          <p:cNvSpPr txBox="1">
            <a:spLocks/>
          </p:cNvSpPr>
          <p:nvPr/>
        </p:nvSpPr>
        <p:spPr>
          <a:xfrm>
            <a:off x="8320699"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đức</a:t>
            </a:r>
            <a:endParaRPr lang="en-US" sz="5400">
              <a:latin typeface="Arial-Rounded" pitchFamily="34" charset="0"/>
              <a:ea typeface="Arial-Rounded" pitchFamily="34" charset="0"/>
              <a:cs typeface="Arial-Rounded" pitchFamily="34" charset="0"/>
            </a:endParaRPr>
          </a:p>
        </p:txBody>
      </p:sp>
      <p:sp>
        <p:nvSpPr>
          <p:cNvPr id="52" name="Title 1"/>
          <p:cNvSpPr txBox="1">
            <a:spLocks/>
          </p:cNvSpPr>
          <p:nvPr/>
        </p:nvSpPr>
        <p:spPr>
          <a:xfrm>
            <a:off x="2673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53" name="Title 1"/>
          <p:cNvSpPr txBox="1">
            <a:spLocks/>
          </p:cNvSpPr>
          <p:nvPr/>
        </p:nvSpPr>
        <p:spPr>
          <a:xfrm>
            <a:off x="1576999"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2925013"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
        <p:nvSpPr>
          <p:cNvPr id="55" name="Title 1"/>
          <p:cNvSpPr txBox="1">
            <a:spLocks/>
          </p:cNvSpPr>
          <p:nvPr/>
        </p:nvSpPr>
        <p:spPr>
          <a:xfrm>
            <a:off x="59061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56" name="Title 1"/>
          <p:cNvSpPr txBox="1">
            <a:spLocks/>
          </p:cNvSpPr>
          <p:nvPr/>
        </p:nvSpPr>
        <p:spPr>
          <a:xfrm>
            <a:off x="7358377"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57" name="Title 1"/>
          <p:cNvSpPr txBox="1">
            <a:spLocks/>
          </p:cNvSpPr>
          <p:nvPr/>
        </p:nvSpPr>
        <p:spPr>
          <a:xfrm>
            <a:off x="8887705"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58" name="Title 1"/>
          <p:cNvSpPr txBox="1">
            <a:spLocks/>
          </p:cNvSpPr>
          <p:nvPr/>
        </p:nvSpPr>
        <p:spPr>
          <a:xfrm>
            <a:off x="9928234" y="411139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mực</a:t>
            </a:r>
            <a:endParaRPr lang="en-US" sz="5400">
              <a:latin typeface="Arial-Rounded" pitchFamily="34" charset="0"/>
              <a:ea typeface="Arial-Rounded" pitchFamily="34" charset="0"/>
              <a:cs typeface="Arial-Rounded" pitchFamily="34" charset="0"/>
            </a:endParaRPr>
          </a:p>
        </p:txBody>
      </p:sp>
      <p:sp>
        <p:nvSpPr>
          <p:cNvPr id="59" name="Title 1"/>
          <p:cNvSpPr txBox="1">
            <a:spLocks/>
          </p:cNvSpPr>
          <p:nvPr/>
        </p:nvSpPr>
        <p:spPr>
          <a:xfrm>
            <a:off x="10571440"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ưc</a:t>
            </a:r>
            <a:endParaRPr lang="en-US" sz="5400">
              <a:solidFill>
                <a:srgbClr val="FF0000"/>
              </a:solidFill>
              <a:latin typeface="Arial-Rounded" pitchFamily="34" charset="0"/>
              <a:ea typeface="Arial-Rounded" pitchFamily="34" charset="0"/>
              <a:cs typeface="Arial-Rounded" pitchFamily="34" charset="0"/>
            </a:endParaRPr>
          </a:p>
        </p:txBody>
      </p:sp>
      <p:sp>
        <p:nvSpPr>
          <p:cNvPr id="60" name="Title 1"/>
          <p:cNvSpPr txBox="1">
            <a:spLocks/>
          </p:cNvSpPr>
          <p:nvPr/>
        </p:nvSpPr>
        <p:spPr>
          <a:xfrm>
            <a:off x="4001156" y="411139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lộc</a:t>
            </a:r>
            <a:endParaRPr lang="en-US" sz="5400">
              <a:latin typeface="Arial-Rounded" pitchFamily="34" charset="0"/>
              <a:ea typeface="Arial-Rounded" pitchFamily="34" charset="0"/>
              <a:cs typeface="Arial-Rounded" pitchFamily="34" charset="0"/>
            </a:endParaRPr>
          </a:p>
        </p:txBody>
      </p:sp>
      <p:sp>
        <p:nvSpPr>
          <p:cNvPr id="61" name="Title 1"/>
          <p:cNvSpPr txBox="1">
            <a:spLocks/>
          </p:cNvSpPr>
          <p:nvPr/>
        </p:nvSpPr>
        <p:spPr>
          <a:xfrm>
            <a:off x="4248806"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Ο </a:t>
            </a:r>
            <a:endParaRPr lang="en-US" sz="28600">
              <a:solidFill>
                <a:srgbClr val="FF0000"/>
              </a:solidFill>
              <a:latin typeface="HP001 4 hàng" pitchFamily="34" charset="0"/>
            </a:endParaRPr>
          </a:p>
        </p:txBody>
      </p:sp>
      <p:sp>
        <p:nvSpPr>
          <p:cNvPr id="8" name="TextBox 7"/>
          <p:cNvSpPr txBox="1"/>
          <p:nvPr/>
        </p:nvSpPr>
        <p:spPr>
          <a:xfrm>
            <a:off x="61190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pitchFamily="34" charset="0"/>
              </a:rPr>
              <a:t>Ο </a:t>
            </a:r>
            <a:r>
              <a:rPr lang="en-US" sz="14000" smtClean="0">
                <a:solidFill>
                  <a:srgbClr val="FF0000"/>
                </a:solidFill>
                <a:latin typeface="HP001 4 hàng" pitchFamily="34" charset="0"/>
              </a:rPr>
              <a: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27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 </a:t>
            </a:r>
            <a:endParaRPr lang="en-US" sz="28600">
              <a:solidFill>
                <a:srgbClr val="FF0000"/>
              </a:solidFill>
              <a:latin typeface="HP001 4 hàng" pitchFamily="34" charset="0"/>
            </a:endParaRPr>
          </a:p>
        </p:txBody>
      </p:sp>
      <p:sp>
        <p:nvSpPr>
          <p:cNvPr id="8" name="TextBox 7"/>
          <p:cNvSpPr txBox="1"/>
          <p:nvPr/>
        </p:nvSpPr>
        <p:spPr>
          <a:xfrm>
            <a:off x="669051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0"/>
            <a:ext cx="12040393" cy="4528026"/>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Ď</a:t>
            </a:r>
            <a:r>
              <a:rPr lang="en-US" sz="28600" smtClean="0">
                <a:solidFill>
                  <a:srgbClr val="FF0000"/>
                </a:solidFill>
                <a:latin typeface="HP001 4 hàng"/>
              </a:rPr>
              <a:t>‼</a:t>
            </a:r>
            <a:r>
              <a:rPr lang="en-US" sz="28600" smtClean="0">
                <a:solidFill>
                  <a:srgbClr val="FF0000"/>
                </a:solidFill>
                <a:latin typeface="HP001 4 hàng" pitchFamily="34" charset="0"/>
              </a:rPr>
              <a:t> </a:t>
            </a:r>
            <a:endParaRPr lang="en-US" sz="28600">
              <a:solidFill>
                <a:srgbClr val="FF0000"/>
              </a:solidFill>
              <a:latin typeface="HP001 4 hàng" pitchFamily="34" charset="0"/>
            </a:endParaRP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a:t>
            </a:r>
            <a:r>
              <a:rPr lang="en-US" sz="14000">
                <a:solidFill>
                  <a:srgbClr val="FF0000"/>
                </a:solidFill>
                <a:latin typeface="HP001 4 hàng"/>
              </a:rPr>
              <a:t>‼</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947319" y="2850331"/>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19AD"/>
                </a:solidFill>
                <a:latin typeface="Arial-Rounded" pitchFamily="34" charset="0"/>
                <a:ea typeface="Arial-Rounded" pitchFamily="34" charset="0"/>
                <a:cs typeface="Arial-Rounded" pitchFamily="34" charset="0"/>
              </a:rPr>
              <a:t>mắc áo</a:t>
            </a:r>
            <a:endParaRPr lang="en-US" sz="8800">
              <a:solidFill>
                <a:srgbClr val="FF19A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263989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Ŕ</a:t>
            </a:r>
            <a:r>
              <a:rPr lang="en-US" sz="28600" smtClean="0">
                <a:solidFill>
                  <a:srgbClr val="FF0000"/>
                </a:solidFill>
                <a:latin typeface="HP001 4 hàng"/>
              </a:rPr>
              <a:t>‼</a:t>
            </a:r>
            <a:r>
              <a:rPr lang="en-US" sz="28600" smtClean="0">
                <a:solidFill>
                  <a:srgbClr val="FF0000"/>
                </a:solidFill>
                <a:latin typeface="HP001 4 hàng" pitchFamily="34" charset="0"/>
              </a:rPr>
              <a:t>  </a:t>
            </a:r>
            <a:endParaRPr lang="en-US" sz="28600">
              <a:solidFill>
                <a:srgbClr val="FF0000"/>
              </a:solidFill>
              <a:latin typeface="HP001 4 hàng" pitchFamily="34" charset="0"/>
            </a:endParaRP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Ŕ</a:t>
            </a:r>
            <a:r>
              <a:rPr lang="en-US" sz="14000" smtClean="0">
                <a:solidFill>
                  <a:srgbClr val="FF0000"/>
                </a:solidFill>
                <a:latin typeface="HP001 4 hàng"/>
              </a:rPr>
              <a:t>‼</a:t>
            </a:r>
            <a:r>
              <a:rPr lang="en-US" sz="14000" smtClean="0">
                <a:solidFill>
                  <a:srgbClr val="FF0000"/>
                </a:solidFill>
                <a:latin typeface="HP001 4 hàng" pitchFamily="34" charset="0"/>
              </a:rPr>
              <a: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8483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4519" y="457200"/>
            <a:ext cx="10945812" cy="4116387"/>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467519" y="1183168"/>
            <a:ext cx="9171053" cy="4539506"/>
          </a:xfrm>
          <a:prstGeom prst="rect">
            <a:avLst/>
          </a:prstGeom>
          <a:noFill/>
        </p:spPr>
        <p:txBody>
          <a:bodyPr wrap="square" lIns="121725" tIns="60862" rIns="121725" bIns="60862" rtlCol="0">
            <a:spAutoFit/>
          </a:bodyPr>
          <a:lstStyle/>
          <a:p>
            <a:r>
              <a:rPr lang="vi-VN" sz="28700">
                <a:solidFill>
                  <a:srgbClr val="FF0000"/>
                </a:solidFill>
                <a:latin typeface="HP001 4 hàng" pitchFamily="34" charset="0"/>
              </a:rPr>
              <a:t>sŉ</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1494" y="-15335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37869" y="2548546"/>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sŉ</a:t>
            </a:r>
            <a:endParaRPr lang="en-US" sz="1430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77043" y="-3524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51969" y="-152175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15948" y="-23139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3205781" y="1689844"/>
            <a:ext cx="12138819" cy="4539506"/>
          </a:xfrm>
          <a:prstGeom prst="rect">
            <a:avLst/>
          </a:prstGeom>
          <a:noFill/>
        </p:spPr>
        <p:txBody>
          <a:bodyPr wrap="square" lIns="121725" tIns="60862" rIns="121725" bIns="60862" rtlCol="0">
            <a:spAutoFit/>
          </a:bodyPr>
          <a:lstStyle/>
          <a:p>
            <a:pPr algn="ctr"/>
            <a:r>
              <a:rPr lang="vi-VN" sz="28700" smtClean="0">
                <a:solidFill>
                  <a:srgbClr val="FF0000"/>
                </a:solidFill>
                <a:latin typeface="HP001 4 hàng" pitchFamily="34" charset="0"/>
              </a:rPr>
              <a:t>cǬ  </a:t>
            </a:r>
            <a:endParaRPr lang="en-US" sz="28700">
              <a:solidFill>
                <a:srgbClr val="FF0000"/>
              </a:solidFill>
              <a:latin typeface="HP001 4 hàng" pitchFamily="34" charset="0"/>
            </a:endParaRPr>
          </a:p>
        </p:txBody>
      </p:sp>
      <p:sp>
        <p:nvSpPr>
          <p:cNvPr id="13" name="TextBox 12"/>
          <p:cNvSpPr txBox="1"/>
          <p:nvPr/>
        </p:nvSpPr>
        <p:spPr>
          <a:xfrm>
            <a:off x="59451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cǬ </a:t>
            </a:r>
            <a:endParaRPr lang="en-US" sz="14300">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68104" y="-103760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2817" y="-10294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6386" y="-149203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224868" y="-21306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35117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a:t>
            </a:r>
            <a:r>
              <a:rPr lang="vi-VN" sz="28700" smtClean="0">
                <a:solidFill>
                  <a:srgbClr val="FF0000"/>
                </a:solidFill>
                <a:latin typeface="HP001 4 hàng" pitchFamily="34" charset="0"/>
              </a:rPr>
              <a:t>xú</a:t>
            </a:r>
            <a:r>
              <a:rPr lang="en-US" sz="28700" smtClean="0">
                <a:solidFill>
                  <a:srgbClr val="FF0000"/>
                </a:solidFill>
                <a:latin typeface="HP001 4 hàng"/>
              </a:rPr>
              <a:t>‼</a:t>
            </a:r>
            <a:r>
              <a:rPr lang="vi-VN" sz="28700" smtClean="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79103" y="-10382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42544" y="-18097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14444" y="3066997"/>
            <a:ext cx="5417550" cy="2323515"/>
          </a:xfrm>
          <a:prstGeom prst="rect">
            <a:avLst/>
          </a:prstGeom>
          <a:noFill/>
        </p:spPr>
        <p:txBody>
          <a:bodyPr wrap="square" lIns="121725" tIns="60862" rIns="121725" bIns="60862" rtlCol="0">
            <a:spAutoFit/>
          </a:bodyPr>
          <a:lstStyle/>
          <a:p>
            <a:r>
              <a:rPr lang="vi-VN" sz="14300" smtClean="0">
                <a:solidFill>
                  <a:srgbClr val="FF0000"/>
                </a:solidFill>
                <a:latin typeface="HP001 4 hàng" pitchFamily="34" charset="0"/>
              </a:rPr>
              <a:t>gấ</a:t>
            </a:r>
            <a:r>
              <a:rPr lang="vi-VN"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7932" y="-10324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499646683"/>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38165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a:t>
            </a:r>
            <a:r>
              <a:rPr lang="vi-VN" sz="28700" smtClean="0">
                <a:solidFill>
                  <a:srgbClr val="FF0000"/>
                </a:solidFill>
                <a:latin typeface="HP001 4 hàng" pitchFamily="34" charset="0"/>
              </a:rPr>
              <a:t>jự</a:t>
            </a:r>
            <a:r>
              <a:rPr lang="en-US" sz="28700" smtClean="0">
                <a:solidFill>
                  <a:srgbClr val="FF0000"/>
                </a:solidFill>
                <a:latin typeface="HP001 4 hàng"/>
              </a:rPr>
              <a:t>‼</a:t>
            </a:r>
            <a:r>
              <a:rPr lang="vi-VN" sz="28700" smtClean="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66205" y="5905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956969" y="-14001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890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jự</a:t>
            </a:r>
            <a:r>
              <a:rPr lang="en-US"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9388" y="-91445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7858" y="106108"/>
            <a:ext cx="7422261" cy="6523292"/>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15396" y="203422"/>
            <a:ext cx="3382243" cy="941185"/>
            <a:chOff x="63500" y="1429216"/>
            <a:chExt cx="2542972" cy="705889"/>
          </a:xfrm>
        </p:grpSpPr>
        <p:sp>
          <p:nvSpPr>
            <p:cNvPr id="6" name="Rounded Rectangle 5"/>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7" name="Oval 6"/>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82" t="6564" b="63897"/>
          <a:stretch/>
        </p:blipFill>
        <p:spPr>
          <a:xfrm>
            <a:off x="1661319" y="337612"/>
            <a:ext cx="8431413" cy="3826799"/>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19" name="Title 1"/>
          <p:cNvSpPr txBox="1">
            <a:spLocks/>
          </p:cNvSpPr>
          <p:nvPr/>
        </p:nvSpPr>
        <p:spPr>
          <a:xfrm>
            <a:off x="197857"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
        <p:nvSpPr>
          <p:cNvPr id="20" name="Title 1">
            <a:extLst>
              <a:ext uri="{FF2B5EF4-FFF2-40B4-BE49-F238E27FC236}">
                <a16:creationId xmlns:a16="http://schemas.microsoft.com/office/drawing/2014/main" xmlns="" id="{BD36692F-9AC5-4FE9-ACCD-B1B7816BA760}"/>
              </a:ext>
            </a:extLst>
          </p:cNvPr>
          <p:cNvSpPr txBox="1">
            <a:spLocks/>
          </p:cNvSpPr>
          <p:nvPr/>
        </p:nvSpPr>
        <p:spPr>
          <a:xfrm>
            <a:off x="197856" y="45364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70669" y="1118968"/>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870669" y="32004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rực rỡ</a:t>
            </a:r>
          </a:p>
        </p:txBody>
      </p:sp>
      <p:sp>
        <p:nvSpPr>
          <p:cNvPr id="8" name="Title 1"/>
          <p:cNvSpPr txBox="1">
            <a:spLocks/>
          </p:cNvSpPr>
          <p:nvPr/>
        </p:nvSpPr>
        <p:spPr>
          <a:xfrm>
            <a:off x="3870669" y="51816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719" y="3038650"/>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chemeClr val="bg1"/>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814" y="199895"/>
            <a:ext cx="6505705" cy="6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Em hãy nói một câu có từ </a:t>
            </a:r>
            <a:r>
              <a:rPr lang="en-US" sz="9600" i="1" smtClean="0">
                <a:solidFill>
                  <a:srgbClr val="FF0000"/>
                </a:solidFill>
                <a:latin typeface="Arial-Rounded" pitchFamily="34" charset="0"/>
                <a:ea typeface="Arial-Rounded" pitchFamily="34" charset="0"/>
                <a:cs typeface="Arial-Rounded" pitchFamily="34" charset="0"/>
              </a:rPr>
              <a:t>bác sĩ</a:t>
            </a:r>
            <a:r>
              <a:rPr lang="en-US" sz="9600" smtClean="0">
                <a:solidFill>
                  <a:srgbClr val="0070C0"/>
                </a:solidFill>
                <a:latin typeface="Arial-Rounded" pitchFamily="34" charset="0"/>
                <a:ea typeface="Arial-Rounded" pitchFamily="34" charset="0"/>
                <a:cs typeface="Arial-Rounded" pitchFamily="34" charset="0"/>
              </a:rPr>
              <a:t>.</a:t>
            </a:r>
            <a:endParaRPr lang="en-US" sz="9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EC4A5-9273-44DA-AFF7-1B3350AA23FC}"/>
              </a:ext>
            </a:extLst>
          </p:cNvPr>
          <p:cNvSpPr txBox="1">
            <a:spLocks/>
          </p:cNvSpPr>
          <p:nvPr/>
        </p:nvSpPr>
        <p:spPr>
          <a:xfrm>
            <a:off x="166696" y="194854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về</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thấy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khóm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nở</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rực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rỡ</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cắm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cốc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rồi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để</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ngay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ngắn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trên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bàn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tấm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tắc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khen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khéo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tay</a:t>
            </a:r>
            <a:r>
              <a:rPr lang="en-US" sz="5400" dirty="0">
                <a:latin typeface="Arial-Rounded" pitchFamily="34" charset="0"/>
                <a:ea typeface="Arial-Rounded" pitchFamily="34" charset="0"/>
                <a:cs typeface="Arial-Rounded" pitchFamily="34" charset="0"/>
              </a:rPr>
              <a:t>.</a:t>
            </a:r>
          </a:p>
        </p:txBody>
      </p:sp>
      <p:sp>
        <p:nvSpPr>
          <p:cNvPr id="3" name="Title 1">
            <a:extLst>
              <a:ext uri="{FF2B5EF4-FFF2-40B4-BE49-F238E27FC236}">
                <a16:creationId xmlns:a16="http://schemas.microsoft.com/office/drawing/2014/main" xmlns="" id="{355EC4A5-9273-44DA-AFF7-1B3350AA23FC}"/>
              </a:ext>
            </a:extLst>
          </p:cNvPr>
          <p:cNvSpPr txBox="1">
            <a:spLocks/>
          </p:cNvSpPr>
          <p:nvPr/>
        </p:nvSpPr>
        <p:spPr>
          <a:xfrm>
            <a:off x="173601" y="196018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về</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khóm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cúc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đã</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nở</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rực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rỡ</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Hà</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hái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cúc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cắm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vào</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cốc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rồi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để</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ngay</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ngắn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trên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bàn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học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Mẹ</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tấm</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tắc</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khen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Hà</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khéo</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tay</a:t>
            </a:r>
            <a:r>
              <a:rPr lang="en-US" sz="54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6058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280319" y="1295400"/>
            <a:ext cx="960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56541" y="2057400"/>
            <a:ext cx="2803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144354" y="2033954"/>
            <a:ext cx="373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37388"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Hà nhìn thấy gì khi đi học về?</a:t>
            </a:r>
            <a:endParaRPr lang="en-US" sz="4400">
              <a:latin typeface="Arial-Rounded" pitchFamily="34" charset="0"/>
              <a:ea typeface="Arial-Rounded" pitchFamily="34" charset="0"/>
              <a:cs typeface="Arial-Rounded" pitchFamily="34" charset="0"/>
            </a:endParaRPr>
          </a:p>
        </p:txBody>
      </p:sp>
      <p:cxnSp>
        <p:nvCxnSpPr>
          <p:cNvPr id="21" name="Straight Connector 20"/>
          <p:cNvCxnSpPr/>
          <p:nvPr/>
        </p:nvCxnSpPr>
        <p:spPr>
          <a:xfrm>
            <a:off x="8612001" y="2819400"/>
            <a:ext cx="3100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6541" y="3581400"/>
            <a:ext cx="4886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Mấy khóm cúc trông như thế nào?</a:t>
            </a:r>
            <a:endParaRPr lang="en-US" sz="4400">
              <a:latin typeface="Arial-Rounded" pitchFamily="34" charset="0"/>
              <a:ea typeface="Arial-Rounded" pitchFamily="34" charset="0"/>
              <a:cs typeface="Arial-Rounded" pitchFamily="34" charset="0"/>
            </a:endParaRPr>
          </a:p>
        </p:txBody>
      </p:sp>
      <p:sp>
        <p:nvSpPr>
          <p:cNvPr id="27" name="Rounded Rectangle 26"/>
          <p:cNvSpPr/>
          <p:nvPr/>
        </p:nvSpPr>
        <p:spPr>
          <a:xfrm>
            <a:off x="43536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Hà cắm cúc vào đâu?</a:t>
            </a:r>
            <a:endParaRPr lang="en-US" sz="4400">
              <a:latin typeface="Arial-Rounded" pitchFamily="34" charset="0"/>
              <a:ea typeface="Arial-Rounded" pitchFamily="34" charset="0"/>
              <a:cs typeface="Arial-Rounded" pitchFamily="34" charset="0"/>
            </a:endParaRPr>
          </a:p>
        </p:txBody>
      </p:sp>
      <p:sp>
        <p:nvSpPr>
          <p:cNvPr id="28" name="Rounded Rectangle 27"/>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Mẹ khen Hà thế nào?</a:t>
            </a:r>
            <a:endParaRPr lang="en-US" sz="4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322" y="-228600"/>
            <a:ext cx="5131082" cy="310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40046"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học</a:t>
            </a:r>
            <a:endParaRPr lang="en-US" sz="5400">
              <a:latin typeface="Arial-Rounded" pitchFamily="34" charset="0"/>
              <a:ea typeface="Arial-Rounded" pitchFamily="34" charset="0"/>
              <a:cs typeface="Arial-Rounded" pitchFamily="34" charset="0"/>
            </a:endParaRPr>
          </a:p>
        </p:txBody>
      </p:sp>
      <p:sp>
        <p:nvSpPr>
          <p:cNvPr id="24" name="Title 1"/>
          <p:cNvSpPr txBox="1">
            <a:spLocks/>
          </p:cNvSpPr>
          <p:nvPr/>
        </p:nvSpPr>
        <p:spPr>
          <a:xfrm>
            <a:off x="1098204" y="3071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sóc</a:t>
            </a:r>
            <a:endParaRPr lang="en-US" sz="5400">
              <a:latin typeface="Arial-Rounded" pitchFamily="34" charset="0"/>
              <a:ea typeface="Arial-Rounded" pitchFamily="34" charset="0"/>
              <a:cs typeface="Arial-Rounded" pitchFamily="34" charset="0"/>
            </a:endParaRPr>
          </a:p>
        </p:txBody>
      </p:sp>
      <p:sp>
        <p:nvSpPr>
          <p:cNvPr id="25" name="Title 1"/>
          <p:cNvSpPr txBox="1">
            <a:spLocks/>
          </p:cNvSpPr>
          <p:nvPr/>
        </p:nvSpPr>
        <p:spPr>
          <a:xfrm>
            <a:off x="2755554" y="3071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cốc</a:t>
            </a:r>
            <a:endParaRPr lang="en-US" sz="5400">
              <a:latin typeface="Arial-Rounded" pitchFamily="34" charset="0"/>
              <a:ea typeface="Arial-Rounded" pitchFamily="34" charset="0"/>
              <a:cs typeface="Arial-Rounded" pitchFamily="34" charset="0"/>
            </a:endParaRPr>
          </a:p>
        </p:txBody>
      </p:sp>
      <p:sp>
        <p:nvSpPr>
          <p:cNvPr id="26" name="Title 1"/>
          <p:cNvSpPr txBox="1">
            <a:spLocks/>
          </p:cNvSpPr>
          <p:nvPr/>
        </p:nvSpPr>
        <p:spPr>
          <a:xfrm>
            <a:off x="5447514"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chục</a:t>
            </a:r>
            <a:endParaRPr lang="en-US" sz="5400">
              <a:latin typeface="Arial-Rounded" pitchFamily="34" charset="0"/>
              <a:ea typeface="Arial-Rounded" pitchFamily="34" charset="0"/>
              <a:cs typeface="Arial-Rounded" pitchFamily="34" charset="0"/>
            </a:endParaRPr>
          </a:p>
        </p:txBody>
      </p:sp>
      <p:sp>
        <p:nvSpPr>
          <p:cNvPr id="27" name="Title 1"/>
          <p:cNvSpPr txBox="1">
            <a:spLocks/>
          </p:cNvSpPr>
          <p:nvPr/>
        </p:nvSpPr>
        <p:spPr>
          <a:xfrm>
            <a:off x="7090036"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cúc</a:t>
            </a:r>
            <a:endParaRPr lang="en-US" sz="5400">
              <a:latin typeface="Arial-Rounded" pitchFamily="34" charset="0"/>
              <a:ea typeface="Arial-Rounded" pitchFamily="34" charset="0"/>
              <a:cs typeface="Arial-Rounded" pitchFamily="34" charset="0"/>
            </a:endParaRPr>
          </a:p>
        </p:txBody>
      </p:sp>
      <p:sp>
        <p:nvSpPr>
          <p:cNvPr id="28" name="Title 1"/>
          <p:cNvSpPr txBox="1">
            <a:spLocks/>
          </p:cNvSpPr>
          <p:nvPr/>
        </p:nvSpPr>
        <p:spPr>
          <a:xfrm>
            <a:off x="8470554"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đức</a:t>
            </a:r>
            <a:endParaRPr lang="en-US" sz="5400">
              <a:latin typeface="Arial-Rounded" pitchFamily="34" charset="0"/>
              <a:ea typeface="Arial-Rounded" pitchFamily="34" charset="0"/>
              <a:cs typeface="Arial-Rounded" pitchFamily="34" charset="0"/>
            </a:endParaRPr>
          </a:p>
        </p:txBody>
      </p:sp>
      <p:sp>
        <p:nvSpPr>
          <p:cNvPr id="29" name="Title 1"/>
          <p:cNvSpPr txBox="1">
            <a:spLocks/>
          </p:cNvSpPr>
          <p:nvPr/>
        </p:nvSpPr>
        <p:spPr>
          <a:xfrm>
            <a:off x="4172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1726854"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oc</a:t>
            </a:r>
            <a:endParaRPr lang="en-US" sz="54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3074868"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60560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7508232"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9037560"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a:t>
            </a:r>
            <a:r>
              <a:rPr lang="en-US" sz="5400" smtClean="0">
                <a:solidFill>
                  <a:srgbClr val="FF0000"/>
                </a:solidFill>
                <a:latin typeface="Arial-Rounded" pitchFamily="34" charset="0"/>
                <a:ea typeface="Arial-Rounded" pitchFamily="34" charset="0"/>
                <a:cs typeface="Arial-Rounded" pitchFamily="34" charset="0"/>
              </a:rPr>
              <a:t>c</a:t>
            </a:r>
            <a:endParaRPr lang="en-US" sz="54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10078089" y="307740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mực</a:t>
            </a:r>
            <a:endParaRPr lang="en-US" sz="5400">
              <a:latin typeface="Arial-Rounded" pitchFamily="34" charset="0"/>
              <a:ea typeface="Arial-Rounded" pitchFamily="34" charset="0"/>
              <a:cs typeface="Arial-Rounded" pitchFamily="34" charset="0"/>
            </a:endParaRPr>
          </a:p>
        </p:txBody>
      </p:sp>
      <p:sp>
        <p:nvSpPr>
          <p:cNvPr id="36" name="Title 1"/>
          <p:cNvSpPr txBox="1">
            <a:spLocks/>
          </p:cNvSpPr>
          <p:nvPr/>
        </p:nvSpPr>
        <p:spPr>
          <a:xfrm>
            <a:off x="10721295"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ưc</a:t>
            </a:r>
            <a:endParaRPr lang="en-US" sz="54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4151011" y="3077403"/>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lộc</a:t>
            </a:r>
            <a:endParaRPr lang="en-US" sz="5400">
              <a:latin typeface="Arial-Rounded" pitchFamily="34" charset="0"/>
              <a:ea typeface="Arial-Rounded" pitchFamily="34" charset="0"/>
              <a:cs typeface="Arial-Rounded" pitchFamily="34" charset="0"/>
            </a:endParaRPr>
          </a:p>
        </p:txBody>
      </p:sp>
      <p:sp>
        <p:nvSpPr>
          <p:cNvPr id="38" name="Title 1"/>
          <p:cNvSpPr txBox="1">
            <a:spLocks/>
          </p:cNvSpPr>
          <p:nvPr/>
        </p:nvSpPr>
        <p:spPr>
          <a:xfrm>
            <a:off x="4398661"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ôc</a:t>
            </a:r>
            <a:endParaRPr lang="en-US" sz="54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45569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máy xúc</a:t>
            </a:r>
            <a:endParaRPr lang="en-US" sz="5400">
              <a:latin typeface="Arial-Rounded" pitchFamily="34" charset="0"/>
              <a:ea typeface="Arial-Rounded" pitchFamily="34" charset="0"/>
              <a:cs typeface="Arial-Rounded" pitchFamily="34" charset="0"/>
            </a:endParaRPr>
          </a:p>
        </p:txBody>
      </p:sp>
      <p:sp>
        <p:nvSpPr>
          <p:cNvPr id="40" name="Title 1"/>
          <p:cNvSpPr txBox="1">
            <a:spLocks/>
          </p:cNvSpPr>
          <p:nvPr/>
        </p:nvSpPr>
        <p:spPr>
          <a:xfrm>
            <a:off x="1966119" y="4067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cái cốc</a:t>
            </a:r>
            <a:endParaRPr lang="en-US" sz="5400">
              <a:latin typeface="Arial-Rounded" pitchFamily="34" charset="0"/>
              <a:ea typeface="Arial-Rounded" pitchFamily="34" charset="0"/>
              <a:cs typeface="Arial-Rounded" pitchFamily="34" charset="0"/>
            </a:endParaRPr>
          </a:p>
        </p:txBody>
      </p:sp>
      <p:sp>
        <p:nvSpPr>
          <p:cNvPr id="41" name="Title 1"/>
          <p:cNvSpPr txBox="1">
            <a:spLocks/>
          </p:cNvSpPr>
          <p:nvPr/>
        </p:nvSpPr>
        <p:spPr>
          <a:xfrm>
            <a:off x="-1100932" y="406790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con sóc</a:t>
            </a:r>
            <a:endParaRPr lang="en-US" sz="5400">
              <a:latin typeface="Arial-Rounded" pitchFamily="34" charset="0"/>
              <a:ea typeface="Arial-Rounded" pitchFamily="34" charset="0"/>
              <a:cs typeface="Arial-Rounded" pitchFamily="34" charset="0"/>
            </a:endParaRPr>
          </a:p>
        </p:txBody>
      </p:sp>
      <p:sp>
        <p:nvSpPr>
          <p:cNvPr id="43" name="Title 1"/>
          <p:cNvSpPr txBox="1">
            <a:spLocks/>
          </p:cNvSpPr>
          <p:nvPr/>
        </p:nvSpPr>
        <p:spPr>
          <a:xfrm>
            <a:off x="76811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con mực</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Say mê</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66" t="57566" r="3557" b="5845"/>
          <a:stretch/>
        </p:blipFill>
        <p:spPr>
          <a:xfrm>
            <a:off x="2728120" y="1828800"/>
            <a:ext cx="7156110" cy="4122057"/>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48" y="1981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50438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spTree>
    <p:extLst>
      <p:ext uri="{BB962C8B-B14F-4D97-AF65-F5344CB8AC3E}">
        <p14:creationId xmlns:p14="http://schemas.microsoft.com/office/powerpoint/2010/main" val="3790867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75469" y="685800"/>
            <a:ext cx="10972800" cy="543991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latin typeface="Arial-Rounded" pitchFamily="34" charset="0"/>
                <a:ea typeface="Arial-Rounded" pitchFamily="34" charset="0"/>
                <a:cs typeface="Arial-Rounded" pitchFamily="34" charset="0"/>
              </a:rPr>
              <a:t>	Nếu </a:t>
            </a:r>
            <a:r>
              <a:rPr lang="en-US" sz="5400">
                <a:latin typeface="Arial-Rounded" pitchFamily="34" charset="0"/>
                <a:ea typeface="Arial-Rounded" pitchFamily="34" charset="0"/>
                <a:cs typeface="Arial-Rounded" pitchFamily="34" charset="0"/>
              </a:rPr>
              <a:t>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728119" y="38100"/>
            <a:ext cx="6350000" cy="5847382"/>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Đây là đâu?</a:t>
            </a:r>
            <a:endParaRPr lang="en-US" sz="9600">
              <a:solidFill>
                <a:schemeClr val="bg1"/>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Em hãy nói một câu có từ chứ vần </a:t>
            </a:r>
            <a:r>
              <a:rPr lang="en-US" sz="9600" i="1" smtClean="0">
                <a:solidFill>
                  <a:srgbClr val="FF0000"/>
                </a:solidFill>
                <a:latin typeface="Arial-Rounded" pitchFamily="34" charset="0"/>
                <a:ea typeface="Arial-Rounded" pitchFamily="34" charset="0"/>
                <a:cs typeface="Arial-Rounded" pitchFamily="34" charset="0"/>
              </a:rPr>
              <a:t>âc</a:t>
            </a:r>
            <a:r>
              <a:rPr lang="en-US" sz="9600" smtClean="0">
                <a:solidFill>
                  <a:srgbClr val="0070C0"/>
                </a:solidFill>
                <a:latin typeface="Arial-Rounded" pitchFamily="34" charset="0"/>
                <a:ea typeface="Arial-Rounded" pitchFamily="34" charset="0"/>
                <a:cs typeface="Arial-Rounded" pitchFamily="34" charset="0"/>
              </a:rPr>
              <a:t>.</a:t>
            </a:r>
            <a:endParaRPr lang="en-US" sz="9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48266309"/>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37886" y="3126898"/>
            <a:ext cx="11338719" cy="2892902"/>
          </a:xfrm>
          <a:prstGeom prst="rect">
            <a:avLst/>
          </a:prstGeom>
          <a:noFill/>
        </p:spPr>
        <p:txBody>
          <a:bodyPr wrap="square" lIns="121725" tIns="60862" rIns="121725" bIns="60862" rtlCol="0">
            <a:spAutoFit/>
          </a:bodyPr>
          <a:lstStyle/>
          <a:p>
            <a:pPr algn="ctr"/>
            <a:r>
              <a:rPr lang="vi-VN" sz="18000" smtClean="0">
                <a:solidFill>
                  <a:srgbClr val="FF0000"/>
                </a:solidFill>
                <a:latin typeface="HP001 4 hàng" pitchFamily="34" charset="0"/>
              </a:rPr>
              <a:t>Ǖ</a:t>
            </a:r>
            <a:r>
              <a:rPr lang="el-GR" sz="18000">
                <a:solidFill>
                  <a:srgbClr val="FF0000"/>
                </a:solidFill>
                <a:latin typeface="HP001 4 hàng" pitchFamily="34" charset="0"/>
              </a:rPr>
              <a:t>ί</a:t>
            </a:r>
            <a:r>
              <a:rPr lang="vi-VN" sz="18000">
                <a:solidFill>
                  <a:srgbClr val="FF0000"/>
                </a:solidFill>
                <a:latin typeface="HP001 4 hàng" pitchFamily="34" charset="0"/>
              </a:rPr>
              <a:t>ả gấc </a:t>
            </a:r>
            <a:endParaRPr lang="en-US" sz="18000">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997" y="0"/>
            <a:ext cx="2709556" cy="1712343"/>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2657</TotalTime>
  <Words>409</Words>
  <Application>Microsoft Office PowerPoint</Application>
  <PresentationFormat>Custom</PresentationFormat>
  <Paragraphs>213</Paragraphs>
  <Slides>46</Slides>
  <Notes>20</Notes>
  <HiddenSlides>0</HiddenSlides>
  <MMClips>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366</cp:revision>
  <dcterms:created xsi:type="dcterms:W3CDTF">2021-05-08T14:00:55Z</dcterms:created>
  <dcterms:modified xsi:type="dcterms:W3CDTF">2021-11-14T16:48:36Z</dcterms:modified>
</cp:coreProperties>
</file>