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16" r:id="rId3"/>
    <p:sldId id="320" r:id="rId4"/>
    <p:sldId id="313" r:id="rId5"/>
    <p:sldId id="314" r:id="rId6"/>
    <p:sldId id="289" r:id="rId7"/>
    <p:sldId id="310" r:id="rId8"/>
    <p:sldId id="311" r:id="rId9"/>
    <p:sldId id="273" r:id="rId10"/>
    <p:sldId id="302" r:id="rId11"/>
    <p:sldId id="303" r:id="rId12"/>
    <p:sldId id="317" r:id="rId13"/>
    <p:sldId id="321" r:id="rId14"/>
    <p:sldId id="315" r:id="rId15"/>
    <p:sldId id="318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E232"/>
    <a:srgbClr val="FFFF97"/>
    <a:srgbClr val="FF3399"/>
    <a:srgbClr val="FF6600"/>
    <a:srgbClr val="ECF763"/>
    <a:srgbClr val="EFF87C"/>
    <a:srgbClr val="EABBEF"/>
    <a:srgbClr val="9A57CD"/>
    <a:srgbClr val="F8F856"/>
    <a:srgbClr val="C36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49" autoAdjust="0"/>
  </p:normalViewPr>
  <p:slideViewPr>
    <p:cSldViewPr>
      <p:cViewPr>
        <p:scale>
          <a:sx n="33" d="100"/>
          <a:sy n="33" d="100"/>
        </p:scale>
        <p:origin x="-2118" y="-630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4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amongus để xem đề. Click vào đề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4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Click vào</a:t>
            </a:r>
            <a:r>
              <a:rPr lang="en-US" baseline="0" smtClean="0"/>
              <a:t> ô để xuất hiện phép tính cũng như kết quả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Click lần nữa để ô đó che lại và cho HS tìm cặp anh em tiếp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GV đọc kĩ SGK để hiểu luật chơi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49471"/>
              </p:ext>
            </p:extLst>
          </p:nvPr>
        </p:nvGraphicFramePr>
        <p:xfrm>
          <a:off x="289719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1854200"/>
                <a:gridCol w="1854200"/>
                <a:gridCol w="1854200"/>
                <a:gridCol w="1854200"/>
                <a:gridCol w="1854200"/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48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12285" r="79295" b="67222"/>
          <a:stretch/>
        </p:blipFill>
        <p:spPr>
          <a:xfrm>
            <a:off x="2499519" y="4171950"/>
            <a:ext cx="1045268" cy="876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6" t="14067" r="40466" b="65440"/>
          <a:stretch/>
        </p:blipFill>
        <p:spPr>
          <a:xfrm>
            <a:off x="4404519" y="4171949"/>
            <a:ext cx="1045268" cy="876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0" t="13176" r="3282" b="66331"/>
          <a:stretch/>
        </p:blipFill>
        <p:spPr>
          <a:xfrm>
            <a:off x="6252698" y="4171948"/>
            <a:ext cx="1045268" cy="8762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4" t="37184" r="420" b="42323"/>
          <a:stretch/>
        </p:blipFill>
        <p:spPr>
          <a:xfrm>
            <a:off x="8024018" y="4171950"/>
            <a:ext cx="1234281" cy="8762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55895" r="60535" b="23612"/>
          <a:stretch/>
        </p:blipFill>
        <p:spPr>
          <a:xfrm>
            <a:off x="9966789" y="4171952"/>
            <a:ext cx="1063162" cy="8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910507" y="3173159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26038" y="3173159"/>
            <a:ext cx="796392" cy="817813"/>
            <a:chOff x="7632352" y="2681286"/>
            <a:chExt cx="405942" cy="415815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18535" y="3173159"/>
            <a:ext cx="796392" cy="817813"/>
            <a:chOff x="7632352" y="2681286"/>
            <a:chExt cx="405942" cy="415815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17479" y="3173159"/>
            <a:ext cx="796392" cy="817813"/>
            <a:chOff x="7632352" y="2681286"/>
            <a:chExt cx="405942" cy="415815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58565" y="1341757"/>
            <a:ext cx="2144340" cy="5752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6" name="Picture 4" descr="F:\AAA-LÀM ẢNH SLIDE\Bai10-LT2-4a.png"/>
          <p:cNvPicPr>
            <a:picLocks noChangeAspect="1" noChangeArrowheads="1"/>
          </p:cNvPicPr>
          <p:nvPr/>
        </p:nvPicPr>
        <p:blipFill>
          <a:blip r:embed="rId3"/>
          <a:srcRect t="23365" b="24381"/>
          <a:stretch>
            <a:fillRect/>
          </a:stretch>
        </p:blipFill>
        <p:spPr bwMode="auto">
          <a:xfrm>
            <a:off x="477175" y="2141481"/>
            <a:ext cx="5820120" cy="3048809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7152972" y="3173159"/>
            <a:ext cx="796392" cy="817813"/>
            <a:chOff x="7632352" y="2681286"/>
            <a:chExt cx="405942" cy="415815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45469" y="3173159"/>
            <a:ext cx="796392" cy="817813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7035" y="3173159"/>
            <a:ext cx="796392" cy="817813"/>
            <a:chOff x="7632352" y="2681286"/>
            <a:chExt cx="405942" cy="415815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+</a:t>
              </a:r>
              <a:endParaRPr lang="en-GB" sz="44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971506" y="3173159"/>
            <a:ext cx="796392" cy="817813"/>
            <a:chOff x="7632352" y="2681286"/>
            <a:chExt cx="405942" cy="415815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=</a:t>
              </a:r>
              <a:endParaRPr lang="en-GB" sz="44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971295" y="3061933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9086826" y="3061933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61"/>
          <p:cNvGrpSpPr/>
          <p:nvPr/>
        </p:nvGrpSpPr>
        <p:grpSpPr>
          <a:xfrm>
            <a:off x="9079323" y="3061933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4"/>
          <p:cNvGrpSpPr/>
          <p:nvPr/>
        </p:nvGrpSpPr>
        <p:grpSpPr>
          <a:xfrm>
            <a:off x="10978267" y="3061933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8733" y="1252380"/>
            <a:ext cx="2144340" cy="5752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smtClean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sz="4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5" name="Group 67"/>
          <p:cNvGrpSpPr/>
          <p:nvPr/>
        </p:nvGrpSpPr>
        <p:grpSpPr>
          <a:xfrm>
            <a:off x="7213760" y="3061933"/>
            <a:ext cx="796392" cy="817813"/>
            <a:chOff x="7632352" y="2681286"/>
            <a:chExt cx="405942" cy="415815"/>
          </a:xfrm>
        </p:grpSpPr>
        <p:sp>
          <p:nvSpPr>
            <p:cNvPr id="1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70"/>
          <p:cNvGrpSpPr/>
          <p:nvPr/>
        </p:nvGrpSpPr>
        <p:grpSpPr>
          <a:xfrm>
            <a:off x="7206258" y="3061933"/>
            <a:ext cx="796392" cy="817813"/>
            <a:chOff x="7632352" y="2681286"/>
            <a:chExt cx="405942" cy="415815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73"/>
          <p:cNvGrpSpPr/>
          <p:nvPr/>
        </p:nvGrpSpPr>
        <p:grpSpPr>
          <a:xfrm>
            <a:off x="8147823" y="3061933"/>
            <a:ext cx="796392" cy="817813"/>
            <a:chOff x="7632352" y="2681286"/>
            <a:chExt cx="405942" cy="415815"/>
          </a:xfrm>
        </p:grpSpPr>
        <p:sp>
          <p:nvSpPr>
            <p:cNvPr id="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+</a:t>
              </a:r>
              <a:endParaRPr lang="en-GB" sz="44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79"/>
          <p:cNvGrpSpPr/>
          <p:nvPr/>
        </p:nvGrpSpPr>
        <p:grpSpPr>
          <a:xfrm>
            <a:off x="10032294" y="3061933"/>
            <a:ext cx="796392" cy="817813"/>
            <a:chOff x="7632352" y="2681286"/>
            <a:chExt cx="405942" cy="415815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=</a:t>
              </a:r>
              <a:endParaRPr lang="en-GB" sz="44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7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518319" y="2397821"/>
            <a:ext cx="6063980" cy="2126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3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59714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7</a:t>
            </a:r>
            <a:endParaRPr lang="en-US" sz="2400" b="1"/>
          </a:p>
        </p:txBody>
      </p:sp>
      <p:sp>
        <p:nvSpPr>
          <p:cNvPr id="50" name="TextBox 49"/>
          <p:cNvSpPr txBox="1"/>
          <p:nvPr/>
        </p:nvSpPr>
        <p:spPr>
          <a:xfrm>
            <a:off x="1505991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98178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8</a:t>
            </a:r>
            <a:endParaRPr lang="en-US" sz="2400" b="1"/>
          </a:p>
        </p:txBody>
      </p:sp>
      <p:sp>
        <p:nvSpPr>
          <p:cNvPr id="52" name="TextBox 51"/>
          <p:cNvSpPr txBox="1"/>
          <p:nvPr/>
        </p:nvSpPr>
        <p:spPr>
          <a:xfrm>
            <a:off x="7636642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9</a:t>
            </a:r>
            <a:endParaRPr lang="en-US" sz="2400" b="1"/>
          </a:p>
        </p:txBody>
      </p:sp>
      <p:sp>
        <p:nvSpPr>
          <p:cNvPr id="53" name="TextBox 52"/>
          <p:cNvSpPr txBox="1"/>
          <p:nvPr/>
        </p:nvSpPr>
        <p:spPr>
          <a:xfrm>
            <a:off x="9675106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10</a:t>
            </a:r>
            <a:endParaRPr lang="en-US" sz="24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52400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8119" y="304800"/>
            <a:ext cx="6796390" cy="1143000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  <a:endParaRPr lang="en-US" sz="3600">
              <a:solidFill>
                <a:srgbClr val="0070C0"/>
              </a:solidFill>
              <a:latin typeface="UTM God's Wor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463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+ 0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0186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+ 3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58650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077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+ 4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81459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+ 3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6463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+ 2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20186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58650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+ 2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3077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+ 4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81459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+ 2</a:t>
            </a:r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6463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0186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58650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3077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81459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463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0186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58650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3077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81459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6463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20186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58650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30772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81459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459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30772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58650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20186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6463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66463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20186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58650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3077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81459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66463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20186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58650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30772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81459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26056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2</a:t>
            </a:r>
            <a:endParaRPr lang="en-US" sz="2400" b="1"/>
          </a:p>
        </p:txBody>
      </p:sp>
      <p:sp>
        <p:nvSpPr>
          <p:cNvPr id="45" name="TextBox 44"/>
          <p:cNvSpPr txBox="1"/>
          <p:nvPr/>
        </p:nvSpPr>
        <p:spPr>
          <a:xfrm>
            <a:off x="1472333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1</a:t>
            </a:r>
            <a:endParaRPr lang="en-US" sz="2400" b="1"/>
          </a:p>
        </p:txBody>
      </p:sp>
      <p:sp>
        <p:nvSpPr>
          <p:cNvPr id="46" name="TextBox 45"/>
          <p:cNvSpPr txBox="1"/>
          <p:nvPr/>
        </p:nvSpPr>
        <p:spPr>
          <a:xfrm>
            <a:off x="5564520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3</a:t>
            </a:r>
            <a:endParaRPr lang="en-US" sz="2400" b="1"/>
          </a:p>
        </p:txBody>
      </p:sp>
      <p:sp>
        <p:nvSpPr>
          <p:cNvPr id="47" name="TextBox 46"/>
          <p:cNvSpPr txBox="1"/>
          <p:nvPr/>
        </p:nvSpPr>
        <p:spPr>
          <a:xfrm>
            <a:off x="7602984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4</a:t>
            </a:r>
            <a:endParaRPr lang="en-US" sz="2400" b="1"/>
          </a:p>
        </p:txBody>
      </p:sp>
      <p:sp>
        <p:nvSpPr>
          <p:cNvPr id="48" name="TextBox 47"/>
          <p:cNvSpPr txBox="1"/>
          <p:nvPr/>
        </p:nvSpPr>
        <p:spPr>
          <a:xfrm>
            <a:off x="9641448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5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ời Cô - Bé Trà Giang - Bài Hát Về Thầy Cô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9" y="0"/>
            <a:ext cx="12190930" cy="6858000"/>
          </a:xfrm>
        </p:spPr>
      </p:pic>
    </p:spTree>
    <p:extLst>
      <p:ext uri="{BB962C8B-B14F-4D97-AF65-F5344CB8AC3E}">
        <p14:creationId xmlns:p14="http://schemas.microsoft.com/office/powerpoint/2010/main" val="36123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8680" y="3095027"/>
            <a:ext cx="3651199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+ 0 = 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84074" y="3113314"/>
            <a:ext cx="4016319" cy="838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+ 0 = 7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01655" y="3035753"/>
            <a:ext cx="3651199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?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0519" y="3035753"/>
            <a:ext cx="4016319" cy="838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4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Among Us Character Red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4" y="611024"/>
            <a:ext cx="4234640" cy="56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ate your own amazing among us avatar | AM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29884" r="19662" b="2332"/>
          <a:stretch/>
        </p:blipFill>
        <p:spPr bwMode="auto">
          <a:xfrm flipH="1">
            <a:off x="5928519" y="315955"/>
            <a:ext cx="5334000" cy="63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3719" y="6062990"/>
            <a:ext cx="118930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S/64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295400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519" y="152400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03612" y="9685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1"/>
          <p:cNvGrpSpPr/>
          <p:nvPr/>
        </p:nvGrpSpPr>
        <p:grpSpPr>
          <a:xfrm>
            <a:off x="2943136" y="4368554"/>
            <a:ext cx="739002" cy="794407"/>
            <a:chOff x="7632352" y="2681286"/>
            <a:chExt cx="405942" cy="435283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28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3" name="Group 21"/>
          <p:cNvGrpSpPr/>
          <p:nvPr/>
        </p:nvGrpSpPr>
        <p:grpSpPr>
          <a:xfrm>
            <a:off x="6081378" y="4407910"/>
            <a:ext cx="739002" cy="794407"/>
            <a:chOff x="7632352" y="2681286"/>
            <a:chExt cx="405942" cy="435283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28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10049896" y="3481308"/>
            <a:ext cx="739002" cy="794408"/>
            <a:chOff x="7632352" y="2681286"/>
            <a:chExt cx="405942" cy="435284"/>
          </a:xfrm>
        </p:grpSpPr>
        <p:sp>
          <p:nvSpPr>
            <p:cNvPr id="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28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9" name="Group 21"/>
          <p:cNvGrpSpPr/>
          <p:nvPr/>
        </p:nvGrpSpPr>
        <p:grpSpPr>
          <a:xfrm>
            <a:off x="2950344" y="4366013"/>
            <a:ext cx="739001" cy="815587"/>
            <a:chOff x="7632352" y="2681288"/>
            <a:chExt cx="405942" cy="446889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33262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8</a:t>
              </a:r>
              <a:endParaRPr lang="en-GB" sz="4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6088585" y="4405372"/>
            <a:ext cx="739001" cy="829446"/>
            <a:chOff x="7632352" y="2681286"/>
            <a:chExt cx="405942" cy="454482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8590" y="2740853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8</a:t>
              </a:r>
              <a:endParaRPr lang="en-GB" sz="4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5" name="Group 21"/>
          <p:cNvGrpSpPr/>
          <p:nvPr/>
        </p:nvGrpSpPr>
        <p:grpSpPr>
          <a:xfrm>
            <a:off x="10057103" y="3471339"/>
            <a:ext cx="739001" cy="787878"/>
            <a:chOff x="7632352" y="2681286"/>
            <a:chExt cx="405942" cy="431706"/>
          </a:xfrm>
        </p:grpSpPr>
        <p:sp>
          <p:nvSpPr>
            <p:cNvPr id="4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8590" y="2718077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8</a:t>
              </a:r>
              <a:endParaRPr lang="en-GB" sz="44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513842" y="2177569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8615" y="4516879"/>
            <a:ext cx="2047565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6 + 2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594" y="2433967"/>
            <a:ext cx="851948" cy="854094"/>
          </a:xfrm>
          <a:prstGeom prst="rect">
            <a:avLst/>
          </a:prstGeom>
          <a:noFill/>
        </p:spPr>
      </p:pic>
      <p:pic>
        <p:nvPicPr>
          <p:cNvPr id="51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1594" y="3291108"/>
            <a:ext cx="851948" cy="854094"/>
          </a:xfrm>
          <a:prstGeom prst="rect">
            <a:avLst/>
          </a:prstGeom>
          <a:noFill/>
        </p:spPr>
      </p:pic>
      <p:pic>
        <p:nvPicPr>
          <p:cNvPr id="5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1757" y="2433967"/>
            <a:ext cx="851948" cy="854094"/>
          </a:xfrm>
          <a:prstGeom prst="rect">
            <a:avLst/>
          </a:prstGeom>
          <a:noFill/>
        </p:spPr>
      </p:pic>
      <p:pic>
        <p:nvPicPr>
          <p:cNvPr id="5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1757" y="3291108"/>
            <a:ext cx="851948" cy="854094"/>
          </a:xfrm>
          <a:prstGeom prst="rect">
            <a:avLst/>
          </a:prstGeom>
          <a:noFill/>
        </p:spPr>
      </p:pic>
      <p:pic>
        <p:nvPicPr>
          <p:cNvPr id="54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6859" y="2433967"/>
            <a:ext cx="851948" cy="854094"/>
          </a:xfrm>
          <a:prstGeom prst="rect">
            <a:avLst/>
          </a:prstGeom>
          <a:noFill/>
        </p:spPr>
      </p:pic>
      <p:pic>
        <p:nvPicPr>
          <p:cNvPr id="55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021" y="2433967"/>
            <a:ext cx="851948" cy="854094"/>
          </a:xfrm>
          <a:prstGeom prst="rect">
            <a:avLst/>
          </a:prstGeom>
          <a:noFill/>
        </p:spPr>
      </p:pic>
      <p:pic>
        <p:nvPicPr>
          <p:cNvPr id="56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2239" y="2433967"/>
            <a:ext cx="851948" cy="854094"/>
          </a:xfrm>
          <a:prstGeom prst="rect">
            <a:avLst/>
          </a:prstGeom>
          <a:noFill/>
        </p:spPr>
      </p:pic>
      <p:pic>
        <p:nvPicPr>
          <p:cNvPr id="57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2402" y="2433967"/>
            <a:ext cx="851948" cy="854094"/>
          </a:xfrm>
          <a:prstGeom prst="rect">
            <a:avLst/>
          </a:prstGeom>
          <a:noFill/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879" y="4516881"/>
            <a:ext cx="1995225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2 + 6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3685675" y="4846237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8416316" y="2745494"/>
            <a:ext cx="1640786" cy="2211857"/>
            <a:chOff x="6267007" y="2310632"/>
            <a:chExt cx="1234070" cy="1659405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6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2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47375" y="5819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1"/>
          <p:cNvGrpSpPr/>
          <p:nvPr/>
        </p:nvGrpSpPr>
        <p:grpSpPr>
          <a:xfrm>
            <a:off x="2986557" y="4445084"/>
            <a:ext cx="739002" cy="794408"/>
            <a:chOff x="7632352" y="2681286"/>
            <a:chExt cx="405942" cy="435284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3" name="Group 21"/>
          <p:cNvGrpSpPr/>
          <p:nvPr/>
        </p:nvGrpSpPr>
        <p:grpSpPr>
          <a:xfrm>
            <a:off x="6124799" y="4445090"/>
            <a:ext cx="739002" cy="809270"/>
            <a:chOff x="7632352" y="2681286"/>
            <a:chExt cx="405942" cy="443427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2993765" y="4442550"/>
            <a:ext cx="739001" cy="760159"/>
            <a:chOff x="7632352" y="2681288"/>
            <a:chExt cx="405942" cy="416518"/>
          </a:xfrm>
        </p:grpSpPr>
        <p:sp>
          <p:nvSpPr>
            <p:cNvPr id="37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1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9</a:t>
              </a:r>
              <a:endParaRPr lang="en-GB" sz="4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39" name="Group 21"/>
          <p:cNvGrpSpPr/>
          <p:nvPr/>
        </p:nvGrpSpPr>
        <p:grpSpPr>
          <a:xfrm>
            <a:off x="6132007" y="4442544"/>
            <a:ext cx="739001" cy="760168"/>
            <a:chOff x="7632352" y="2681286"/>
            <a:chExt cx="405942" cy="416523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9</a:t>
              </a:r>
              <a:endParaRPr lang="en-GB" sz="4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57263" y="2145474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4058" y="4484786"/>
            <a:ext cx="1950859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5 + 4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44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5015" y="2401872"/>
            <a:ext cx="851948" cy="854094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5015" y="3256536"/>
            <a:ext cx="851948" cy="854094"/>
          </a:xfrm>
          <a:prstGeom prst="rect">
            <a:avLst/>
          </a:prstGeom>
          <a:noFill/>
        </p:spPr>
      </p:pic>
      <p:pic>
        <p:nvPicPr>
          <p:cNvPr id="46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5178" y="2401872"/>
            <a:ext cx="851948" cy="854094"/>
          </a:xfrm>
          <a:prstGeom prst="rect">
            <a:avLst/>
          </a:prstGeom>
          <a:noFill/>
        </p:spPr>
      </p:pic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5178" y="3256536"/>
            <a:ext cx="851948" cy="854094"/>
          </a:xfrm>
          <a:prstGeom prst="rect">
            <a:avLst/>
          </a:prstGeom>
          <a:noFill/>
        </p:spPr>
      </p:pic>
      <p:pic>
        <p:nvPicPr>
          <p:cNvPr id="4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0280" y="2401872"/>
            <a:ext cx="851948" cy="854094"/>
          </a:xfrm>
          <a:prstGeom prst="rect">
            <a:avLst/>
          </a:prstGeom>
          <a:noFill/>
        </p:spPr>
      </p:pic>
      <p:pic>
        <p:nvPicPr>
          <p:cNvPr id="4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0443" y="2401872"/>
            <a:ext cx="851948" cy="854094"/>
          </a:xfrm>
          <a:prstGeom prst="rect">
            <a:avLst/>
          </a:prstGeom>
          <a:noFill/>
        </p:spPr>
      </p:pic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5660" y="2401872"/>
            <a:ext cx="851948" cy="854094"/>
          </a:xfrm>
          <a:prstGeom prst="rect">
            <a:avLst/>
          </a:prstGeom>
          <a:noFill/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72300" y="4484786"/>
            <a:ext cx="1896967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4 + 5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729096" y="4814142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172"/>
          <p:cNvGrpSpPr/>
          <p:nvPr/>
        </p:nvGrpSpPr>
        <p:grpSpPr>
          <a:xfrm>
            <a:off x="8459738" y="2713400"/>
            <a:ext cx="1640786" cy="2211857"/>
            <a:chOff x="6267007" y="2310632"/>
            <a:chExt cx="1234070" cy="165940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5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4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</p:grpSp>
      <p:pic>
        <p:nvPicPr>
          <p:cNvPr id="62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0280" y="3256536"/>
            <a:ext cx="851948" cy="854094"/>
          </a:xfrm>
          <a:prstGeom prst="rect">
            <a:avLst/>
          </a:prstGeom>
          <a:noFill/>
        </p:spPr>
      </p:pic>
      <p:pic>
        <p:nvPicPr>
          <p:cNvPr id="6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0443" y="3256536"/>
            <a:ext cx="851948" cy="854094"/>
          </a:xfrm>
          <a:prstGeom prst="rect">
            <a:avLst/>
          </a:prstGeom>
          <a:noFill/>
        </p:spPr>
      </p:pic>
      <p:grpSp>
        <p:nvGrpSpPr>
          <p:cNvPr id="64" name="Group 21"/>
          <p:cNvGrpSpPr/>
          <p:nvPr/>
        </p:nvGrpSpPr>
        <p:grpSpPr>
          <a:xfrm>
            <a:off x="10093317" y="3449218"/>
            <a:ext cx="739002" cy="809271"/>
            <a:chOff x="7632352" y="2681286"/>
            <a:chExt cx="405942" cy="443428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67" name="Group 21"/>
          <p:cNvGrpSpPr/>
          <p:nvPr/>
        </p:nvGrpSpPr>
        <p:grpSpPr>
          <a:xfrm>
            <a:off x="10100525" y="3439241"/>
            <a:ext cx="739001" cy="760168"/>
            <a:chOff x="7632352" y="2681286"/>
            <a:chExt cx="405942" cy="416523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9</a:t>
              </a:r>
              <a:endParaRPr lang="en-GB" sz="4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7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47375" y="5819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4968" y="2098152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1"/>
          <p:cNvGrpSpPr/>
          <p:nvPr/>
        </p:nvGrpSpPr>
        <p:grpSpPr>
          <a:xfrm>
            <a:off x="3044261" y="4397762"/>
            <a:ext cx="739002" cy="794408"/>
            <a:chOff x="7632352" y="2681286"/>
            <a:chExt cx="405942" cy="435284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5" name="Group 21"/>
          <p:cNvGrpSpPr/>
          <p:nvPr/>
        </p:nvGrpSpPr>
        <p:grpSpPr>
          <a:xfrm>
            <a:off x="6182503" y="4397768"/>
            <a:ext cx="739002" cy="809270"/>
            <a:chOff x="7632352" y="2681286"/>
            <a:chExt cx="405942" cy="443427"/>
          </a:xfrm>
        </p:grpSpPr>
        <p:sp>
          <p:nvSpPr>
            <p:cNvPr id="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2957531" y="4395218"/>
            <a:ext cx="919235" cy="819619"/>
            <a:chOff x="7580754" y="2681288"/>
            <a:chExt cx="504947" cy="449099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10</a:t>
              </a:r>
              <a:endParaRPr lang="en-GB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6071067" y="4395218"/>
            <a:ext cx="978539" cy="804764"/>
            <a:chOff x="7567188" y="2681286"/>
            <a:chExt cx="537524" cy="440959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10</a:t>
              </a:r>
              <a:endParaRPr lang="en-GB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91762" y="4437464"/>
            <a:ext cx="1950859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4 + 6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45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2720" y="2354550"/>
            <a:ext cx="851948" cy="854094"/>
          </a:xfrm>
          <a:prstGeom prst="rect">
            <a:avLst/>
          </a:prstGeom>
          <a:noFill/>
        </p:spPr>
      </p:pic>
      <p:pic>
        <p:nvPicPr>
          <p:cNvPr id="46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2720" y="3214169"/>
            <a:ext cx="851948" cy="854094"/>
          </a:xfrm>
          <a:prstGeom prst="rect">
            <a:avLst/>
          </a:prstGeom>
          <a:noFill/>
        </p:spPr>
      </p:pic>
      <p:pic>
        <p:nvPicPr>
          <p:cNvPr id="47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882" y="2354550"/>
            <a:ext cx="851948" cy="854094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2882" y="3214169"/>
            <a:ext cx="851948" cy="854094"/>
          </a:xfrm>
          <a:prstGeom prst="rect">
            <a:avLst/>
          </a:prstGeom>
          <a:noFill/>
        </p:spPr>
      </p:pic>
      <p:pic>
        <p:nvPicPr>
          <p:cNvPr id="4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7984" y="2354550"/>
            <a:ext cx="851948" cy="854094"/>
          </a:xfrm>
          <a:prstGeom prst="rect">
            <a:avLst/>
          </a:prstGeom>
          <a:noFill/>
        </p:spPr>
      </p:pic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147" y="2354550"/>
            <a:ext cx="851948" cy="854094"/>
          </a:xfrm>
          <a:prstGeom prst="rect">
            <a:avLst/>
          </a:prstGeom>
          <a:noFill/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30004" y="4437464"/>
            <a:ext cx="2003274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smtClean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6 + 4 =</a:t>
            </a:r>
            <a:endParaRPr lang="en-GB" sz="4000" b="1" dirty="0">
              <a:solidFill>
                <a:schemeClr val="accent1"/>
              </a:solidFill>
              <a:latin typeface="Lato Black" pitchFamily="34" charset="0"/>
              <a:cs typeface="Lato Black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786800" y="4766819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172"/>
          <p:cNvGrpSpPr/>
          <p:nvPr/>
        </p:nvGrpSpPr>
        <p:grpSpPr>
          <a:xfrm>
            <a:off x="8517442" y="2666078"/>
            <a:ext cx="1640786" cy="2211857"/>
            <a:chOff x="6267007" y="2310632"/>
            <a:chExt cx="1234070" cy="165940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4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xmlns="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 smtClean="0">
                    <a:solidFill>
                      <a:schemeClr val="bg1"/>
                    </a:solidFill>
                    <a:latin typeface="Lato" pitchFamily="34" charset="0"/>
                    <a:cs typeface="Lato" pitchFamily="34" charset="0"/>
                  </a:rPr>
                  <a:t>6</a:t>
                </a:r>
                <a:endParaRPr lang="en-GB" sz="4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endParaRPr>
              </a:p>
            </p:txBody>
          </p:sp>
        </p:grpSp>
      </p:grpSp>
      <p:pic>
        <p:nvPicPr>
          <p:cNvPr id="62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7984" y="3214169"/>
            <a:ext cx="851948" cy="854094"/>
          </a:xfrm>
          <a:prstGeom prst="rect">
            <a:avLst/>
          </a:prstGeom>
          <a:noFill/>
        </p:spPr>
      </p:pic>
      <p:pic>
        <p:nvPicPr>
          <p:cNvPr id="6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8147" y="3214169"/>
            <a:ext cx="851948" cy="854094"/>
          </a:xfrm>
          <a:prstGeom prst="rect">
            <a:avLst/>
          </a:prstGeom>
          <a:noFill/>
        </p:spPr>
      </p:pic>
      <p:pic>
        <p:nvPicPr>
          <p:cNvPr id="6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424" y="3214169"/>
            <a:ext cx="851948" cy="854094"/>
          </a:xfrm>
          <a:prstGeom prst="rect">
            <a:avLst/>
          </a:prstGeom>
          <a:noFill/>
        </p:spPr>
      </p:pic>
      <p:pic>
        <p:nvPicPr>
          <p:cNvPr id="6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3760" y="3214169"/>
            <a:ext cx="851948" cy="854094"/>
          </a:xfrm>
          <a:prstGeom prst="rect">
            <a:avLst/>
          </a:prstGeom>
          <a:noFill/>
        </p:spPr>
      </p:pic>
      <p:grpSp>
        <p:nvGrpSpPr>
          <p:cNvPr id="66" name="Group 21"/>
          <p:cNvGrpSpPr/>
          <p:nvPr/>
        </p:nvGrpSpPr>
        <p:grpSpPr>
          <a:xfrm>
            <a:off x="10151021" y="3401897"/>
            <a:ext cx="739002" cy="809270"/>
            <a:chOff x="7632352" y="2681286"/>
            <a:chExt cx="405942" cy="443427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6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69" name="Group 21"/>
          <p:cNvGrpSpPr/>
          <p:nvPr/>
        </p:nvGrpSpPr>
        <p:grpSpPr>
          <a:xfrm>
            <a:off x="10044532" y="3391918"/>
            <a:ext cx="948887" cy="804762"/>
            <a:chOff x="7569895" y="2681286"/>
            <a:chExt cx="521235" cy="440958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 smtClean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10</a:t>
              </a:r>
              <a:endParaRPr lang="en-GB" sz="36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91442" y="152400"/>
            <a:ext cx="11252077" cy="1063433"/>
            <a:chOff x="597667" y="326926"/>
            <a:chExt cx="11252077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933450" y="159096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99319" y="273629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84538" y="426720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+ 3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87397" y="161001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+ 2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7397" y="280035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+ 6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61519" y="537732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883728" y="426953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+ 4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872694" y="537732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+ 0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Pictures\Hình ảnh soạn giáo án\anh hùng 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2382708"/>
            <a:ext cx="1886823" cy="1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Pictures\Hình ảnh soạn giáo án\anh hùng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79" y="344088"/>
            <a:ext cx="2973515" cy="2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anh hùng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75" y="5368627"/>
            <a:ext cx="1927022" cy="1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ọ lem Animated - Classic Disney bức ảnh (12417855) - fanpop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875416"/>
            <a:ext cx="1295400" cy="15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ncess Belle - Disney Princess Photo (6383827) - Fanpo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38" y="4970117"/>
            <a:ext cx="1249525" cy="18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incess Jasmine,Animated - Classic Disney Photo (9005769) - Fanpop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00" y="3455204"/>
            <a:ext cx="1857138" cy="1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sney princesses glitter gifs | Walt disney princesses, Disney princess  ariel, Disney princess pictur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53" y="3641272"/>
            <a:ext cx="1205025" cy="16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The Princess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96" y="2427604"/>
            <a:ext cx="1167691" cy="1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358</Words>
  <Application>Microsoft Office PowerPoint</Application>
  <PresentationFormat>Custom</PresentationFormat>
  <Paragraphs>147</Paragraphs>
  <Slides>15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  <vt:lpstr>Củng cố - 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245</cp:revision>
  <dcterms:created xsi:type="dcterms:W3CDTF">2021-05-23T10:25:42Z</dcterms:created>
  <dcterms:modified xsi:type="dcterms:W3CDTF">2021-11-11T09:18:29Z</dcterms:modified>
</cp:coreProperties>
</file>