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05" r:id="rId3"/>
    <p:sldId id="264" r:id="rId4"/>
    <p:sldId id="306" r:id="rId5"/>
    <p:sldId id="284" r:id="rId6"/>
    <p:sldId id="307" r:id="rId7"/>
    <p:sldId id="308" r:id="rId8"/>
  </p:sldIdLst>
  <p:sldSz cx="9147175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BDD"/>
    <a:srgbClr val="E1EFFF"/>
    <a:srgbClr val="40505E"/>
    <a:srgbClr val="8599A8"/>
    <a:srgbClr val="73C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324" y="-90"/>
      </p:cViewPr>
      <p:guideLst>
        <p:guide orient="horz" pos="162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397" y="842032"/>
            <a:ext cx="6860381" cy="1791253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397" y="2702363"/>
            <a:ext cx="6860381" cy="124220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91" indent="0" algn="ctr">
              <a:buNone/>
              <a:defRPr sz="1500"/>
            </a:lvl2pPr>
            <a:lvl3pPr marL="685983" indent="0" algn="ctr">
              <a:buNone/>
              <a:defRPr sz="1350"/>
            </a:lvl3pPr>
            <a:lvl4pPr marL="1028974" indent="0" algn="ctr">
              <a:buNone/>
              <a:defRPr sz="1200"/>
            </a:lvl4pPr>
            <a:lvl5pPr marL="1371966" indent="0" algn="ctr">
              <a:buNone/>
              <a:defRPr sz="1200"/>
            </a:lvl5pPr>
            <a:lvl6pPr marL="1714957" indent="0" algn="ctr">
              <a:buNone/>
              <a:defRPr sz="1200"/>
            </a:lvl6pPr>
            <a:lvl7pPr marL="2057949" indent="0" algn="ctr">
              <a:buNone/>
              <a:defRPr sz="1200"/>
            </a:lvl7pPr>
            <a:lvl8pPr marL="2400940" indent="0" algn="ctr">
              <a:buNone/>
              <a:defRPr sz="1200"/>
            </a:lvl8pPr>
            <a:lvl9pPr marL="27439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2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07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947" y="273928"/>
            <a:ext cx="1972360" cy="43602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868" y="273928"/>
            <a:ext cx="5802739" cy="43602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1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04" y="1282700"/>
            <a:ext cx="7889438" cy="2140213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104" y="3443160"/>
            <a:ext cx="7889438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3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868" y="1369642"/>
            <a:ext cx="3887549" cy="3264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58" y="1369642"/>
            <a:ext cx="3887549" cy="3264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0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273929"/>
            <a:ext cx="7889438" cy="9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60" y="1261261"/>
            <a:ext cx="3869683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60" y="1879386"/>
            <a:ext cx="3869683" cy="2764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0757" y="1261261"/>
            <a:ext cx="388874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0757" y="1879386"/>
            <a:ext cx="3888741" cy="2764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343006"/>
            <a:ext cx="2950202" cy="1200521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741" y="740798"/>
            <a:ext cx="4630757" cy="3656347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60" y="1543526"/>
            <a:ext cx="2950202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60" y="343006"/>
            <a:ext cx="2950202" cy="1200521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741" y="740798"/>
            <a:ext cx="4630757" cy="3656347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60" y="1543526"/>
            <a:ext cx="2950202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91" indent="0">
              <a:buNone/>
              <a:defRPr sz="1050"/>
            </a:lvl2pPr>
            <a:lvl3pPr marL="685983" indent="0">
              <a:buNone/>
              <a:defRPr sz="900"/>
            </a:lvl3pPr>
            <a:lvl4pPr marL="1028974" indent="0">
              <a:buNone/>
              <a:defRPr sz="750"/>
            </a:lvl4pPr>
            <a:lvl5pPr marL="1371966" indent="0">
              <a:buNone/>
              <a:defRPr sz="750"/>
            </a:lvl5pPr>
            <a:lvl6pPr marL="1714957" indent="0">
              <a:buNone/>
              <a:defRPr sz="750"/>
            </a:lvl6pPr>
            <a:lvl7pPr marL="2057949" indent="0">
              <a:buNone/>
              <a:defRPr sz="750"/>
            </a:lvl7pPr>
            <a:lvl8pPr marL="2400940" indent="0">
              <a:buNone/>
              <a:defRPr sz="750"/>
            </a:lvl8pPr>
            <a:lvl9pPr marL="27439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0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869" y="273929"/>
            <a:ext cx="7889438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869" y="1369642"/>
            <a:ext cx="7889438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868" y="4768735"/>
            <a:ext cx="205811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706B-4EC2-4241-A08F-856E1DF1720A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0002" y="4768735"/>
            <a:ext cx="3087172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0193" y="4768735"/>
            <a:ext cx="205811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A0B7-17DD-491B-8152-B34799E50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48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3335" y="3826410"/>
            <a:ext cx="8648163" cy="628765"/>
          </a:xfrm>
        </p:spPr>
        <p:txBody>
          <a:bodyPr>
            <a:noAutofit/>
          </a:bodyPr>
          <a:lstStyle/>
          <a:p>
            <a:pPr algn="l"/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Chủ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đề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4: </a:t>
            </a:r>
            <a:b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</a:b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Khối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lập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phương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Khối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hộp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chữ</a:t>
            </a:r>
            <a:r>
              <a:rPr lang="en-GB" sz="4400" dirty="0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GB" sz="4400" dirty="0" err="1">
                <a:solidFill>
                  <a:srgbClr val="40505E"/>
                </a:solidFill>
                <a:latin typeface="Lato Heavy" panose="020F0502020204030203" pitchFamily="34" charset="0"/>
                <a:cs typeface="Lato Heavy" panose="020F0502020204030203" pitchFamily="34" charset="0"/>
              </a:rPr>
              <a:t>nhật</a:t>
            </a:r>
            <a:endParaRPr lang="en-GB" sz="4400" dirty="0">
              <a:solidFill>
                <a:srgbClr val="40505E"/>
              </a:solidFill>
              <a:latin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6FE0EC5-BA7B-8F46-A5BD-A4EB7EB31191}"/>
              </a:ext>
            </a:extLst>
          </p:cNvPr>
          <p:cNvSpPr txBox="1">
            <a:spLocks/>
          </p:cNvSpPr>
          <p:nvPr/>
        </p:nvSpPr>
        <p:spPr>
          <a:xfrm>
            <a:off x="399719" y="3092282"/>
            <a:ext cx="7518304" cy="799677"/>
          </a:xfrm>
          <a:prstGeom prst="rect">
            <a:avLst/>
          </a:prstGeom>
        </p:spPr>
        <p:txBody>
          <a:bodyPr vert="horz" lIns="68604" tIns="34302" rIns="68604" bIns="34302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1350" b="1" dirty="0">
              <a:solidFill>
                <a:schemeClr val="accent1">
                  <a:lumMod val="50000"/>
                </a:schemeClr>
              </a:solidFill>
              <a:latin typeface="Lato Heavy" panose="020F0502020204030203" pitchFamily="34" charset="0"/>
              <a:cs typeface="Lato Heavy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72" y="7881"/>
            <a:ext cx="5106372" cy="325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2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62" y="1184255"/>
            <a:ext cx="6430485" cy="4099434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xmlns="" id="{A1F62A6F-33D3-594E-93B1-C76D8D71DAF9}"/>
              </a:ext>
            </a:extLst>
          </p:cNvPr>
          <p:cNvSpPr txBox="1">
            <a:spLocks/>
          </p:cNvSpPr>
          <p:nvPr/>
        </p:nvSpPr>
        <p:spPr>
          <a:xfrm>
            <a:off x="383059" y="683403"/>
            <a:ext cx="8365525" cy="255712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800" b="1" dirty="0">
              <a:solidFill>
                <a:srgbClr val="40505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7534" y="684742"/>
            <a:ext cx="8976574" cy="399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Bài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14: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Khối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lập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phương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,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khối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hộp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chữ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nhật</a:t>
            </a:r>
            <a:endParaRPr lang="en-GB" sz="3600" dirty="0">
              <a:solidFill>
                <a:srgbClr val="40505E"/>
              </a:solidFill>
              <a:latin typeface="Lato Heavy" panose="020F0502020204030203" pitchFamily="34" charset="0"/>
              <a:ea typeface="+mn-ea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3" y="243043"/>
            <a:ext cx="1523776" cy="7618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1" y="1233828"/>
            <a:ext cx="1802439" cy="1908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473" y="3599728"/>
            <a:ext cx="1080813" cy="1079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378" y="1292164"/>
            <a:ext cx="1802438" cy="1791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562" y="3528076"/>
            <a:ext cx="1086070" cy="107944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676917" y="301381"/>
            <a:ext cx="5470258" cy="55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Khối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lập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phương</a:t>
            </a:r>
            <a:endParaRPr lang="en-GB" sz="3600" dirty="0">
              <a:solidFill>
                <a:srgbClr val="40505E"/>
              </a:solidFill>
              <a:latin typeface="Lato Heavy" panose="020F0502020204030203" pitchFamily="34" charset="0"/>
              <a:ea typeface="+mn-ea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13" y="1476680"/>
            <a:ext cx="2663731" cy="1422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67" y="3262483"/>
            <a:ext cx="1032424" cy="14321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44" y="1403616"/>
            <a:ext cx="2537004" cy="1411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790" y="3262483"/>
            <a:ext cx="1090511" cy="143211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676917" y="301381"/>
            <a:ext cx="5470258" cy="55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Khối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hộp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chữ</a:t>
            </a:r>
            <a:r>
              <a:rPr lang="en-GB" sz="3600" dirty="0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 </a:t>
            </a:r>
            <a:r>
              <a:rPr lang="en-GB" sz="3600" dirty="0" err="1">
                <a:solidFill>
                  <a:srgbClr val="40505E"/>
                </a:solidFill>
                <a:latin typeface="Lato Heavy" panose="020F0502020204030203" pitchFamily="34" charset="0"/>
                <a:ea typeface="+mn-ea"/>
                <a:cs typeface="Lato Heavy" panose="020F0502020204030203" pitchFamily="34" charset="0"/>
              </a:rPr>
              <a:t>nhật</a:t>
            </a:r>
            <a:endParaRPr lang="en-GB" sz="3600" dirty="0">
              <a:solidFill>
                <a:srgbClr val="40505E"/>
              </a:solidFill>
              <a:latin typeface="Lato Heavy" panose="020F0502020204030203" pitchFamily="34" charset="0"/>
              <a:ea typeface="+mn-ea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41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3" y="144660"/>
            <a:ext cx="1535831" cy="7679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84111" y="1412008"/>
            <a:ext cx="4445945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1.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Những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nào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là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lập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phương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6739" y="4068630"/>
            <a:ext cx="575733" cy="549089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27477" y="2306006"/>
            <a:ext cx="1596571" cy="159657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304249" y="3961712"/>
            <a:ext cx="570975" cy="606221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066973" y="2306006"/>
            <a:ext cx="1596571" cy="159657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9" y="2539795"/>
            <a:ext cx="1133365" cy="11250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312" y="2463850"/>
            <a:ext cx="918402" cy="1206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03" y="2424014"/>
            <a:ext cx="1032268" cy="1024708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910729" y="4136366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3171817" y="4136364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B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5438679" y="4136366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7705541" y="4136365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17" y="2507991"/>
            <a:ext cx="696764" cy="118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9" y="610380"/>
            <a:ext cx="1535831" cy="7679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184111" y="1412008"/>
            <a:ext cx="4445945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2.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Những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nào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là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khối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hộp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chữ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nhật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87976" y="4067176"/>
            <a:ext cx="471541" cy="474106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075644" y="4067176"/>
            <a:ext cx="477737" cy="419671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797225" y="2306006"/>
            <a:ext cx="1596571" cy="159657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066973" y="2306006"/>
            <a:ext cx="1596571" cy="1596571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06" y="2721738"/>
            <a:ext cx="1367761" cy="7611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312" y="2463850"/>
            <a:ext cx="918402" cy="12060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14" y="2679954"/>
            <a:ext cx="1333000" cy="752571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910729" y="4136366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3171817" y="4136364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B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5438679" y="4136366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7705541" y="4136365"/>
            <a:ext cx="302117" cy="431569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17" y="2507991"/>
            <a:ext cx="696763" cy="118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9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9" y="610380"/>
            <a:ext cx="1535831" cy="7679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8F7483-F24B-6F4A-A22A-5B1ADFDC4C5F}"/>
              </a:ext>
            </a:extLst>
          </p:cNvPr>
          <p:cNvSpPr txBox="1">
            <a:spLocks/>
          </p:cNvSpPr>
          <p:nvPr/>
        </p:nvSpPr>
        <p:spPr>
          <a:xfrm>
            <a:off x="89769" y="1378296"/>
            <a:ext cx="3807318" cy="304610"/>
          </a:xfrm>
          <a:prstGeom prst="rect">
            <a:avLst/>
          </a:prstGeom>
        </p:spPr>
        <p:txBody>
          <a:bodyPr vert="horz" lIns="68604" tIns="34302" rIns="68604" bIns="343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3.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Mỗi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đồ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vật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sau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có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dạng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hình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2000" dirty="0" err="1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gì</a:t>
            </a:r>
            <a:r>
              <a:rPr lang="en-GB" sz="2000" dirty="0">
                <a:solidFill>
                  <a:srgbClr val="40505E"/>
                </a:solidFill>
                <a:latin typeface="Lato" panose="020F0502020204030203" pitchFamily="34" charset="0"/>
                <a:cs typeface="Lato" panose="020F0502020204030203" pitchFamily="34" charset="0"/>
              </a:rPr>
              <a:t>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66" y="1793277"/>
            <a:ext cx="1321820" cy="13150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09" y="2263898"/>
            <a:ext cx="1321820" cy="37384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65" y="1793277"/>
            <a:ext cx="1321793" cy="13150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695" y="2162162"/>
            <a:ext cx="1321820" cy="577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48" y="3933371"/>
            <a:ext cx="2164876" cy="8600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76" y="3933370"/>
            <a:ext cx="2164875" cy="860019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1204686" y="3091543"/>
            <a:ext cx="1161143" cy="849086"/>
          </a:xfrm>
          <a:custGeom>
            <a:avLst/>
            <a:gdLst>
              <a:gd name="connsiteX0" fmla="*/ 0 w 1161143"/>
              <a:gd name="connsiteY0" fmla="*/ 0 h 849086"/>
              <a:gd name="connsiteX1" fmla="*/ 936171 w 1161143"/>
              <a:gd name="connsiteY1" fmla="*/ 326571 h 849086"/>
              <a:gd name="connsiteX2" fmla="*/ 1161143 w 1161143"/>
              <a:gd name="connsiteY2" fmla="*/ 849086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1143" h="849086">
                <a:moveTo>
                  <a:pt x="0" y="0"/>
                </a:moveTo>
                <a:cubicBezTo>
                  <a:pt x="371323" y="92528"/>
                  <a:pt x="742647" y="185057"/>
                  <a:pt x="936171" y="326571"/>
                </a:cubicBezTo>
                <a:cubicBezTo>
                  <a:pt x="1129695" y="468085"/>
                  <a:pt x="1145419" y="658585"/>
                  <a:pt x="1161143" y="8490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243943" y="2634343"/>
            <a:ext cx="3396343" cy="1306286"/>
          </a:xfrm>
          <a:custGeom>
            <a:avLst/>
            <a:gdLst>
              <a:gd name="connsiteX0" fmla="*/ 0 w 3396343"/>
              <a:gd name="connsiteY0" fmla="*/ 0 h 1306286"/>
              <a:gd name="connsiteX1" fmla="*/ 551543 w 3396343"/>
              <a:gd name="connsiteY1" fmla="*/ 725714 h 1306286"/>
              <a:gd name="connsiteX2" fmla="*/ 2721428 w 3396343"/>
              <a:gd name="connsiteY2" fmla="*/ 885371 h 1306286"/>
              <a:gd name="connsiteX3" fmla="*/ 3396343 w 3396343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6343" h="1306286">
                <a:moveTo>
                  <a:pt x="0" y="0"/>
                </a:moveTo>
                <a:cubicBezTo>
                  <a:pt x="48986" y="289076"/>
                  <a:pt x="97972" y="578152"/>
                  <a:pt x="551543" y="725714"/>
                </a:cubicBezTo>
                <a:cubicBezTo>
                  <a:pt x="1005114" y="873276"/>
                  <a:pt x="2247295" y="788609"/>
                  <a:pt x="2721428" y="885371"/>
                </a:cubicBezTo>
                <a:cubicBezTo>
                  <a:pt x="3195561" y="982133"/>
                  <a:pt x="3295952" y="1144209"/>
                  <a:pt x="3396343" y="13062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510971" y="3098800"/>
            <a:ext cx="2866572" cy="841829"/>
          </a:xfrm>
          <a:custGeom>
            <a:avLst/>
            <a:gdLst>
              <a:gd name="connsiteX0" fmla="*/ 2866572 w 2866572"/>
              <a:gd name="connsiteY0" fmla="*/ 0 h 841829"/>
              <a:gd name="connsiteX1" fmla="*/ 1937658 w 2866572"/>
              <a:gd name="connsiteY1" fmla="*/ 515257 h 841829"/>
              <a:gd name="connsiteX2" fmla="*/ 377372 w 2866572"/>
              <a:gd name="connsiteY2" fmla="*/ 493486 h 841829"/>
              <a:gd name="connsiteX3" fmla="*/ 0 w 2866572"/>
              <a:gd name="connsiteY3" fmla="*/ 841829 h 84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572" h="841829">
                <a:moveTo>
                  <a:pt x="2866572" y="0"/>
                </a:moveTo>
                <a:cubicBezTo>
                  <a:pt x="2609548" y="216504"/>
                  <a:pt x="2352525" y="433009"/>
                  <a:pt x="1937658" y="515257"/>
                </a:cubicBezTo>
                <a:cubicBezTo>
                  <a:pt x="1522791" y="597505"/>
                  <a:pt x="700315" y="439057"/>
                  <a:pt x="377372" y="493486"/>
                </a:cubicBezTo>
                <a:cubicBezTo>
                  <a:pt x="54429" y="547915"/>
                  <a:pt x="27214" y="694872"/>
                  <a:pt x="0" y="8418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6836229" y="2735943"/>
            <a:ext cx="720737" cy="1190171"/>
          </a:xfrm>
          <a:custGeom>
            <a:avLst/>
            <a:gdLst>
              <a:gd name="connsiteX0" fmla="*/ 718457 w 720737"/>
              <a:gd name="connsiteY0" fmla="*/ 0 h 1190171"/>
              <a:gd name="connsiteX1" fmla="*/ 645885 w 720737"/>
              <a:gd name="connsiteY1" fmla="*/ 413657 h 1190171"/>
              <a:gd name="connsiteX2" fmla="*/ 224971 w 720737"/>
              <a:gd name="connsiteY2" fmla="*/ 762000 h 1190171"/>
              <a:gd name="connsiteX3" fmla="*/ 0 w 720737"/>
              <a:gd name="connsiteY3" fmla="*/ 1190171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737" h="1190171">
                <a:moveTo>
                  <a:pt x="718457" y="0"/>
                </a:moveTo>
                <a:cubicBezTo>
                  <a:pt x="723295" y="143328"/>
                  <a:pt x="728133" y="286657"/>
                  <a:pt x="645885" y="413657"/>
                </a:cubicBezTo>
                <a:cubicBezTo>
                  <a:pt x="563637" y="540657"/>
                  <a:pt x="332618" y="632581"/>
                  <a:pt x="224971" y="762000"/>
                </a:cubicBezTo>
                <a:cubicBezTo>
                  <a:pt x="117324" y="891419"/>
                  <a:pt x="58662" y="1040795"/>
                  <a:pt x="0" y="11901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53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6013</TotalTime>
  <Words>62</Words>
  <Application>Microsoft Office PowerPoint</Application>
  <PresentationFormat>Custom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Chủ đề 4:  Khối lập phương, Khối hộp chữ nhật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</dc:title>
  <dc:creator>Windows User</dc:creator>
  <cp:lastModifiedBy>Techsi.vn</cp:lastModifiedBy>
  <cp:revision>144</cp:revision>
  <dcterms:created xsi:type="dcterms:W3CDTF">2020-02-21T03:04:01Z</dcterms:created>
  <dcterms:modified xsi:type="dcterms:W3CDTF">2022-12-19T07:57:49Z</dcterms:modified>
</cp:coreProperties>
</file>