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0" r:id="rId4"/>
    <p:sldId id="260" r:id="rId6"/>
    <p:sldId id="257" r:id="rId7"/>
    <p:sldId id="258" r:id="rId8"/>
    <p:sldId id="272" r:id="rId9"/>
    <p:sldId id="266" r:id="rId10"/>
    <p:sldId id="268" r:id="rId11"/>
    <p:sldId id="269" r:id="rId12"/>
    <p:sldId id="259" r:id="rId13"/>
    <p:sldId id="261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231</Words>
  <Application>WPS Presentation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7</cp:revision>
  <dcterms:created xsi:type="dcterms:W3CDTF">2020-08-21T16:44:00Z</dcterms:created>
  <dcterms:modified xsi:type="dcterms:W3CDTF">2020-08-23T07:51:02Z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