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396" r:id="rId5"/>
    <p:sldId id="260" r:id="rId6"/>
    <p:sldId id="375" r:id="rId7"/>
    <p:sldId id="336" r:id="rId8"/>
    <p:sldId id="262" r:id="rId9"/>
    <p:sldId id="263" r:id="rId10"/>
    <p:sldId id="282" r:id="rId11"/>
    <p:sldId id="283" r:id="rId12"/>
    <p:sldId id="284" r:id="rId13"/>
    <p:sldId id="264" r:id="rId14"/>
    <p:sldId id="372" r:id="rId15"/>
    <p:sldId id="355" r:id="rId16"/>
    <p:sldId id="267" r:id="rId17"/>
    <p:sldId id="357" r:id="rId18"/>
    <p:sldId id="350" r:id="rId19"/>
    <p:sldId id="356" r:id="rId20"/>
    <p:sldId id="320" r:id="rId21"/>
    <p:sldId id="382" r:id="rId22"/>
    <p:sldId id="308" r:id="rId23"/>
    <p:sldId id="342" r:id="rId24"/>
    <p:sldId id="383" r:id="rId25"/>
    <p:sldId id="294" r:id="rId26"/>
    <p:sldId id="384" r:id="rId27"/>
    <p:sldId id="314" r:id="rId28"/>
    <p:sldId id="397" r:id="rId29"/>
    <p:sldId id="338" r:id="rId30"/>
    <p:sldId id="398" r:id="rId31"/>
    <p:sldId id="399" r:id="rId32"/>
    <p:sldId id="339" r:id="rId33"/>
    <p:sldId id="326" r:id="rId34"/>
    <p:sldId id="274" r:id="rId35"/>
    <p:sldId id="275" r:id="rId36"/>
    <p:sldId id="395" r:id="rId37"/>
    <p:sldId id="277" r:id="rId38"/>
    <p:sldId id="400" r:id="rId3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 autoAdjust="0"/>
    <p:restoredTop sz="86727" autoAdjust="0"/>
  </p:normalViewPr>
  <p:slideViewPr>
    <p:cSldViewPr>
      <p:cViewPr varScale="1">
        <p:scale>
          <a:sx n="64" d="100"/>
          <a:sy n="64" d="100"/>
        </p:scale>
        <p:origin x="870" y="6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Chênh</a:t>
            </a:r>
            <a:r>
              <a:rPr lang="en-US" baseline="0" smtClean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64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 </a:t>
            </a:r>
            <a:r>
              <a:rPr lang="en-US" dirty="0" err="1"/>
              <a:t>chang</a:t>
            </a:r>
            <a:r>
              <a:rPr lang="en-US" dirty="0"/>
              <a:t>: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gay </a:t>
            </a:r>
            <a:r>
              <a:rPr lang="en-US" dirty="0" err="1"/>
              <a:t>gắt</a:t>
            </a:r>
            <a:r>
              <a:rPr lang="en-US" dirty="0"/>
              <a:t>,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nơi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2831B-76DC-48BE-9F35-9E377BFC63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7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83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2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7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40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1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95249" y="5127723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65" y="457200"/>
            <a:ext cx="73152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6598" y="5439505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96235" y="5434172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Vietkings công bố Top 50 món ăn đặc sản nổi tiếng Việt Nam lần 3 (P31): Măng  Nứa khô Măng Đen (KonTum) - Bếp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19" y="168359"/>
            <a:ext cx="3657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4633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42286" y="5555081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99" y="316749"/>
            <a:ext cx="674367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615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960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7" y="2037342"/>
            <a:ext cx="3608352" cy="20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19" y="2053384"/>
            <a:ext cx="2938459" cy="20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Măng tre bát độ, cây giống to khỏe cho măng to, cực ngọt thơm, giá trị  kinh tế cao | Lazad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65" y="2018054"/>
            <a:ext cx="2780108" cy="20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61519" y="58205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96081" y="5820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58205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85" y="0"/>
            <a:ext cx="7290692" cy="60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244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ang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9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ang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710" y="-94226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99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ăng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0969" y="3009901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ăng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8" y="76200"/>
            <a:ext cx="119488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3329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âng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441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âng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30202" y="3330051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  <a:p>
            <a:pPr algn="ctr"/>
            <a:r>
              <a:rPr lang="en-US" sz="8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  <a:endParaRPr lang="en-US" sz="8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72602" y="3330051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56208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  <a:endParaRPr lang="en-US" sz="88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3"/>
          <a:stretch/>
        </p:blipFill>
        <p:spPr>
          <a:xfrm>
            <a:off x="5052205" y="2501727"/>
            <a:ext cx="2204602" cy="3071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0" y="2162009"/>
            <a:ext cx="3095760" cy="378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0"/>
          <a:stretch/>
        </p:blipFill>
        <p:spPr>
          <a:xfrm>
            <a:off x="8257506" y="2241463"/>
            <a:ext cx="3653942" cy="35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13" y="-232857"/>
            <a:ext cx="12098824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96" y="14211"/>
            <a:ext cx="2239303" cy="141515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21206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95336" y="1183168"/>
            <a:ext cx="10626225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vàng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7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33963" y="2545080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300" smtClean="0">
                <a:solidFill>
                  <a:srgbClr val="FF0000"/>
                </a:solidFill>
                <a:latin typeface="HP001 4 hàng" pitchFamily="34" charset="0"/>
              </a:rPr>
              <a:t>vàng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7630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jăng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95900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89211" y="2545080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4300" smtClean="0">
                <a:solidFill>
                  <a:srgbClr val="FF0000"/>
                </a:solidFill>
                <a:latin typeface="HP001 4 hàng" pitchFamily="34" charset="0"/>
              </a:rPr>
              <a:t>jăng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21381"/>
              </p:ext>
            </p:extLst>
          </p:nvPr>
        </p:nvGraphicFramePr>
        <p:xfrm>
          <a:off x="215396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5284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Ǉầng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264189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03309" y="2545080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Ǉầng </a:t>
            </a:r>
          </a:p>
        </p:txBody>
      </p:sp>
    </p:spTree>
    <p:extLst>
      <p:ext uri="{BB962C8B-B14F-4D97-AF65-F5344CB8AC3E}">
        <p14:creationId xmlns:p14="http://schemas.microsoft.com/office/powerpoint/2010/main" val="14748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5219" r="30955" b="27851"/>
          <a:stretch/>
        </p:blipFill>
        <p:spPr bwMode="auto">
          <a:xfrm>
            <a:off x="4861719" y="1295400"/>
            <a:ext cx="695378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9961" y="135780"/>
            <a:ext cx="2132200" cy="640080"/>
            <a:chOff x="495923" y="1541095"/>
            <a:chExt cx="1603115" cy="480060"/>
          </a:xfrm>
        </p:grpSpPr>
        <p:sp>
          <p:nvSpPr>
            <p:cNvPr id="4" name="Rounded Rectangle 3"/>
            <p:cNvSpPr/>
            <p:nvPr/>
          </p:nvSpPr>
          <p:spPr>
            <a:xfrm>
              <a:off x="581303" y="1582932"/>
              <a:ext cx="1517735" cy="39845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Viết vở</a:t>
              </a:r>
              <a:endPara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95923" y="1541095"/>
              <a:ext cx="481250" cy="4800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0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C045F4-FA57-4E01-83A2-639C806DB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90600"/>
            <a:ext cx="3342425" cy="4797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4547" y="58674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</a:t>
            </a:r>
            <a:r>
              <a:rPr lang="en-US" sz="4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38</a:t>
            </a:r>
            <a:endParaRPr lang="en-US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0491A4-C08C-46DB-AC51-28C11D7E0B0C}"/>
              </a:ext>
            </a:extLst>
          </p:cNvPr>
          <p:cNvGrpSpPr/>
          <p:nvPr/>
        </p:nvGrpSpPr>
        <p:grpSpPr>
          <a:xfrm>
            <a:off x="0" y="8483"/>
            <a:ext cx="8513286" cy="6074129"/>
            <a:chOff x="3739702" y="150041"/>
            <a:chExt cx="4639234" cy="31463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FA5B03-B706-41D8-BC2D-86A4E912E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66123" b="52062"/>
            <a:stretch/>
          </p:blipFill>
          <p:spPr>
            <a:xfrm>
              <a:off x="3739702" y="150041"/>
              <a:ext cx="1586278" cy="312927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0F240A-CE95-48CC-B05D-E0BAB7BB6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935" r="1030" b="52062"/>
            <a:stretch/>
          </p:blipFill>
          <p:spPr>
            <a:xfrm>
              <a:off x="3744674" y="2404600"/>
              <a:ext cx="4634262" cy="891774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0D7E939-E5F0-43AF-B685-31884F07A63F}"/>
              </a:ext>
            </a:extLst>
          </p:cNvPr>
          <p:cNvSpPr txBox="1">
            <a:spLocks/>
          </p:cNvSpPr>
          <p:nvPr/>
        </p:nvSpPr>
        <p:spPr>
          <a:xfrm>
            <a:off x="2960954" y="1731220"/>
            <a:ext cx="10489585" cy="2163766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87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38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(Phan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55C44-82B7-4AC9-9F5A-5CA5DF766CB3}"/>
              </a:ext>
            </a:extLst>
          </p:cNvPr>
          <p:cNvSpPr txBox="1"/>
          <p:nvPr/>
        </p:nvSpPr>
        <p:spPr>
          <a:xfrm>
            <a:off x="6974516" y="1564367"/>
            <a:ext cx="1620342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19D14-0EBA-4942-86AF-29BA1188D019}"/>
              </a:ext>
            </a:extLst>
          </p:cNvPr>
          <p:cNvSpPr txBox="1"/>
          <p:nvPr/>
        </p:nvSpPr>
        <p:spPr>
          <a:xfrm>
            <a:off x="8333431" y="1564366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AFC7D-8521-464C-BB0E-8CF6FFB887A0}"/>
              </a:ext>
            </a:extLst>
          </p:cNvPr>
          <p:cNvSpPr txBox="1"/>
          <p:nvPr/>
        </p:nvSpPr>
        <p:spPr>
          <a:xfrm>
            <a:off x="9931526" y="1564365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3F55D-462F-467C-92B3-6F6C247499AF}"/>
              </a:ext>
            </a:extLst>
          </p:cNvPr>
          <p:cNvSpPr txBox="1"/>
          <p:nvPr/>
        </p:nvSpPr>
        <p:spPr>
          <a:xfrm>
            <a:off x="6665778" y="2170021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EE004-0B18-4A6C-8565-A0F9A8CAFC55}"/>
              </a:ext>
            </a:extLst>
          </p:cNvPr>
          <p:cNvSpPr txBox="1"/>
          <p:nvPr/>
        </p:nvSpPr>
        <p:spPr>
          <a:xfrm>
            <a:off x="8263873" y="2170020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F7840-3AE2-47D5-8F84-07EBA1D2A536}"/>
              </a:ext>
            </a:extLst>
          </p:cNvPr>
          <p:cNvSpPr txBox="1"/>
          <p:nvPr/>
        </p:nvSpPr>
        <p:spPr>
          <a:xfrm>
            <a:off x="4750823" y="2781767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28710-6EE7-4C1F-8A1C-B5CCEF50D365}"/>
              </a:ext>
            </a:extLst>
          </p:cNvPr>
          <p:cNvSpPr txBox="1"/>
          <p:nvPr/>
        </p:nvSpPr>
        <p:spPr>
          <a:xfrm>
            <a:off x="3720032" y="3382871"/>
            <a:ext cx="198930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endParaRPr lang="en-US" sz="4389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3519" y="619251"/>
            <a:ext cx="2552566" cy="752343"/>
            <a:chOff x="115141" y="1607909"/>
            <a:chExt cx="1919172" cy="564259"/>
          </a:xfrm>
        </p:grpSpPr>
        <p:sp>
          <p:nvSpPr>
            <p:cNvPr id="19" name="Rounded Rectangle 18"/>
            <p:cNvSpPr/>
            <p:nvPr/>
          </p:nvSpPr>
          <p:spPr>
            <a:xfrm>
              <a:off x="384358" y="1641824"/>
              <a:ext cx="1649955" cy="53034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15141" y="1607909"/>
              <a:ext cx="550001" cy="5486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8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56519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47119" y="5029200"/>
            <a:ext cx="7010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 chang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38119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2573" y="3144534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930A85-57F8-4D42-BDBD-A8187B927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37941" r="48784" b="43170"/>
          <a:stretch/>
        </p:blipFill>
        <p:spPr>
          <a:xfrm>
            <a:off x="16823" y="1087779"/>
            <a:ext cx="12175375" cy="32280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B6F1A6-546D-4513-8FDD-8CA28BFB581D}"/>
              </a:ext>
            </a:extLst>
          </p:cNvPr>
          <p:cNvSpPr txBox="1"/>
          <p:nvPr/>
        </p:nvSpPr>
        <p:spPr>
          <a:xfrm>
            <a:off x="836818" y="5170120"/>
            <a:ext cx="1130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rặng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ECA88B-4626-4A2E-884B-0B2AB234A88C}"/>
              </a:ext>
            </a:extLst>
          </p:cNvPr>
          <p:cNvSpPr txBox="1"/>
          <p:nvPr/>
        </p:nvSpPr>
        <p:spPr>
          <a:xfrm>
            <a:off x="4494418" y="5170120"/>
            <a:ext cx="167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B99BF6-D408-439B-8EE2-B9CCC2E17A77}"/>
              </a:ext>
            </a:extLst>
          </p:cNvPr>
          <p:cNvSpPr txBox="1"/>
          <p:nvPr/>
        </p:nvSpPr>
        <p:spPr>
          <a:xfrm>
            <a:off x="2898374" y="5170120"/>
            <a:ext cx="167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A99E1-CD51-4323-816C-7D403B4D7906}"/>
              </a:ext>
            </a:extLst>
          </p:cNvPr>
          <p:cNvSpPr txBox="1"/>
          <p:nvPr/>
        </p:nvSpPr>
        <p:spPr>
          <a:xfrm>
            <a:off x="1219203" y="5170120"/>
            <a:ext cx="167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4C0E4F-C9A1-42B4-9327-E3320A374C4B}"/>
              </a:ext>
            </a:extLst>
          </p:cNvPr>
          <p:cNvSpPr txBox="1"/>
          <p:nvPr/>
        </p:nvSpPr>
        <p:spPr>
          <a:xfrm>
            <a:off x="8969436" y="5170120"/>
            <a:ext cx="167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807" y="13276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0491A4-C08C-46DB-AC51-28C11D7E0B0C}"/>
              </a:ext>
            </a:extLst>
          </p:cNvPr>
          <p:cNvGrpSpPr/>
          <p:nvPr/>
        </p:nvGrpSpPr>
        <p:grpSpPr>
          <a:xfrm>
            <a:off x="0" y="8483"/>
            <a:ext cx="8513286" cy="6074129"/>
            <a:chOff x="3739702" y="150041"/>
            <a:chExt cx="4639234" cy="31463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FA5B03-B706-41D8-BC2D-86A4E912E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66123" b="52062"/>
            <a:stretch/>
          </p:blipFill>
          <p:spPr>
            <a:xfrm>
              <a:off x="3739702" y="150041"/>
              <a:ext cx="1586278" cy="312927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0F240A-CE95-48CC-B05D-E0BAB7BB6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935" r="1030" b="52062"/>
            <a:stretch/>
          </p:blipFill>
          <p:spPr>
            <a:xfrm>
              <a:off x="3744674" y="2404600"/>
              <a:ext cx="4634262" cy="891774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0D7E939-E5F0-43AF-B685-31884F07A63F}"/>
              </a:ext>
            </a:extLst>
          </p:cNvPr>
          <p:cNvSpPr txBox="1">
            <a:spLocks/>
          </p:cNvSpPr>
          <p:nvPr/>
        </p:nvSpPr>
        <p:spPr>
          <a:xfrm>
            <a:off x="2960954" y="1731220"/>
            <a:ext cx="10489585" cy="2163766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87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38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4389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4389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389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89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4389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4389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389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4389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389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389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389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4389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4389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(Phan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3519" y="619251"/>
            <a:ext cx="2552566" cy="752343"/>
            <a:chOff x="115141" y="1607909"/>
            <a:chExt cx="1919172" cy="56425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641824"/>
              <a:ext cx="1649955" cy="53034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5141" y="1607909"/>
              <a:ext cx="550001" cy="5486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2280345" y="3017425"/>
            <a:ext cx="57008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39619" y="5155831"/>
            <a:ext cx="10482603" cy="12364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trong bài?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610084" y="1133140"/>
            <a:ext cx="1319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84678" y="1801241"/>
            <a:ext cx="5320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57149" y="3582759"/>
            <a:ext cx="85483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57148" y="1233716"/>
            <a:ext cx="10489585" cy="2163766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38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8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38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4389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8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38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9619" y="5155831"/>
            <a:ext cx="10482603" cy="12364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8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 nay mèo con đi học, thời tiết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9619" y="5155831"/>
            <a:ext cx="10482603" cy="12364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8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đi học, mèo con mang theo những gì?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2FFDFF56-4D0E-4768-BC70-ADC17114F787}"/>
              </a:ext>
            </a:extLst>
          </p:cNvPr>
          <p:cNvSpPr/>
          <p:nvPr/>
        </p:nvSpPr>
        <p:spPr>
          <a:xfrm>
            <a:off x="839617" y="5173367"/>
            <a:ext cx="10482603" cy="12364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8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nhận xét về nhân vật mèo con?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ECB160A-D983-47CC-AC17-3968548B0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78" y="29581"/>
            <a:ext cx="1827260" cy="8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5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2270919" y="29718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26619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trong bài?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603956" y="1082842"/>
            <a:ext cx="1322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80719" y="1752600"/>
            <a:ext cx="533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45185" y="3581400"/>
            <a:ext cx="8569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45185" y="1183668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619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 nay mèo con đi học, thời tiết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6619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đi học, mèo con mang theo những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6619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nhận xét về nhân vật mèo con?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99519" y="4343400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23" y="-76200"/>
            <a:ext cx="8188315" cy="436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04319" y="943705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trăng và mặt trời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" t="58246" b="1478"/>
          <a:stretch/>
        </p:blipFill>
        <p:spPr>
          <a:xfrm>
            <a:off x="2042319" y="1836821"/>
            <a:ext cx="80894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32719" y="1371600"/>
            <a:ext cx="3886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540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66319" y="2133600"/>
            <a:ext cx="175260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95319" y="1371600"/>
            <a:ext cx="3886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lời</a:t>
            </a:r>
            <a:endParaRPr lang="en-US" sz="540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56261" y="2119086"/>
            <a:ext cx="15240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2719" y="3200400"/>
            <a:ext cx="3886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áng</a:t>
            </a:r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sớm</a:t>
            </a:r>
            <a:endParaRPr lang="en-US" sz="540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00803" y="4108602"/>
            <a:ext cx="1375230" cy="8382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95319" y="3200400"/>
            <a:ext cx="3886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niu</a:t>
            </a:r>
            <a:endParaRPr lang="en-US" sz="540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36656" y="3944564"/>
            <a:ext cx="1502795" cy="8382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1524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73552" y="396922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2819400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594024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</a:t>
            </a:r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030" y="5568513"/>
            <a:ext cx="995377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2800" b="1" i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thầy cô share sản phẩm, vui lòng hãy để nguồn tác giả ạ.</a:t>
            </a:r>
          </a:p>
          <a:p>
            <a:pPr algn="just"/>
            <a:r>
              <a:rPr lang="en-US" sz="2800" b="1" i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văn minh và tự trọng khi lan toả tài liệu.</a:t>
            </a:r>
            <a:endParaRPr lang="en-US" sz="4000" b="1" i="1">
              <a:solidFill>
                <a:srgbClr val="FF0000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429000"/>
          </a:xfrm>
          <a:prstGeom prst="rect">
            <a:avLst/>
          </a:prstGeom>
          <a:solidFill>
            <a:srgbClr val="FFD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259961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rgbClr val="0070C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6272" y="837549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59</a:t>
            </a:r>
            <a:endParaRPr lang="en-US" sz="5300" b="1">
              <a:solidFill>
                <a:srgbClr val="0070C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9117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 ăng  âng</a:t>
            </a:r>
            <a:endParaRPr lang="en-US" sz="88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43789" y="5638800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 smtClean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661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1051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25531" y="475072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07504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919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115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3277" y="3505200"/>
            <a:ext cx="2807970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115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5080" y="351296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0687" y="349692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826" y="3520078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9509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5131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115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0745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8126" y="352286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1272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06572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61703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11991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5634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29372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44672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36104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48442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62374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76000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13719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29019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20451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19571" y="41042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14248" y="414688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461676" y="41202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791272" y="4038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06572" y="4060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29372" y="49223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44672" y="4943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36104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13719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729019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920451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16" y="-209321"/>
            <a:ext cx="7381219" cy="4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4098</TotalTime>
  <Words>1079</Words>
  <Application>Microsoft Office PowerPoint</Application>
  <PresentationFormat>Custom</PresentationFormat>
  <Paragraphs>265</Paragraphs>
  <Slides>38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.VnArial</vt:lpstr>
      <vt:lpstr>.VnCooper</vt:lpstr>
      <vt:lpstr>Akronism</vt:lpstr>
      <vt:lpstr>Arabia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558</cp:revision>
  <dcterms:created xsi:type="dcterms:W3CDTF">2021-05-08T14:00:55Z</dcterms:created>
  <dcterms:modified xsi:type="dcterms:W3CDTF">2021-12-03T04:01:07Z</dcterms:modified>
</cp:coreProperties>
</file>