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0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3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00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0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9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22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62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0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1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70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F5B9-BF75-47EA-9FDF-7327ACA832C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441" y="1852049"/>
            <a:ext cx="914669" cy="7886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45163" y="1267274"/>
            <a:ext cx="5366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GIA LÂM</a:t>
            </a:r>
            <a:b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ĐẶNG XÁ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5229" y="2724136"/>
            <a:ext cx="688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 </a:t>
            </a:r>
            <a:r>
              <a:rPr lang="en-US" sz="3200" b="1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 2</a:t>
            </a:r>
            <a:endParaRPr lang="en-US" sz="3200" b="1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9566" y="3308911"/>
            <a:ext cx="5962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05/02/2024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01/03/2024</a:t>
            </a:r>
            <a:endParaRPr lang="en-US" sz="2400" b="1" dirty="0">
              <a:ln w="0"/>
              <a:solidFill>
                <a:srgbClr val="4472C4">
                  <a:lumMod val="75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0473" y="6243783"/>
            <a:ext cx="8662708" cy="5218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i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6464" y="3909075"/>
            <a:ext cx="296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179" y="4370740"/>
            <a:ext cx="4307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7336362" y="3344591"/>
            <a:ext cx="4481586" cy="29478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3485817" y="922264"/>
            <a:ext cx="4481586" cy="299919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-43752" y="3525174"/>
            <a:ext cx="4481586" cy="29478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3773780" y="3679587"/>
            <a:ext cx="4464362" cy="293647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-162660" y="922264"/>
            <a:ext cx="4481586" cy="29478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794083" y="1394951"/>
            <a:ext cx="78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3769" y="372950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 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 GIÁO BÉ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63699" y="1442144"/>
            <a:ext cx="889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98922" y="415356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387842" y="387458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18180" y="4067236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8263" y="2251678"/>
            <a:ext cx="227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1001" y="2047172"/>
            <a:ext cx="3331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TDGH: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zichzac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3 - 4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TCVĐ: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87138" y="1755146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28" hidden="1"/>
          <p:cNvSpPr/>
          <p:nvPr/>
        </p:nvSpPr>
        <p:spPr>
          <a:xfrm>
            <a:off x="1658001" y="1820825"/>
            <a:ext cx="1718618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12214" y="1746093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  HỌC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710" y="4642874"/>
            <a:ext cx="3011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45065" y="4736381"/>
            <a:ext cx="2999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76989" y="4449159"/>
            <a:ext cx="2999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4350450" y="533259"/>
            <a:ext cx="4235906" cy="326892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2658829" y="3060627"/>
            <a:ext cx="4235906" cy="326892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6592906" y="3060627"/>
            <a:ext cx="4235906" cy="32689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8022643" y="426935"/>
            <a:ext cx="4235906" cy="3268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620971" y="474008"/>
            <a:ext cx="4235906" cy="326892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 ĐẾN NGÀY 16/02/2024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 GIÁO BÉ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08948" y="392073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67433" y="130585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75812" y="38369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98255" y="6257594"/>
            <a:ext cx="8454888" cy="6789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21332" y="1353229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4327" y="4849607"/>
            <a:ext cx="341588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lì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xì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16182" y="4321490"/>
            <a:ext cx="1265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KPKH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14421" y="1408744"/>
            <a:ext cx="1042377" cy="38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7416" y="2418171"/>
            <a:ext cx="292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880847" y="2289410"/>
            <a:ext cx="292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51368" y="2429787"/>
            <a:ext cx="292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NGHỈ TẾT NGUYÊN ĐÁN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55310" y="5012128"/>
            <a:ext cx="3164908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39370" algn="ctr">
              <a:lnSpc>
                <a:spcPts val="1595"/>
              </a:lnSpc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pháo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71927" y="4377974"/>
            <a:ext cx="2068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1554964" y="3659299"/>
            <a:ext cx="3881097" cy="28706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8118812" y="844749"/>
            <a:ext cx="3881097" cy="287067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5106917" y="3620184"/>
            <a:ext cx="3881097" cy="287067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4362461" y="918344"/>
            <a:ext cx="3881097" cy="28706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241612" y="918345"/>
            <a:ext cx="3881097" cy="28706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 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 GIÁO BÉ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89587" y="1332408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51087" y="39677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70473" y="133240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4425" y="122358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2202" y="392827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3699" y="1956036"/>
            <a:ext cx="197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1458" y="2099818"/>
            <a:ext cx="3115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TCVĐ: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32905" y="2138174"/>
            <a:ext cx="2386422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2161" y="4753608"/>
            <a:ext cx="3177309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3547" y="4565223"/>
            <a:ext cx="2386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50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71108" y="1710246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39699" y="1683783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64898" y="4381921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51089" y="4380557"/>
            <a:ext cx="2655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LÀM QUEN VỚI TOÁN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68160" y="1662948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5230547" y="3879483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1480824" y="3767799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8347293" y="1411115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4567840" y="1446936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944620" y="1435401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IV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NGÀY22/01/2024 ĐẾN NGÀY 25/01/2024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 GIÁO BÉ </a:t>
            </a: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67810" y="1627430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97077" y="4057575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24860" y="145629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4538" y="1456293"/>
            <a:ext cx="803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78928" y="39496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1125" y="2498981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Hạt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đỗ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nảy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4565" y="2306621"/>
            <a:ext cx="2666538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algn="ctr">
              <a:lnSpc>
                <a:spcPts val="1485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TDGH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 2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gôn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61938" y="2188520"/>
            <a:ext cx="3068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DVĐ: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bông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NH: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2538" y="4522686"/>
            <a:ext cx="2627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hạt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STEAM)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39268" y="4650427"/>
            <a:ext cx="260017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algn="ctr">
              <a:lnSpc>
                <a:spcPts val="1505"/>
              </a:lnSpc>
              <a:spcAft>
                <a:spcPts val="800"/>
              </a:spcAft>
            </a:pP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" algn="ctr">
              <a:lnSpc>
                <a:spcPts val="1505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STEAM)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7961" y="1852143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349821" y="1852143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29664" y="4297727"/>
            <a:ext cx="1718618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09941" y="4426907"/>
            <a:ext cx="1518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KHÁM PHÁ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99496" y="2007121"/>
            <a:ext cx="126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1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416</Words>
  <Application>Microsoft Office PowerPoint</Application>
  <PresentationFormat>Custom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HH</cp:lastModifiedBy>
  <cp:revision>41</cp:revision>
  <dcterms:created xsi:type="dcterms:W3CDTF">2023-11-30T15:47:41Z</dcterms:created>
  <dcterms:modified xsi:type="dcterms:W3CDTF">2024-02-05T06:14:14Z</dcterms:modified>
</cp:coreProperties>
</file>