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18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5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44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605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3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00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30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979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22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862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0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01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066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709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3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1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31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54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954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2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4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3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3F5B9-BF75-47EA-9FDF-7327ACA832CB}" type="datetimeFigureOut">
              <a:rPr lang="en-US" smtClean="0"/>
              <a:t>3/3/2024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07BEA-93AD-4105-AB28-0080D5C93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33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A3532-7CD1-47EC-AAF0-083F8B12899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536A8-26B4-4E68-9E6F-6BDC3ADFCD9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2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7648" y="1852049"/>
            <a:ext cx="1328357" cy="11454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445163" y="1267274"/>
            <a:ext cx="5366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GIA LÂM</a:t>
            </a:r>
            <a:b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ĐẶNG XÁ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5229" y="2997459"/>
            <a:ext cx="688109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GIÁO DỤC THÁNG </a:t>
            </a:r>
            <a:r>
              <a:rPr lang="en-US" sz="3200" b="1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FF000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9565" y="3566202"/>
            <a:ext cx="59629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04/03/2024 </a:t>
            </a:r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n w="0"/>
                <a:solidFill>
                  <a:srgbClr val="4472C4">
                    <a:lumMod val="75000"/>
                  </a:srgb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29/03/2024</a:t>
            </a:r>
            <a:endParaRPr lang="en-US" sz="2400" b="1" dirty="0">
              <a:ln w="0"/>
              <a:solidFill>
                <a:srgbClr val="4472C4">
                  <a:lumMod val="75000"/>
                </a:srgb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0473" y="6243783"/>
            <a:ext cx="8662708" cy="5218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i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7256" y="4109035"/>
            <a:ext cx="2962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C4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179" y="4602560"/>
            <a:ext cx="4307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Oanh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6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6081394" y="3778200"/>
            <a:ext cx="4481586" cy="294780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3267022" y="1000999"/>
            <a:ext cx="4836370" cy="323663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6740595" y="974548"/>
            <a:ext cx="5282503" cy="347461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1147342" y="3778200"/>
            <a:ext cx="5142693" cy="338265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6736" b="98337" l="556" r="491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6897" r="51616"/>
          <a:stretch/>
        </p:blipFill>
        <p:spPr>
          <a:xfrm>
            <a:off x="-309544" y="985577"/>
            <a:ext cx="4991422" cy="3283151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794083" y="1394951"/>
            <a:ext cx="7841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53769" y="372950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04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/03/2024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/02/2024</a:t>
            </a:r>
            <a:endParaRPr kumimoji="0" lang="en-US" sz="2000" b="1" i="0" u="none" strike="noStrike" kern="1200" cap="none" spc="0" normalizeH="0" baseline="0" noProof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MẪU GIÁO BÉ 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09912" y="1436709"/>
            <a:ext cx="889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75894" y="4449159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872" y="4281366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961649" y="1533181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342" y="2211498"/>
            <a:ext cx="2255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Dán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hoa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tặng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mẹ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31001" y="2172785"/>
            <a:ext cx="3331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TDGH: </a:t>
            </a: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VĐCB: Bò cao</a:t>
            </a:r>
          </a:p>
          <a:p>
            <a:pPr algn="ctr"/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TCVĐ: Tung bóng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13919" y="1771728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 DỤC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9" name="Rectangle 28" hidden="1"/>
          <p:cNvSpPr/>
          <p:nvPr/>
        </p:nvSpPr>
        <p:spPr>
          <a:xfrm>
            <a:off x="1658001" y="1820825"/>
            <a:ext cx="1718618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12214" y="1746093"/>
            <a:ext cx="1326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VĂN  HỌC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90838" y="2328515"/>
            <a:ext cx="30110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(NDTT) VĐ: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8/3</a:t>
            </a:r>
          </a:p>
          <a:p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(NDKH) NH: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49493" y="5164524"/>
            <a:ext cx="29994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Dạy trẻ tách - gộp 1 nhóm đối tượng giống nhau trong phạm vi 4 thành 2 phần.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68278" y="5086306"/>
            <a:ext cx="29994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 bưu thiếp</a:t>
            </a:r>
          </a:p>
          <a:p>
            <a:pPr algn="ctr"/>
            <a:r>
              <a:rPr lang="vi-VN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(Tiết đề tài)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479388" y="1942443"/>
            <a:ext cx="180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 NHẠC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49493" y="4794526"/>
            <a:ext cx="265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09812" y="4650698"/>
            <a:ext cx="1772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 HÌNH</a:t>
            </a:r>
            <a:endParaRPr lang="en-US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3837831" y="500244"/>
            <a:ext cx="4641557" cy="358196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1896425" y="3233647"/>
            <a:ext cx="4696481" cy="362435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6592906" y="3070469"/>
            <a:ext cx="4907928" cy="378753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7871950" y="592987"/>
            <a:ext cx="4521380" cy="34892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45556" l="5000" r="502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727" r="50000" b="53687"/>
          <a:stretch/>
        </p:blipFill>
        <p:spPr>
          <a:xfrm>
            <a:off x="-367754" y="475711"/>
            <a:ext cx="4705137" cy="3631033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1984815" y="408304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THÁNG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112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/03/2024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 NGÀY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15/03/2024</a:t>
            </a:r>
            <a:endParaRPr kumimoji="0" lang="en-US" sz="2000" b="1" i="0" u="none" strike="noStrike" kern="1200" cap="none" spc="0" normalizeH="0" baseline="0" noProof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MẪU GIÁO BÉ 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44665" y="417473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9967433" y="1464711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892695" y="3990066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98255" y="6257594"/>
            <a:ext cx="8658635" cy="478057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46617" y="148552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8255" y="5327087"/>
            <a:ext cx="4440366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 hiểu 1 số con vật nuôi trong gia đình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000612" y="4674313"/>
            <a:ext cx="12658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KPKH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803052" y="1464711"/>
            <a:ext cx="1042377" cy="38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15905" y="5213081"/>
            <a:ext cx="3164908" cy="502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marR="39370" algn="ctr">
              <a:lnSpc>
                <a:spcPts val="1595"/>
              </a:lnSpc>
              <a:spcAft>
                <a:spcPts val="0"/>
              </a:spcAft>
            </a:pPr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Vẽ gà con</a:t>
            </a:r>
          </a:p>
          <a:p>
            <a:pPr marL="72390" marR="39370" algn="ctr">
              <a:lnSpc>
                <a:spcPts val="1595"/>
              </a:lnSpc>
              <a:spcAft>
                <a:spcPts val="0"/>
              </a:spcAft>
            </a:pPr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(Tiết đề tài) (MT77)</a:t>
            </a:r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560655" y="4614120"/>
            <a:ext cx="15719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7265" y="1854854"/>
            <a:ext cx="149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7643" y="1854854"/>
            <a:ext cx="142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THỂ DỤC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34199" y="1860097"/>
            <a:ext cx="1572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78794" y="2340509"/>
            <a:ext cx="27560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con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3821" y="2337599"/>
            <a:ext cx="3068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VĐCB: Bật qua dây</a:t>
            </a:r>
          </a:p>
          <a:p>
            <a:pPr algn="ctr"/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TCVĐ: Chuyền bóng qua đầu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60655" y="2340509"/>
            <a:ext cx="3339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(NDTT) DH: Đàn gà con</a:t>
            </a:r>
          </a:p>
          <a:p>
            <a:pPr algn="ctr"/>
            <a:r>
              <a:rPr lang="vi-VN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(NDKH) TCÂN: Ai nhanh nhất </a:t>
            </a:r>
          </a:p>
        </p:txBody>
      </p:sp>
    </p:spTree>
    <p:extLst>
      <p:ext uri="{BB962C8B-B14F-4D97-AF65-F5344CB8AC3E}">
        <p14:creationId xmlns:p14="http://schemas.microsoft.com/office/powerpoint/2010/main" val="25747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1554964" y="3659299"/>
            <a:ext cx="3881097" cy="287067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8118812" y="844749"/>
            <a:ext cx="3881097" cy="287067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5106917" y="3620184"/>
            <a:ext cx="3881097" cy="287067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4362461" y="918344"/>
            <a:ext cx="3881097" cy="28706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5537" b="98949" l="50156" r="9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820" t="65589" r="5507"/>
          <a:stretch/>
        </p:blipFill>
        <p:spPr>
          <a:xfrm>
            <a:off x="241612" y="918345"/>
            <a:ext cx="3881097" cy="28706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/03/2024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 NGÀY </a:t>
            </a:r>
            <a:r>
              <a:rPr lang="en-US" sz="2000" b="1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/03/2024</a:t>
            </a:r>
            <a:endParaRPr kumimoji="0" lang="en-US" sz="2000" b="1" i="0" u="none" strike="noStrike" kern="1200" cap="none" spc="0" normalizeH="0" baseline="0" noProof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MẪU GIÁO BÉ 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89587" y="1332408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51087" y="39677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670473" y="1332408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954425" y="1223587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732202" y="3928272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00B05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26584" y="2144253"/>
            <a:ext cx="28490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Thơ: Rong và cá.</a:t>
            </a:r>
          </a:p>
          <a:p>
            <a:pPr algn="ctr"/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(Đa số trẻ chưa biết) </a:t>
            </a:r>
          </a:p>
          <a:p>
            <a:pPr algn="ctr"/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81458" y="2099818"/>
            <a:ext cx="31152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VĐCB: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Đập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sàn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bắt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TCVĐ: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Chuyền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bóng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sang 2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bên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8844044" y="2280084"/>
            <a:ext cx="2764143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(NDTT) VĐ: Cá vàng bơi</a:t>
            </a:r>
          </a:p>
          <a:p>
            <a:pPr algn="ctr">
              <a:lnSpc>
                <a:spcPts val="1575"/>
              </a:lnSpc>
              <a:spcAft>
                <a:spcPts val="800"/>
              </a:spcAft>
            </a:pP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(NDKH) NH: Chú ếch con </a:t>
            </a:r>
            <a:endParaRPr lang="vi-VN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56023" y="4813958"/>
            <a:ext cx="317730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1905" algn="ctr">
              <a:lnSpc>
                <a:spcPct val="107000"/>
              </a:lnSpc>
              <a:spcAft>
                <a:spcPts val="800"/>
              </a:spcAft>
              <a:tabLst>
                <a:tab pos="3543300" algn="l"/>
              </a:tabLst>
            </a:pP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quy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tắc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xen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kẽ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(MT29)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23547" y="4796843"/>
            <a:ext cx="2386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" indent="-1905" algn="ctr" fontAlgn="t">
              <a:tabLst>
                <a:tab pos="3543300" algn="l"/>
              </a:tabLst>
            </a:pP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Vẽ bộ lông cừu </a:t>
            </a:r>
          </a:p>
          <a:p>
            <a:pPr marL="635" indent="-1905" algn="ctr" fontAlgn="t">
              <a:tabLst>
                <a:tab pos="3543300" algn="l"/>
              </a:tabLst>
            </a:pPr>
            <a:r>
              <a:rPr lang="vi-VN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(Tiết đề tài)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671108" y="1710246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THỂ DỤC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539699" y="1683783"/>
            <a:ext cx="13728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464898" y="4381921"/>
            <a:ext cx="1593086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451089" y="4380557"/>
            <a:ext cx="26558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LÀM QUEN VỚI TOÁN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568160" y="1662948"/>
            <a:ext cx="1593086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867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5230547" y="3879483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1480824" y="3767799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8347293" y="1411115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4573786" y="1435401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5" t="36296" r="10668" b="36149"/>
          <a:stretch/>
        </p:blipFill>
        <p:spPr>
          <a:xfrm>
            <a:off x="944620" y="1435401"/>
            <a:ext cx="3410284" cy="20325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1984816" y="393493"/>
            <a:ext cx="768565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CHƯƠNG TRÌNH HỌC TUẦN</a:t>
            </a:r>
            <a:r>
              <a:rPr kumimoji="0" lang="en-US" sz="2000" b="1" i="0" u="none" strike="noStrike" kern="1200" cap="none" spc="0" normalizeH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IV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THÁNG </a:t>
            </a:r>
            <a:r>
              <a:rPr lang="en-US" sz="2000" b="1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03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 2024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TỪ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NGÀY 25/03/2024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 NGÀY </a:t>
            </a:r>
            <a:r>
              <a:rPr kumimoji="0" lang="en-US" sz="2000" b="1" i="0" u="none" strike="noStrike" kern="1200" cap="none" spc="0" normalizeH="0" baseline="0" noProof="0" dirty="0" smtClean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29/03/2024</a:t>
            </a:r>
            <a:endParaRPr kumimoji="0" lang="en-US" sz="2000" b="1" i="0" u="none" strike="noStrike" kern="1200" cap="none" spc="0" normalizeH="0" baseline="0" noProof="0" dirty="0" smtClean="0">
              <a:ln w="0"/>
              <a:solidFill>
                <a:srgbClr val="7030A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 w="0"/>
              <a:solidFill>
                <a:srgbClr val="0070C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462" y="38579"/>
            <a:ext cx="50499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 w="12700">
                  <a:solidFill>
                    <a:srgbClr val="E6B91E">
                      <a:lumMod val="50000"/>
                    </a:srgbClr>
                  </a:solidFill>
                  <a:prstDash val="solid"/>
                </a:ln>
                <a:solidFill>
                  <a:srgbClr val="92D050"/>
                </a:solidFill>
                <a:effectLst>
                  <a:innerShdw blurRad="177800">
                    <a:srgbClr val="E6B91E">
                      <a:lumMod val="50000"/>
                    </a:srgbClr>
                  </a:inn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LỚP MẪU GIÁO BÉ C4</a:t>
            </a:r>
            <a:endParaRPr kumimoji="0" lang="en-US" sz="2400" b="1" i="0" u="none" strike="noStrike" kern="1200" cap="none" spc="0" normalizeH="0" baseline="0" noProof="0" dirty="0">
              <a:ln w="12700">
                <a:solidFill>
                  <a:srgbClr val="E6B91E">
                    <a:lumMod val="50000"/>
                  </a:srgbClr>
                </a:solidFill>
                <a:prstDash val="solid"/>
              </a:ln>
              <a:solidFill>
                <a:srgbClr val="92D050"/>
              </a:solidFill>
              <a:effectLst>
                <a:innerShdw blurRad="177800">
                  <a:srgbClr val="E6B91E">
                    <a:lumMod val="50000"/>
                  </a:srgbClr>
                </a:inn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13526" y="6289964"/>
            <a:ext cx="8487217" cy="49414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>
                <a:gd name="adj" fmla="val 83550"/>
              </a:avLst>
            </a:prstTxWarp>
            <a:spAutoFit/>
          </a:bodyPr>
          <a:lstStyle/>
          <a:p>
            <a:pPr algn="ctr"/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hạnh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đong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en-US" sz="2800" i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b="0" i="1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67810" y="1627430"/>
            <a:ext cx="9328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97077" y="4057575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524860" y="145629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714538" y="1456293"/>
            <a:ext cx="803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78928" y="3949633"/>
            <a:ext cx="7777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3162" y="2498981"/>
            <a:ext cx="3507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Truyện: Bác gấu đen và 2 chú thỏ. </a:t>
            </a:r>
          </a:p>
          <a:p>
            <a:pPr algn="ctr"/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(Đa số trẻ chưa biết) </a:t>
            </a:r>
          </a:p>
        </p:txBody>
      </p:sp>
      <p:sp>
        <p:nvSpPr>
          <p:cNvPr id="4" name="Rectangle 3"/>
          <p:cNvSpPr/>
          <p:nvPr/>
        </p:nvSpPr>
        <p:spPr>
          <a:xfrm>
            <a:off x="4945659" y="2427245"/>
            <a:ext cx="2666538" cy="675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" algn="ctr">
              <a:lnSpc>
                <a:spcPts val="1485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VĐCB: Tung và bắt bóng</a:t>
            </a:r>
          </a:p>
          <a:p>
            <a:pPr marL="72390" algn="ctr">
              <a:lnSpc>
                <a:spcPts val="1485"/>
              </a:lnSpc>
              <a:spcAft>
                <a:spcPts val="0"/>
              </a:spcAft>
              <a:tabLst>
                <a:tab pos="177800" algn="l"/>
              </a:tabLst>
            </a:pPr>
            <a:r>
              <a:rPr lang="vi-VN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TCVĐ: Ếch ở dưới ao (MT4) </a:t>
            </a:r>
            <a:endParaRPr lang="vi-VN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89257" y="2365953"/>
            <a:ext cx="3068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(NDTT) DH: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Voi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xiếc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(NDKH) TC: Ai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nhanh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nhất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2538" y="4522686"/>
            <a:ext cx="26276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hiểu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rừng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39267" y="4895782"/>
            <a:ext cx="28080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algn="ctr">
              <a:spcAft>
                <a:spcPts val="800"/>
              </a:spcAft>
            </a:pP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tuộc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STEAM) </a:t>
            </a:r>
            <a:endParaRPr lang="en-US" dirty="0">
              <a:solidFill>
                <a:srgbClr val="00B05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07961" y="1852143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THỂ DỤC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349821" y="1852143"/>
            <a:ext cx="14810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ÂM NHẠC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029664" y="4297727"/>
            <a:ext cx="1718618" cy="371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TẠO HÌNH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09941" y="4426907"/>
            <a:ext cx="15181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KHÁM PHÁ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99496" y="2007121"/>
            <a:ext cx="12695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VĂN HỌC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818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518</Words>
  <Application>Microsoft Office PowerPoint</Application>
  <PresentationFormat>Custom</PresentationFormat>
  <Paragraphs>98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HH</cp:lastModifiedBy>
  <cp:revision>47</cp:revision>
  <dcterms:created xsi:type="dcterms:W3CDTF">2023-11-30T15:47:41Z</dcterms:created>
  <dcterms:modified xsi:type="dcterms:W3CDTF">2024-03-03T11:20:13Z</dcterms:modified>
</cp:coreProperties>
</file>