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9" r:id="rId3"/>
    <p:sldId id="256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9" d="100"/>
          <a:sy n="89" d="100"/>
        </p:scale>
        <p:origin x="-7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3F5B9-BF75-47EA-9FDF-7327ACA832CB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7BEA-93AD-4105-AB28-0080D5C93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18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3F5B9-BF75-47EA-9FDF-7327ACA832CB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7BEA-93AD-4105-AB28-0080D5C93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05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3F5B9-BF75-47EA-9FDF-7327ACA832CB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7BEA-93AD-4105-AB28-0080D5C93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4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3F5B9-BF75-47EA-9FDF-7327ACA832CB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7BEA-93AD-4105-AB28-0080D5C93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01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3F5B9-BF75-47EA-9FDF-7327ACA832CB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7BEA-93AD-4105-AB28-0080D5C93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15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3F5B9-BF75-47EA-9FDF-7327ACA832CB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7BEA-93AD-4105-AB28-0080D5C93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31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3F5B9-BF75-47EA-9FDF-7327ACA832CB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7BEA-93AD-4105-AB28-0080D5C93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42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3F5B9-BF75-47EA-9FDF-7327ACA832CB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7BEA-93AD-4105-AB28-0080D5C93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54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3F5B9-BF75-47EA-9FDF-7327ACA832CB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7BEA-93AD-4105-AB28-0080D5C93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25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3F5B9-BF75-47EA-9FDF-7327ACA832CB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7BEA-93AD-4105-AB28-0080D5C93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44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3F5B9-BF75-47EA-9FDF-7327ACA832CB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7BEA-93AD-4105-AB28-0080D5C93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39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3F5B9-BF75-47EA-9FDF-7327ACA832CB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07BEA-93AD-4105-AB28-0080D5C93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3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77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500" y="591884"/>
            <a:ext cx="51276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43" y="1390078"/>
            <a:ext cx="1497977" cy="12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31836" y="2844225"/>
            <a:ext cx="65283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ln w="12700">
                  <a:solidFill>
                    <a:srgbClr val="E6B91E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E6B91E">
                      <a:lumMod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 HOẠCH GIÁO DỤC THÁNG </a:t>
            </a:r>
            <a:r>
              <a:rPr lang="en-US" sz="3200" b="1" dirty="0" smtClean="0">
                <a:ln w="12700">
                  <a:solidFill>
                    <a:srgbClr val="E6B91E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E6B91E">
                      <a:lumMod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>
              <a:ln w="12700">
                <a:solidFill>
                  <a:srgbClr val="E6B91E">
                    <a:lumMod val="5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rgbClr val="E6B91E">
                    <a:lumMod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3459777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err="1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01/04/2024 </a:t>
            </a:r>
            <a:r>
              <a:rPr lang="en-US" sz="2400" b="1" dirty="0" err="1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26/04/2024</a:t>
            </a:r>
            <a:endParaRPr lang="en-US" sz="2400" b="1" dirty="0">
              <a:ln w="0"/>
              <a:solidFill>
                <a:srgbClr val="4472C4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12865" y="4190642"/>
            <a:ext cx="25218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C4</a:t>
            </a:r>
          </a:p>
        </p:txBody>
      </p:sp>
      <p:sp>
        <p:nvSpPr>
          <p:cNvPr id="7" name="Rectangle 6"/>
          <p:cNvSpPr/>
          <p:nvPr/>
        </p:nvSpPr>
        <p:spPr>
          <a:xfrm>
            <a:off x="4612865" y="460355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Oanh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31079" y="6130790"/>
            <a:ext cx="252984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Năm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học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2023 - 2024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0447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736" b="98337" l="556" r="4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897" r="51616"/>
          <a:stretch/>
        </p:blipFill>
        <p:spPr>
          <a:xfrm>
            <a:off x="6081394" y="3778200"/>
            <a:ext cx="4481586" cy="294780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736" b="98337" l="556" r="4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897" r="51616"/>
          <a:stretch/>
        </p:blipFill>
        <p:spPr>
          <a:xfrm>
            <a:off x="3267022" y="1000999"/>
            <a:ext cx="4836370" cy="323663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736" b="98337" l="556" r="4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897" r="51616"/>
          <a:stretch/>
        </p:blipFill>
        <p:spPr>
          <a:xfrm>
            <a:off x="6748127" y="974549"/>
            <a:ext cx="5282501" cy="347461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736" b="98337" l="556" r="4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897" r="51616"/>
          <a:stretch/>
        </p:blipFill>
        <p:spPr>
          <a:xfrm>
            <a:off x="916185" y="3623560"/>
            <a:ext cx="5146016" cy="338483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736" b="98337" l="556" r="4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897" r="51616"/>
          <a:stretch/>
        </p:blipFill>
        <p:spPr>
          <a:xfrm>
            <a:off x="-291205" y="1000999"/>
            <a:ext cx="4991422" cy="328315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794083" y="1394951"/>
            <a:ext cx="7841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53769" y="372950"/>
            <a:ext cx="768565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CHƯƠNG TRÌNH HỌC TUẦN</a:t>
            </a:r>
            <a:r>
              <a:rPr kumimoji="0" lang="en-US" sz="20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</a:t>
            </a:r>
            <a:r>
              <a:rPr kumimoji="0" lang="en-US" sz="2000" b="1" i="0" u="none" strike="noStrike" kern="1200" cap="none" spc="0" normalizeH="0" baseline="0" noProof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THÁNG </a:t>
            </a:r>
            <a:r>
              <a:rPr lang="en-US" sz="20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04 </a:t>
            </a:r>
            <a:r>
              <a:rPr kumimoji="0" lang="en-US" sz="2000" b="1" i="0" u="none" strike="noStrike" kern="1200" cap="none" spc="0" normalizeH="0" baseline="0" noProof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 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 NGÀY </a:t>
            </a:r>
            <a:r>
              <a:rPr lang="en-US" sz="20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kumimoji="0" lang="en-US" sz="2000" b="1" i="0" u="none" strike="noStrike" kern="1200" cap="none" spc="0" normalizeH="0" baseline="0" noProof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/04/2024 ĐẾN NGÀY </a:t>
            </a:r>
            <a:r>
              <a:rPr lang="en-US" sz="20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r>
              <a:rPr kumimoji="0" lang="en-US" sz="2000" b="1" i="0" u="none" strike="noStrike" kern="1200" cap="none" spc="0" normalizeH="0" baseline="0" noProof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29462" y="38579"/>
            <a:ext cx="5049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12700">
                  <a:solidFill>
                    <a:srgbClr val="E6B91E">
                      <a:lumMod val="50000"/>
                    </a:srgbClr>
                  </a:solidFill>
                  <a:prstDash val="solid"/>
                </a:ln>
                <a:solidFill>
                  <a:srgbClr val="92D050"/>
                </a:solidFill>
                <a:effectLst>
                  <a:innerShdw blurRad="177800">
                    <a:srgbClr val="E6B91E">
                      <a:lumMod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MẪU GIÁO BÉ C4</a:t>
            </a:r>
            <a:endParaRPr kumimoji="0" lang="en-US" sz="2400" b="1" i="0" u="none" strike="noStrike" kern="1200" cap="none" spc="0" normalizeH="0" baseline="0" noProof="0" dirty="0">
              <a:ln w="12700">
                <a:solidFill>
                  <a:srgbClr val="E6B91E">
                    <a:lumMod val="50000"/>
                  </a:srgbClr>
                </a:solidFill>
                <a:prstDash val="solid"/>
              </a:ln>
              <a:solidFill>
                <a:srgbClr val="92D050"/>
              </a:solidFill>
              <a:effectLst>
                <a:innerShdw blurRad="177800">
                  <a:srgbClr val="E6B91E">
                    <a:lumMod val="50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13526" y="6289964"/>
            <a:ext cx="8487217" cy="49414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>
                <a:gd name="adj" fmla="val 83550"/>
              </a:avLst>
            </a:prstTxWarp>
            <a:spAutoFit/>
          </a:bodyPr>
          <a:lstStyle/>
          <a:p>
            <a:pPr algn="ctr"/>
            <a:r>
              <a:rPr lang="en-US" sz="2800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đong</a:t>
            </a:r>
            <a:r>
              <a:rPr lang="en-US" sz="2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b="0" i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09912" y="1436709"/>
            <a:ext cx="889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75894" y="4449159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183872" y="4281366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61649" y="1533181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1193" y="2211498"/>
            <a:ext cx="21082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Đèn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89470" y="2190015"/>
            <a:ext cx="30245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VĐCB</a:t>
            </a:r>
            <a:r>
              <a:rPr lang="vi-VN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endParaRPr lang="vi-VN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vi-VN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TCVĐ: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Đua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thuyền</a:t>
            </a:r>
            <a:endParaRPr lang="vi-VN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13919" y="1771728"/>
            <a:ext cx="14810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 DỤC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9" name="Rectangle 28" hidden="1"/>
          <p:cNvSpPr/>
          <p:nvPr/>
        </p:nvSpPr>
        <p:spPr>
          <a:xfrm>
            <a:off x="1658001" y="1820825"/>
            <a:ext cx="1718618" cy="371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VĂN HỌC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12214" y="1746093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  HỌC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03392" y="2328515"/>
            <a:ext cx="32339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(NDTT)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DH: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Đèn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đèn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đỏ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(NDKH)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TC: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49493" y="5407570"/>
            <a:ext cx="26566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Đếm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đối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tượng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giống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nhau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trong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phạm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vi 5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68278" y="5086306"/>
            <a:ext cx="2999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endParaRPr lang="vi-VN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vi-VN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(Tiết đề tài)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79388" y="1942443"/>
            <a:ext cx="1804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NHẠC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7087" y="4901640"/>
            <a:ext cx="2656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09812" y="4650698"/>
            <a:ext cx="177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HÌNH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4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56" b="45556" l="5000" r="50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27" r="50000" b="53687"/>
          <a:stretch/>
        </p:blipFill>
        <p:spPr>
          <a:xfrm>
            <a:off x="3937046" y="809897"/>
            <a:ext cx="4240304" cy="327231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56" b="45556" l="5000" r="50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27" r="50000" b="53687"/>
          <a:stretch/>
        </p:blipFill>
        <p:spPr>
          <a:xfrm>
            <a:off x="2145715" y="3556415"/>
            <a:ext cx="4197899" cy="323958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56" b="45556" l="5000" r="50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27" r="50000" b="53687"/>
          <a:stretch/>
        </p:blipFill>
        <p:spPr>
          <a:xfrm>
            <a:off x="6824394" y="3421671"/>
            <a:ext cx="4279035" cy="330220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56" b="45556" l="5000" r="50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27" r="50000" b="53687"/>
          <a:stretch/>
        </p:blipFill>
        <p:spPr>
          <a:xfrm>
            <a:off x="8153025" y="946913"/>
            <a:ext cx="4062758" cy="31352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56" b="45556" l="5000" r="50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27" r="50000" b="53687"/>
          <a:stretch/>
        </p:blipFill>
        <p:spPr>
          <a:xfrm>
            <a:off x="-87056" y="866138"/>
            <a:ext cx="4272095" cy="329684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984815" y="408304"/>
            <a:ext cx="768565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CHƯƠNG TRÌNH HỌC TUẦN</a:t>
            </a:r>
            <a:r>
              <a:rPr kumimoji="0" lang="en-US" sz="20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II</a:t>
            </a:r>
            <a:r>
              <a:rPr kumimoji="0" lang="en-US" sz="2000" b="1" i="0" u="none" strike="noStrike" kern="1200" cap="none" spc="0" normalizeH="0" baseline="0" noProof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THÁNG </a:t>
            </a:r>
            <a:r>
              <a:rPr lang="en-US" sz="20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r>
              <a:rPr kumimoji="0" lang="en-US" sz="2000" b="1" i="0" u="none" strike="noStrike" kern="1200" cap="none" spc="0" normalizeH="0" baseline="0" noProof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 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 NGÀY </a:t>
            </a:r>
            <a:r>
              <a:rPr lang="en-US" sz="20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r>
              <a:rPr kumimoji="0" lang="en-US" sz="2000" b="1" i="0" u="none" strike="noStrike" kern="1200" cap="none" spc="0" normalizeH="0" baseline="0" noProof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/04/2024 ĐẾN NGÀY 12/04/2024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29462" y="38579"/>
            <a:ext cx="5049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12700">
                  <a:solidFill>
                    <a:srgbClr val="E6B91E">
                      <a:lumMod val="50000"/>
                    </a:srgbClr>
                  </a:solidFill>
                  <a:prstDash val="solid"/>
                </a:ln>
                <a:solidFill>
                  <a:srgbClr val="92D050"/>
                </a:solidFill>
                <a:effectLst>
                  <a:innerShdw blurRad="177800">
                    <a:srgbClr val="E6B91E">
                      <a:lumMod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MẪU GIÁO BÉ C4</a:t>
            </a:r>
            <a:endParaRPr kumimoji="0" lang="en-US" sz="2400" b="1" i="0" u="none" strike="noStrike" kern="1200" cap="none" spc="0" normalizeH="0" baseline="0" noProof="0" dirty="0">
              <a:ln w="12700">
                <a:solidFill>
                  <a:srgbClr val="E6B91E">
                    <a:lumMod val="50000"/>
                  </a:srgbClr>
                </a:solidFill>
                <a:prstDash val="solid"/>
              </a:ln>
              <a:solidFill>
                <a:srgbClr val="92D050"/>
              </a:solidFill>
              <a:effectLst>
                <a:innerShdw blurRad="177800">
                  <a:srgbClr val="E6B91E">
                    <a:lumMod val="50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53100" y="4377196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030716" y="1641032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837158" y="4174732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198255" y="6257594"/>
            <a:ext cx="8658635" cy="47805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>
                <a:gd name="adj" fmla="val 83550"/>
              </a:avLst>
            </a:prstTxWarp>
            <a:spAutoFit/>
          </a:bodyPr>
          <a:lstStyle/>
          <a:p>
            <a:pPr algn="ctr"/>
            <a:r>
              <a:rPr lang="en-US" sz="2800" i="1" dirty="0" err="1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i="1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i="1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i="1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i="1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800" i="1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i="1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i="1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i="1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i="1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i="1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i="1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đong</a:t>
            </a:r>
            <a:r>
              <a:rPr lang="en-US" sz="2800" i="1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i="1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b="0" i="1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46616" y="1598935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64221" y="5415127"/>
            <a:ext cx="3282395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" indent="-1905" algn="ctr" fontAlgn="t">
              <a:lnSpc>
                <a:spcPct val="107000"/>
              </a:lnSpc>
              <a:spcAft>
                <a:spcPts val="800"/>
              </a:spcAft>
              <a:tabLst>
                <a:tab pos="3543300" algn="l"/>
              </a:tabLst>
            </a:pPr>
            <a:r>
              <a:rPr lang="vi-VN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 hiểu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trôi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809047" y="4875231"/>
            <a:ext cx="1265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KPKH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36297" y="1621069"/>
            <a:ext cx="1042377" cy="38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15366" y="5079153"/>
            <a:ext cx="3164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" marR="39370" algn="ctr">
              <a:spcAft>
                <a:spcPts val="0"/>
              </a:spcAft>
            </a:pP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endParaRPr lang="vi-VN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 marR="39370" algn="ctr">
              <a:spcAft>
                <a:spcPts val="0"/>
              </a:spcAft>
            </a:pPr>
            <a:r>
              <a:rPr lang="vi-VN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vi-VN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560655" y="4614120"/>
            <a:ext cx="15719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TẠO HÌNH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7265" y="1968267"/>
            <a:ext cx="1493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VĂN HỌC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26304" y="1968267"/>
            <a:ext cx="142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THỂ DỤC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20148" y="1976420"/>
            <a:ext cx="1572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ÂM NHẠC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8793" y="2514561"/>
            <a:ext cx="2756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03820" y="2446054"/>
            <a:ext cx="3068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VĐCB: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bục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30cm</a:t>
            </a:r>
            <a:endParaRPr lang="vi-VN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TCVĐ: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vi-VN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bóng</a:t>
            </a:r>
            <a:endParaRPr lang="vi-VN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60655" y="2340509"/>
            <a:ext cx="3339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(NDTT)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VĐ</a:t>
            </a:r>
            <a:r>
              <a:rPr lang="vi-VN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endParaRPr lang="vi-VN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(NDKH)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75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537" b="98949" l="50156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20" t="65589" r="5507"/>
          <a:stretch/>
        </p:blipFill>
        <p:spPr>
          <a:xfrm>
            <a:off x="1554964" y="3659299"/>
            <a:ext cx="3881097" cy="28706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537" b="98949" l="50156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20" t="65589" r="5507"/>
          <a:stretch/>
        </p:blipFill>
        <p:spPr>
          <a:xfrm>
            <a:off x="8118810" y="932102"/>
            <a:ext cx="3881097" cy="287067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537" b="98949" l="50156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20" t="65589" r="5507"/>
          <a:stretch/>
        </p:blipFill>
        <p:spPr>
          <a:xfrm>
            <a:off x="5106917" y="3620184"/>
            <a:ext cx="3881097" cy="287067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537" b="98949" l="50156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20" t="65589" r="5507"/>
          <a:stretch/>
        </p:blipFill>
        <p:spPr>
          <a:xfrm>
            <a:off x="4362461" y="918344"/>
            <a:ext cx="3881097" cy="28706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537" b="98949" l="50156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20" t="65589" r="5507"/>
          <a:stretch/>
        </p:blipFill>
        <p:spPr>
          <a:xfrm>
            <a:off x="241612" y="918345"/>
            <a:ext cx="3881097" cy="287067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984816" y="393493"/>
            <a:ext cx="768565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CHƯƠNG TRÌNH HỌC TUẦN</a:t>
            </a:r>
            <a:r>
              <a:rPr kumimoji="0" lang="en-US" sz="20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kumimoji="0" lang="en-US" sz="2000" b="1" i="0" u="none" strike="noStrike" kern="1200" cap="none" spc="0" normalizeH="0" baseline="0" noProof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THÁNG </a:t>
            </a:r>
            <a:r>
              <a:rPr lang="en-US" sz="2000" b="1" noProof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r>
              <a:rPr kumimoji="0" lang="en-US" sz="2000" b="1" i="0" u="none" strike="noStrike" kern="1200" cap="none" spc="0" normalizeH="0" baseline="0" noProof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 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 NGÀY </a:t>
            </a:r>
            <a:r>
              <a:rPr lang="en-US" sz="20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kumimoji="0" lang="en-US" sz="2000" b="1" i="0" u="none" strike="noStrike" kern="1200" cap="none" spc="0" normalizeH="0" baseline="0" noProof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/04/2024 ĐẾN NGÀY </a:t>
            </a:r>
            <a:r>
              <a:rPr lang="en-US" sz="20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kumimoji="0" lang="en-US" sz="2000" b="1" i="0" u="none" strike="noStrike" kern="1200" cap="none" spc="0" normalizeH="0" baseline="0" noProof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29462" y="38579"/>
            <a:ext cx="5049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12700">
                  <a:solidFill>
                    <a:srgbClr val="E6B91E">
                      <a:lumMod val="50000"/>
                    </a:srgbClr>
                  </a:solidFill>
                  <a:prstDash val="solid"/>
                </a:ln>
                <a:solidFill>
                  <a:srgbClr val="92D050"/>
                </a:solidFill>
                <a:effectLst>
                  <a:innerShdw blurRad="177800">
                    <a:srgbClr val="E6B91E">
                      <a:lumMod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MẪU GIÁO BÉ C4</a:t>
            </a:r>
            <a:endParaRPr kumimoji="0" lang="en-US" sz="2400" b="1" i="0" u="none" strike="noStrike" kern="1200" cap="none" spc="0" normalizeH="0" baseline="0" noProof="0" dirty="0">
              <a:ln w="12700">
                <a:solidFill>
                  <a:srgbClr val="E6B91E">
                    <a:lumMod val="50000"/>
                  </a:srgbClr>
                </a:solidFill>
                <a:prstDash val="solid"/>
              </a:ln>
              <a:solidFill>
                <a:srgbClr val="92D050"/>
              </a:solidFill>
              <a:effectLst>
                <a:innerShdw blurRad="177800">
                  <a:srgbClr val="E6B91E">
                    <a:lumMod val="50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89587" y="1332408"/>
            <a:ext cx="932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51087" y="3967733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670473" y="1332408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54425" y="1223587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32202" y="3928272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13526" y="6289964"/>
            <a:ext cx="8487217" cy="49414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>
                <a:gd name="adj" fmla="val 83550"/>
              </a:avLst>
            </a:prstTxWarp>
            <a:spAutoFit/>
          </a:bodyPr>
          <a:lstStyle/>
          <a:p>
            <a:pPr algn="ctr"/>
            <a:r>
              <a:rPr lang="en-US" sz="2800" i="1" dirty="0" err="1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i="1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i="1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i="1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i="1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800" i="1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i="1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i="1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i="1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i="1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i="1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i="1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đong</a:t>
            </a:r>
            <a:r>
              <a:rPr lang="en-US" sz="2800" i="1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i="1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b="0" i="1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6584" y="2144253"/>
            <a:ext cx="28490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endParaRPr lang="vi-VN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vi-VN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(Đa số trẻ chưa biết) </a:t>
            </a: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81458" y="2099818"/>
            <a:ext cx="31152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VĐCB: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Bật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TC: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Chuyền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88144" y="2144253"/>
            <a:ext cx="3275944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75"/>
              </a:lnSpc>
              <a:spcAft>
                <a:spcPts val="800"/>
              </a:spcAft>
            </a:pPr>
            <a:r>
              <a:rPr lang="vi-VN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(NDTT)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DH</a:t>
            </a:r>
            <a:r>
              <a:rPr lang="vi-VN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vi-VN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575"/>
              </a:lnSpc>
              <a:spcAft>
                <a:spcPts val="800"/>
              </a:spcAft>
            </a:pPr>
            <a:r>
              <a:rPr lang="vi-VN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(NDKH)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TC</a:t>
            </a:r>
            <a:r>
              <a:rPr lang="vi-VN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vi-VN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6023" y="4813958"/>
            <a:ext cx="3078129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905" algn="ctr">
              <a:lnSpc>
                <a:spcPct val="107000"/>
              </a:lnSpc>
              <a:spcAft>
                <a:spcPts val="800"/>
              </a:spcAft>
              <a:tabLst>
                <a:tab pos="3543300" algn="l"/>
              </a:tabLst>
            </a:pP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gộp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5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23547" y="4796843"/>
            <a:ext cx="23864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" indent="-1905" algn="ctr" fontAlgn="t">
              <a:tabLst>
                <a:tab pos="3543300" algn="l"/>
              </a:tabLst>
            </a:pP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vi-VN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" indent="-1905" algn="ctr" fontAlgn="t">
              <a:tabLst>
                <a:tab pos="3543300" algn="l"/>
              </a:tabLst>
            </a:pPr>
            <a:r>
              <a:rPr lang="vi-VN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(Tiết đề tài)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671108" y="1710246"/>
            <a:ext cx="13728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THỂ DỤC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539699" y="1683783"/>
            <a:ext cx="13728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ÂM NHẠC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64898" y="4381921"/>
            <a:ext cx="1593086" cy="371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TẠO HÌNH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451089" y="4380557"/>
            <a:ext cx="2655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LÀM QUEN VỚI TOÁN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68160" y="1662948"/>
            <a:ext cx="1593086" cy="371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VĂN HỌC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67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5" t="36296" r="10668" b="36149"/>
          <a:stretch/>
        </p:blipFill>
        <p:spPr>
          <a:xfrm>
            <a:off x="5238138" y="3794254"/>
            <a:ext cx="3410284" cy="20325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5" t="36296" r="10668" b="36149"/>
          <a:stretch/>
        </p:blipFill>
        <p:spPr>
          <a:xfrm>
            <a:off x="1480824" y="3767799"/>
            <a:ext cx="3410284" cy="20325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5" t="36296" r="10668" b="36149"/>
          <a:stretch/>
        </p:blipFill>
        <p:spPr>
          <a:xfrm>
            <a:off x="8240358" y="1411115"/>
            <a:ext cx="3517219" cy="20325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5" t="36296" r="10668" b="36149"/>
          <a:stretch/>
        </p:blipFill>
        <p:spPr>
          <a:xfrm>
            <a:off x="4573786" y="1435401"/>
            <a:ext cx="3410284" cy="20325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5" t="36296" r="10668" b="36149"/>
          <a:stretch/>
        </p:blipFill>
        <p:spPr>
          <a:xfrm>
            <a:off x="944620" y="1435401"/>
            <a:ext cx="3410284" cy="20325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1984816" y="393493"/>
            <a:ext cx="768565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CHƯƠNG TRÌNH HỌC TUẦN</a:t>
            </a:r>
            <a:r>
              <a:rPr kumimoji="0" lang="en-US" sz="20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IV</a:t>
            </a:r>
            <a:r>
              <a:rPr kumimoji="0" lang="en-US" sz="2000" b="1" i="0" u="none" strike="noStrike" kern="1200" cap="none" spc="0" normalizeH="0" baseline="0" noProof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THÁNG </a:t>
            </a:r>
            <a:r>
              <a:rPr lang="en-US" sz="2000" b="1" noProof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r>
              <a:rPr kumimoji="0" lang="en-US" sz="2000" b="1" i="0" u="none" strike="noStrike" kern="1200" cap="none" spc="0" normalizeH="0" baseline="0" noProof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 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 NGÀY 22/04/2024 ĐẾN NGÀY 26/04/2024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29462" y="38579"/>
            <a:ext cx="5049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12700">
                  <a:solidFill>
                    <a:srgbClr val="E6B91E">
                      <a:lumMod val="50000"/>
                    </a:srgbClr>
                  </a:solidFill>
                  <a:prstDash val="solid"/>
                </a:ln>
                <a:solidFill>
                  <a:srgbClr val="92D050"/>
                </a:solidFill>
                <a:effectLst>
                  <a:innerShdw blurRad="177800">
                    <a:srgbClr val="E6B91E">
                      <a:lumMod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MẪU GIÁO BÉ C4</a:t>
            </a:r>
            <a:endParaRPr kumimoji="0" lang="en-US" sz="2400" b="1" i="0" u="none" strike="noStrike" kern="1200" cap="none" spc="0" normalizeH="0" baseline="0" noProof="0" dirty="0">
              <a:ln w="12700">
                <a:solidFill>
                  <a:srgbClr val="E6B91E">
                    <a:lumMod val="50000"/>
                  </a:srgbClr>
                </a:solidFill>
                <a:prstDash val="solid"/>
              </a:ln>
              <a:solidFill>
                <a:srgbClr val="92D050"/>
              </a:solidFill>
              <a:effectLst>
                <a:innerShdw blurRad="177800">
                  <a:srgbClr val="E6B91E">
                    <a:lumMod val="50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13526" y="6289964"/>
            <a:ext cx="8487217" cy="49414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>
                <a:gd name="adj" fmla="val 83550"/>
              </a:avLst>
            </a:prstTxWarp>
            <a:spAutoFit/>
          </a:bodyPr>
          <a:lstStyle/>
          <a:p>
            <a:pPr algn="ctr"/>
            <a:r>
              <a:rPr lang="en-US" sz="2800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đong</a:t>
            </a:r>
            <a:r>
              <a:rPr lang="en-US" sz="2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b="0" i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67810" y="1627430"/>
            <a:ext cx="932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97077" y="3974667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524860" y="1456293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714538" y="1456293"/>
            <a:ext cx="803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500084" y="3972725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3162" y="2498981"/>
            <a:ext cx="3507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Truyện: 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hon</a:t>
            </a:r>
            <a:r>
              <a:rPr lang="vi-VN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vi-VN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vi-VN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(Đa số trẻ chưa biết) </a:t>
            </a:r>
          </a:p>
        </p:txBody>
      </p:sp>
      <p:sp>
        <p:nvSpPr>
          <p:cNvPr id="4" name="Rectangle 3"/>
          <p:cNvSpPr/>
          <p:nvPr/>
        </p:nvSpPr>
        <p:spPr>
          <a:xfrm>
            <a:off x="4945659" y="2427245"/>
            <a:ext cx="26665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" algn="ctr">
              <a:spcAft>
                <a:spcPts val="0"/>
              </a:spcAft>
              <a:tabLst>
                <a:tab pos="177800" algn="l"/>
              </a:tabLst>
            </a:pPr>
            <a:r>
              <a:rPr lang="vi-VN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VĐCB: 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10m</a:t>
            </a:r>
            <a:endParaRPr lang="vi-VN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79388" y="2365953"/>
            <a:ext cx="32781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(NDTT)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VĐ: 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thuyền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(NDKH) TC: Ai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899495" y="4522686"/>
            <a:ext cx="28301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71362" y="4810553"/>
            <a:ext cx="2808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" algn="ctr"/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en-US" dirty="0" smtClean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120" algn="ctr"/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26764" y="1996621"/>
            <a:ext cx="14810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THỂ DỤC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349821" y="1993446"/>
            <a:ext cx="14810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ÂM NHẠC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48467" y="4423263"/>
            <a:ext cx="1718618" cy="371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TẠO HÌNH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09940" y="4398765"/>
            <a:ext cx="15181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KHÁM PHÁ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99496" y="2007121"/>
            <a:ext cx="12695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VĂN HỌC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818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487</Words>
  <Application>Microsoft Office PowerPoint</Application>
  <PresentationFormat>Custom</PresentationFormat>
  <Paragraphs>98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HH</cp:lastModifiedBy>
  <cp:revision>52</cp:revision>
  <dcterms:created xsi:type="dcterms:W3CDTF">2023-11-30T15:47:41Z</dcterms:created>
  <dcterms:modified xsi:type="dcterms:W3CDTF">2024-04-02T06:28:19Z</dcterms:modified>
</cp:coreProperties>
</file>