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6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F5B9-BF75-47EA-9FDF-7327ACA832CB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457" y="1378040"/>
            <a:ext cx="1325236" cy="1275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8555" y="572771"/>
            <a:ext cx="5855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GIA LÂM</a:t>
            </a:r>
            <a:br>
              <a:rPr lang="en-US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ĐẶNG XÁ</a:t>
            </a:r>
          </a:p>
        </p:txBody>
      </p:sp>
      <p:sp>
        <p:nvSpPr>
          <p:cNvPr id="4" name="Rectangle 3"/>
          <p:cNvSpPr/>
          <p:nvPr/>
        </p:nvSpPr>
        <p:spPr>
          <a:xfrm>
            <a:off x="1571224" y="2860619"/>
            <a:ext cx="919322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 THÁNG </a:t>
            </a:r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 NĂM </a:t>
            </a:r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800" b="1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TỪ NGÀY </a:t>
            </a:r>
            <a:r>
              <a:rPr lang="en-US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29/04/2024 </a:t>
            </a:r>
            <a:r>
              <a:rPr lang="en-US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NGÀY </a:t>
            </a:r>
            <a:r>
              <a:rPr lang="en-US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24/05/2024</a:t>
            </a:r>
            <a:endParaRPr lang="en-US" b="1" cap="none" spc="0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5387" y="6257528"/>
            <a:ext cx="9049060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5177" y="3940934"/>
            <a:ext cx="4803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MGB C4</a:t>
            </a:r>
          </a:p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936" y="3595350"/>
            <a:ext cx="3485186" cy="290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989" y="889809"/>
            <a:ext cx="3485186" cy="290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750" y="3661788"/>
            <a:ext cx="3485186" cy="290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007" y="865600"/>
            <a:ext cx="3485186" cy="290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648" y="3533943"/>
            <a:ext cx="3485186" cy="2903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321645" y="2197588"/>
            <a:ext cx="2282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quê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66569" y="1775195"/>
            <a:ext cx="1341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  HỌC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57432" y="1363137"/>
            <a:ext cx="793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3769" y="372950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 </a:t>
            </a:r>
            <a:r>
              <a:rPr lang="en-US" sz="20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/04/2024 ĐẾN NGÀY </a:t>
            </a:r>
            <a:r>
              <a:rPr lang="en-US" sz="20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/05/2024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 hidden="1"/>
          <p:cNvSpPr/>
          <p:nvPr/>
        </p:nvSpPr>
        <p:spPr>
          <a:xfrm>
            <a:off x="1658001" y="1820825"/>
            <a:ext cx="1718618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79369" y="1581614"/>
            <a:ext cx="889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96247" y="2122615"/>
            <a:ext cx="3419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Nghỉ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lễ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30/4/2024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68495" y="1754110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3054" y="423669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6359" y="4641511"/>
            <a:ext cx="2225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Nghỉ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lễ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01/05/2024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68210" y="399215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76178" y="4431531"/>
            <a:ext cx="10559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654845" y="4230843"/>
            <a:ext cx="845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83466" y="4616197"/>
            <a:ext cx="1588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38921" y="5046936"/>
            <a:ext cx="219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Tô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mầu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lá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cờ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Việt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7211" y="4817292"/>
            <a:ext cx="26555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endParaRPr lang="en-US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113,114,115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44" y="1068469"/>
            <a:ext cx="3299253" cy="2674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805" y="1087984"/>
            <a:ext cx="3287481" cy="2665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196" y="1088632"/>
            <a:ext cx="3299249" cy="2591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209" y="3876637"/>
            <a:ext cx="3299249" cy="2674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099" y="3819735"/>
            <a:ext cx="3299249" cy="2674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Rectangle 23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21908" y="4163021"/>
            <a:ext cx="1013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892696" y="137373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83949" y="4305981"/>
            <a:ext cx="1052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vi-VN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35166" y="1296893"/>
            <a:ext cx="1035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1518" y="5136460"/>
            <a:ext cx="233454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cốm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86715" y="4613561"/>
            <a:ext cx="1265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KPKH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03237" y="1786916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63527" y="1631066"/>
            <a:ext cx="1251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THỂ DỤC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59914" y="5175248"/>
            <a:ext cx="219954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39370" algn="ctr">
              <a:lnSpc>
                <a:spcPts val="1595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966491" y="4727960"/>
            <a:ext cx="2068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68349" y="1452854"/>
            <a:ext cx="814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0329" y="1841995"/>
            <a:ext cx="1317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TRUYỆN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75730" y="1675186"/>
            <a:ext cx="0" cy="4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75175" y="2221301"/>
            <a:ext cx="2023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Gói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hạt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kỳ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diệu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 06/05/2024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NGÀY 10/05/2024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26679" y="2032275"/>
            <a:ext cx="21572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VĐ: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Bật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xa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Ném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xa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, </a:t>
            </a:r>
          </a:p>
          <a:p>
            <a:pPr lvl="0"/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Chạy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10m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135035" y="2193843"/>
            <a:ext cx="2443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N</a:t>
            </a:r>
            <a:r>
              <a:rPr lang="vi-VN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H: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Hạt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gạo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làng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ta</a:t>
            </a:r>
            <a:endParaRPr lang="vi-VN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TC</a:t>
            </a:r>
            <a:r>
              <a:rPr lang="vi-VN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Ai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nhanh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nhát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98254" y="6468366"/>
            <a:ext cx="9125419" cy="46814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1265036" y="925531"/>
            <a:ext cx="3073120" cy="27198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4984028" y="996392"/>
            <a:ext cx="3123796" cy="27609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8514347" y="1055696"/>
            <a:ext cx="2996092" cy="27139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2253587" y="3689749"/>
            <a:ext cx="3245444" cy="274938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6772920" y="3707174"/>
            <a:ext cx="3006348" cy="27505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9987" y="1332408"/>
            <a:ext cx="1294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2131" y="2076512"/>
            <a:ext cx="2004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Thơ: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4977" y="1693292"/>
            <a:ext cx="1544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/05/2024 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/05/2024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8299" y="1348277"/>
            <a:ext cx="775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4028" y="2217124"/>
            <a:ext cx="3115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suối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74587" y="1803445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97896" y="130610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9595" y="2023430"/>
            <a:ext cx="2040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VĐ: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TC: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Khiêu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33294" y="1640959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44235" y="397201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92979" y="4326382"/>
            <a:ext cx="2655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LÀM QUEN VỚI TOÁN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7668733" y="4156679"/>
            <a:ext cx="1135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7422" y="4875969"/>
            <a:ext cx="22357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50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</a:t>
            </a:r>
            <a:endParaRPr lang="en-US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9819" y="4625054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2979" y="4810897"/>
            <a:ext cx="2689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1313824" y="974273"/>
            <a:ext cx="3073120" cy="27198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4950268" y="995658"/>
            <a:ext cx="3123796" cy="27609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8452002" y="934092"/>
            <a:ext cx="2996092" cy="2713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2368392" y="3755192"/>
            <a:ext cx="3245444" cy="2749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/>
          <a:srcRect l="5201" t="5535" r="4551" b="1069"/>
          <a:stretch/>
        </p:blipFill>
        <p:spPr>
          <a:xfrm>
            <a:off x="6733187" y="3809965"/>
            <a:ext cx="3006348" cy="2750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Đủ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nắng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nở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đủ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thương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hạnh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phúc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sẽ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đong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đầy</a:t>
            </a:r>
            <a:r>
              <a:rPr kumimoji="0" lang="en-US" sz="2800" b="0" i="1" u="none" strike="noStrike" kern="1200" cap="none" spc="0" normalizeH="0" baseline="0" noProof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2800" b="0" i="1" u="none" strike="noStrike" kern="1200" cap="none" spc="0" normalizeH="0" baseline="0" noProof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79987" y="1332408"/>
            <a:ext cx="1294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Thứ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2131" y="2076512"/>
            <a:ext cx="2004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tuyệt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vời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4977" y="1693292"/>
            <a:ext cx="1544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VĂN HỌC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 IV THÁNG 05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19/05/2024 ĐẾN NGÀY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24/05/2024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8299" y="1348277"/>
            <a:ext cx="775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Thứ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4028" y="2217124"/>
            <a:ext cx="31152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Bò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74587" y="1803445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THỂ DỤC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97896" y="130610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Thứ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29595" y="2023430"/>
            <a:ext cx="2040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575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33294" y="1640959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ÂM NHẠC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44235" y="397201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Thứ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44235" y="4326382"/>
            <a:ext cx="1804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KPKH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7668733" y="4156679"/>
            <a:ext cx="1135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Thứ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7422" y="4875969"/>
            <a:ext cx="22357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marR="0" lvl="0" indent="-1905" algn="ctr" defTabSz="91440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5433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39819" y="4625054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TẠO HÌNH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2979" y="4810897"/>
            <a:ext cx="2689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Khám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phá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trang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phục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mùa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32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430</Words>
  <Application>Microsoft Office PowerPoint</Application>
  <PresentationFormat>Custom</PresentationFormat>
  <Paragraphs>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HH</cp:lastModifiedBy>
  <cp:revision>88</cp:revision>
  <dcterms:created xsi:type="dcterms:W3CDTF">2023-11-30T15:47:41Z</dcterms:created>
  <dcterms:modified xsi:type="dcterms:W3CDTF">2024-05-01T02:51:57Z</dcterms:modified>
</cp:coreProperties>
</file>