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2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8B65-05F9-4DD9-8160-63611CFCAE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A9F4-02AF-4311-9539-881242C05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6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8B65-05F9-4DD9-8160-63611CFCAE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A9F4-02AF-4311-9539-881242C05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10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8B65-05F9-4DD9-8160-63611CFCAE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A9F4-02AF-4311-9539-881242C05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5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8B65-05F9-4DD9-8160-63611CFCAE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A9F4-02AF-4311-9539-881242C05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17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8B65-05F9-4DD9-8160-63611CFCAE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A9F4-02AF-4311-9539-881242C05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1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8B65-05F9-4DD9-8160-63611CFCAE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A9F4-02AF-4311-9539-881242C05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00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8B65-05F9-4DD9-8160-63611CFCAE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A9F4-02AF-4311-9539-881242C05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87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8B65-05F9-4DD9-8160-63611CFCAE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A9F4-02AF-4311-9539-881242C05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51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8B65-05F9-4DD9-8160-63611CFCAE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A9F4-02AF-4311-9539-881242C05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2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8B65-05F9-4DD9-8160-63611CFCAE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A9F4-02AF-4311-9539-881242C05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33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8B65-05F9-4DD9-8160-63611CFCAE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A9F4-02AF-4311-9539-881242C05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8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A8B65-05F9-4DD9-8160-63611CFCAE4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CA9F4-02AF-4311-9539-881242C05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3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2564" y="0"/>
            <a:ext cx="12523998" cy="69048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490" y="436099"/>
            <a:ext cx="111791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D1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424" y="1205540"/>
            <a:ext cx="3353413" cy="28092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374" y="2864682"/>
            <a:ext cx="5492050" cy="40402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1099585"/>
            <a:ext cx="3788558" cy="283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0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1</cp:revision>
  <dcterms:created xsi:type="dcterms:W3CDTF">2024-10-07T08:48:04Z</dcterms:created>
  <dcterms:modified xsi:type="dcterms:W3CDTF">2024-10-07T08:48:19Z</dcterms:modified>
</cp:coreProperties>
</file>