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62" r:id="rId4"/>
    <p:sldId id="258" r:id="rId5"/>
    <p:sldId id="263" r:id="rId6"/>
    <p:sldId id="264" r:id="rId7"/>
    <p:sldId id="275" r:id="rId8"/>
    <p:sldId id="276" r:id="rId9"/>
    <p:sldId id="267" r:id="rId10"/>
    <p:sldId id="270" r:id="rId11"/>
    <p:sldId id="271" r:id="rId12"/>
    <p:sldId id="272" r:id="rId13"/>
    <p:sldId id="273" r:id="rId14"/>
    <p:sldId id="274" r:id="rId15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74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7DBA8-2AAA-4CCD-99CB-08AC31E7FB08}" type="datetimeFigureOut">
              <a:rPr lang="vi-VN" smtClean="0"/>
              <a:t>22/03/2024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F2294-241F-4E99-B70B-B5562F49ABD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98615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7DBA8-2AAA-4CCD-99CB-08AC31E7FB08}" type="datetimeFigureOut">
              <a:rPr lang="vi-VN" smtClean="0"/>
              <a:t>22/03/2024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F2294-241F-4E99-B70B-B5562F49ABD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54202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7DBA8-2AAA-4CCD-99CB-08AC31E7FB08}" type="datetimeFigureOut">
              <a:rPr lang="vi-VN" smtClean="0"/>
              <a:t>22/03/2024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F2294-241F-4E99-B70B-B5562F49ABD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03026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7DBA8-2AAA-4CCD-99CB-08AC31E7FB08}" type="datetimeFigureOut">
              <a:rPr lang="vi-VN" smtClean="0"/>
              <a:t>22/03/2024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F2294-241F-4E99-B70B-B5562F49ABD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78369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7DBA8-2AAA-4CCD-99CB-08AC31E7FB08}" type="datetimeFigureOut">
              <a:rPr lang="vi-VN" smtClean="0"/>
              <a:t>22/03/2024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F2294-241F-4E99-B70B-B5562F49ABD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948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7DBA8-2AAA-4CCD-99CB-08AC31E7FB08}" type="datetimeFigureOut">
              <a:rPr lang="vi-VN" smtClean="0"/>
              <a:t>22/03/2024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F2294-241F-4E99-B70B-B5562F49ABD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22719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7DBA8-2AAA-4CCD-99CB-08AC31E7FB08}" type="datetimeFigureOut">
              <a:rPr lang="vi-VN" smtClean="0"/>
              <a:t>22/03/2024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F2294-241F-4E99-B70B-B5562F49ABD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18880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7DBA8-2AAA-4CCD-99CB-08AC31E7FB08}" type="datetimeFigureOut">
              <a:rPr lang="vi-VN" smtClean="0"/>
              <a:t>22/03/2024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F2294-241F-4E99-B70B-B5562F49ABD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79153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7DBA8-2AAA-4CCD-99CB-08AC31E7FB08}" type="datetimeFigureOut">
              <a:rPr lang="vi-VN" smtClean="0"/>
              <a:t>22/03/2024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F2294-241F-4E99-B70B-B5562F49ABD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96188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7DBA8-2AAA-4CCD-99CB-08AC31E7FB08}" type="datetimeFigureOut">
              <a:rPr lang="vi-VN" smtClean="0"/>
              <a:t>22/03/2024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F2294-241F-4E99-B70B-B5562F49ABD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866998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7DBA8-2AAA-4CCD-99CB-08AC31E7FB08}" type="datetimeFigureOut">
              <a:rPr lang="vi-VN" smtClean="0"/>
              <a:t>22/03/2024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F2294-241F-4E99-B70B-B5562F49ABD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53561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B7DBA8-2AAA-4CCD-99CB-08AC31E7FB08}" type="datetimeFigureOut">
              <a:rPr lang="vi-VN" smtClean="0"/>
              <a:t>22/03/2024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EF2294-241F-4E99-B70B-B5562F49ABD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4302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5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6.png"/><Relationship Id="rId5" Type="http://schemas.openxmlformats.org/officeDocument/2006/relationships/image" Target="../media/image9.emf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8.png"/><Relationship Id="rId3" Type="http://schemas.openxmlformats.org/officeDocument/2006/relationships/image" Target="../media/image9.emf"/><Relationship Id="rId7" Type="http://schemas.openxmlformats.org/officeDocument/2006/relationships/image" Target="../media/image13.png"/><Relationship Id="rId12" Type="http://schemas.openxmlformats.org/officeDocument/2006/relationships/image" Target="../media/image1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emf"/><Relationship Id="rId11" Type="http://schemas.openxmlformats.org/officeDocument/2006/relationships/image" Target="../media/image16.png"/><Relationship Id="rId5" Type="http://schemas.openxmlformats.org/officeDocument/2006/relationships/image" Target="../media/image11.png"/><Relationship Id="rId10" Type="http://schemas.openxmlformats.org/officeDocument/2006/relationships/image" Target="../media/image15.png"/><Relationship Id="rId4" Type="http://schemas.openxmlformats.org/officeDocument/2006/relationships/image" Target="../media/image10.png"/><Relationship Id="rId9" Type="http://schemas.openxmlformats.org/officeDocument/2006/relationships/image" Target="../media/image6.png"/><Relationship Id="rId1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emf"/><Relationship Id="rId7" Type="http://schemas.openxmlformats.org/officeDocument/2006/relationships/image" Target="../media/image15.png"/><Relationship Id="rId12" Type="http://schemas.openxmlformats.org/officeDocument/2006/relationships/image" Target="../media/image9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9.png"/><Relationship Id="rId5" Type="http://schemas.openxmlformats.org/officeDocument/2006/relationships/image" Target="../media/image14.png"/><Relationship Id="rId10" Type="http://schemas.openxmlformats.org/officeDocument/2006/relationships/image" Target="../media/image18.png"/><Relationship Id="rId4" Type="http://schemas.openxmlformats.org/officeDocument/2006/relationships/image" Target="../media/image13.png"/><Relationship Id="rId9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emf"/><Relationship Id="rId7" Type="http://schemas.openxmlformats.org/officeDocument/2006/relationships/image" Target="../media/image15.png"/><Relationship Id="rId12" Type="http://schemas.openxmlformats.org/officeDocument/2006/relationships/image" Target="../media/image9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9.png"/><Relationship Id="rId5" Type="http://schemas.openxmlformats.org/officeDocument/2006/relationships/image" Target="../media/image14.png"/><Relationship Id="rId10" Type="http://schemas.openxmlformats.org/officeDocument/2006/relationships/image" Target="../media/image18.png"/><Relationship Id="rId4" Type="http://schemas.openxmlformats.org/officeDocument/2006/relationships/image" Target="../media/image13.png"/><Relationship Id="rId9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emf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2050" name="Picture 2" descr="Hình ảnh Nền Ruộng Lúa, Ruộng Lúa Vector Nền Và Tập Tin Tải về Miễn Phí |  Pngtre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99592" y="404664"/>
            <a:ext cx="71287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PHÒNG GIÁO DỤC VÀ ĐÀO TẠO HUYỆN GIA LÂM</a:t>
            </a: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 MẦM NON HOA SỮA</a:t>
            </a:r>
            <a:endParaRPr lang="vi-VN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40601" y="2060848"/>
            <a:ext cx="750468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LĨNH VỰC PHÁT TRIỂN NHẬN THỨC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8466" y="2937160"/>
            <a:ext cx="8568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quen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Đếm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4 ,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vi-VN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67844" y="3633850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3- 4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endParaRPr lang="vi-VN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19872" y="4725144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2023- 2024</a:t>
            </a:r>
            <a:endParaRPr lang="vi-VN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6993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2" descr="Hình nền cho PowerPoint hoa lá cỏ câ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851"/>
            <a:ext cx="912669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86151">
            <a:off x="7514769" y="651319"/>
            <a:ext cx="1091947" cy="852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302" y="1609642"/>
            <a:ext cx="1243013" cy="106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73975">
            <a:off x="7889281" y="2257503"/>
            <a:ext cx="1243013" cy="106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8877" y="1268503"/>
            <a:ext cx="1243013" cy="106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6950" y="5183765"/>
            <a:ext cx="826853" cy="881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7206" y="5200895"/>
            <a:ext cx="823343" cy="879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583" y="5183765"/>
            <a:ext cx="823343" cy="879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1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9677" y="5241598"/>
            <a:ext cx="822325" cy="877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6016" y="5854695"/>
            <a:ext cx="1078542" cy="1003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796" y="4942804"/>
            <a:ext cx="10795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3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841" y="5805767"/>
            <a:ext cx="10795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4559" y="5598390"/>
            <a:ext cx="1042189" cy="1042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Oval 20"/>
          <p:cNvSpPr/>
          <p:nvPr/>
        </p:nvSpPr>
        <p:spPr>
          <a:xfrm>
            <a:off x="966789" y="12004"/>
            <a:ext cx="3877337" cy="292662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26" name="Picture 7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10395"/>
            <a:ext cx="888862" cy="888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7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9994" y="1556793"/>
            <a:ext cx="888862" cy="888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1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3790" y="1030024"/>
            <a:ext cx="890587" cy="89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7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8817" y="1325344"/>
            <a:ext cx="945828" cy="945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3193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2" descr="Hình nền cho PowerPoint hoa lá cỏ câ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851"/>
            <a:ext cx="912669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6950" y="5183765"/>
            <a:ext cx="826853" cy="881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7206" y="5200895"/>
            <a:ext cx="823343" cy="879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583" y="5183765"/>
            <a:ext cx="823343" cy="879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1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9677" y="5241598"/>
            <a:ext cx="822325" cy="877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6016" y="5854695"/>
            <a:ext cx="1078542" cy="1003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796" y="4942804"/>
            <a:ext cx="10795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3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841" y="5805767"/>
            <a:ext cx="10795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4559" y="5598390"/>
            <a:ext cx="1042189" cy="1042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Oval 20"/>
          <p:cNvSpPr/>
          <p:nvPr/>
        </p:nvSpPr>
        <p:spPr>
          <a:xfrm>
            <a:off x="785889" y="12004"/>
            <a:ext cx="3877337" cy="292662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26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10395"/>
            <a:ext cx="888862" cy="888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370" y="1476180"/>
            <a:ext cx="888862" cy="888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1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9265" y="1054079"/>
            <a:ext cx="890587" cy="89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3834" y="1304896"/>
            <a:ext cx="945828" cy="945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Oval 21"/>
          <p:cNvSpPr/>
          <p:nvPr/>
        </p:nvSpPr>
        <p:spPr>
          <a:xfrm>
            <a:off x="5287476" y="718436"/>
            <a:ext cx="3877337" cy="292662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23" name="Picture 21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86151">
            <a:off x="7187590" y="859132"/>
            <a:ext cx="1029749" cy="803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9677" y="1126891"/>
            <a:ext cx="1326467" cy="1184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9138" y="1977698"/>
            <a:ext cx="1234922" cy="1048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272" y="2417477"/>
            <a:ext cx="1177006" cy="1010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4405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51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51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51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2" descr="Hình nền cho PowerPoint hoa lá cỏ câ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851"/>
            <a:ext cx="912669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6016" y="5854695"/>
            <a:ext cx="1078542" cy="1003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796" y="4942804"/>
            <a:ext cx="10795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3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841" y="5805767"/>
            <a:ext cx="10795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4559" y="5598390"/>
            <a:ext cx="1042189" cy="1042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Oval 20"/>
          <p:cNvSpPr/>
          <p:nvPr/>
        </p:nvSpPr>
        <p:spPr>
          <a:xfrm>
            <a:off x="785889" y="12004"/>
            <a:ext cx="3877337" cy="292662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26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10395"/>
            <a:ext cx="888862" cy="888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370" y="1476180"/>
            <a:ext cx="888862" cy="888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1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9265" y="1054079"/>
            <a:ext cx="890587" cy="89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3834" y="1304896"/>
            <a:ext cx="945828" cy="945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Oval 21"/>
          <p:cNvSpPr/>
          <p:nvPr/>
        </p:nvSpPr>
        <p:spPr>
          <a:xfrm>
            <a:off x="5312826" y="675964"/>
            <a:ext cx="3877337" cy="292662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23" name="Picture 2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86151">
            <a:off x="7187590" y="859132"/>
            <a:ext cx="1029749" cy="803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9677" y="1126891"/>
            <a:ext cx="1326467" cy="1184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9138" y="1977698"/>
            <a:ext cx="1234922" cy="1048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272" y="2417477"/>
            <a:ext cx="1177006" cy="1010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Oval 23"/>
          <p:cNvSpPr/>
          <p:nvPr/>
        </p:nvSpPr>
        <p:spPr>
          <a:xfrm>
            <a:off x="5179456" y="3721096"/>
            <a:ext cx="3877337" cy="292662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25" name="Picture 16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2826" y="4595388"/>
            <a:ext cx="826853" cy="881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16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0851" y="4596132"/>
            <a:ext cx="826853" cy="881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16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3322" y="4595387"/>
            <a:ext cx="826853" cy="881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16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027" y="4596132"/>
            <a:ext cx="826853" cy="881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2861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2" descr="Hình nền cho PowerPoint hoa lá cỏ câ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851"/>
            <a:ext cx="912669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6016" y="5854695"/>
            <a:ext cx="1078542" cy="1003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796" y="4942804"/>
            <a:ext cx="10795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3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841" y="5805767"/>
            <a:ext cx="10795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4559" y="5598390"/>
            <a:ext cx="1042189" cy="1042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Oval 20"/>
          <p:cNvSpPr/>
          <p:nvPr/>
        </p:nvSpPr>
        <p:spPr>
          <a:xfrm>
            <a:off x="785889" y="12004"/>
            <a:ext cx="3877337" cy="292662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26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10395"/>
            <a:ext cx="888862" cy="888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370" y="1476180"/>
            <a:ext cx="888862" cy="888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1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9265" y="1054079"/>
            <a:ext cx="890587" cy="89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3834" y="1304896"/>
            <a:ext cx="945828" cy="945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Oval 21"/>
          <p:cNvSpPr/>
          <p:nvPr/>
        </p:nvSpPr>
        <p:spPr>
          <a:xfrm>
            <a:off x="5312826" y="675964"/>
            <a:ext cx="3877337" cy="292662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23" name="Picture 2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86151">
            <a:off x="7187590" y="859132"/>
            <a:ext cx="1029749" cy="803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9677" y="1126891"/>
            <a:ext cx="1326467" cy="1184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9138" y="1977698"/>
            <a:ext cx="1234922" cy="1048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272" y="2417477"/>
            <a:ext cx="1177006" cy="1010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Oval 23"/>
          <p:cNvSpPr/>
          <p:nvPr/>
        </p:nvSpPr>
        <p:spPr>
          <a:xfrm>
            <a:off x="5179456" y="3721096"/>
            <a:ext cx="3877337" cy="292662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25" name="Picture 16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2826" y="4595388"/>
            <a:ext cx="826853" cy="881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16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0851" y="4596132"/>
            <a:ext cx="826853" cy="881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16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3322" y="4595387"/>
            <a:ext cx="826853" cy="881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16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027" y="4596132"/>
            <a:ext cx="826853" cy="881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770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Top 75+ hình nền powerpoint học tập chất lượng full hd cực đẹ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5" name="AutoShape 4" descr="Top 75+ hình nền powerpoint học tập chất lượng full hd cực đẹ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6" name="AutoShape 6" descr="Top 75+ hình nền powerpoint học tập chất lượng full hd cực đẹp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7" name="AutoShape 8" descr="Top 75+ hình nền powerpoint học tập chất lượng full hd cực đẹp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pic>
        <p:nvPicPr>
          <p:cNvPr id="6153" name="Picture 9" descr="C:\Users\Administrator\Desktop\quyên\ảnh nề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9144000" cy="685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2123728" y="3501008"/>
            <a:ext cx="4607241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i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4800" b="1" i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4800" b="1" i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2: “Chung </a:t>
            </a:r>
            <a:r>
              <a:rPr lang="en-US" sz="4800" b="1" i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4800" b="1" i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 algn="ctr"/>
            <a:endParaRPr lang="en-US" sz="4800" b="1" i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43092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3284984"/>
            <a:ext cx="9144000" cy="14401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3074" name="Picture 2" descr="Cà Rốt Hình ảnh PNG | Vector Và Các Tập Tin PSD | Tải Về Miễn Phí Trên  Pngtre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2815449" cy="2815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à Rốt Hình ảnh PNG | Vector Và Các Tập Tin PSD | Tải Về Miễn Phí Trên  Pngtre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7859" y="237278"/>
            <a:ext cx="2815449" cy="2815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à Rốt Hình ảnh PNG | Vector Và Các Tập Tin PSD | Tải Về Miễn Phí Trên  Pngtre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23989"/>
            <a:ext cx="2815449" cy="2815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à Rốt Hình ảnh PNG | Vector Và Các Tập Tin PSD | Tải Về Miễn Phí Trên  Pngtre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7" y="188639"/>
            <a:ext cx="2815449" cy="2815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5001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3284984"/>
            <a:ext cx="9144000" cy="14401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3074" name="Picture 2" descr="Cà Rốt Hình ảnh PNG | Vector Và Các Tập Tin PSD | Tải Về Miễn Phí Trên  Pngtre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2815449" cy="2815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à Rốt Hình ảnh PNG | Vector Và Các Tập Tin PSD | Tải Về Miễn Phí Trên  Pngtre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7859" y="237278"/>
            <a:ext cx="2815449" cy="2815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à Rốt Hình ảnh PNG | Vector Và Các Tập Tin PSD | Tải Về Miễn Phí Trên  Pngtre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23989"/>
            <a:ext cx="2815449" cy="2815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à Rốt Hình ảnh PNG | Vector Và Các Tập Tin PSD | Tải Về Miễn Phí Trên  Pngtre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7" y="188639"/>
            <a:ext cx="2815449" cy="2815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3802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0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3284984"/>
            <a:ext cx="9144000" cy="14401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3074" name="Picture 2" descr="Cà Rốt Hình ảnh PNG | Vector Và Các Tập Tin PSD | Tải Về Miễn Phí Trên  Pngtre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2815449" cy="2815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à Rốt Hình ảnh PNG | Vector Và Các Tập Tin PSD | Tải Về Miễn Phí Trên  Pngtre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7859" y="237278"/>
            <a:ext cx="2815449" cy="2815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à Rốt Hình ảnh PNG | Vector Và Các Tập Tin PSD | Tải Về Miễn Phí Trên  Pngtre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23989"/>
            <a:ext cx="2815449" cy="2815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à Rốt Hình ảnh PNG | Vector Và Các Tập Tin PSD | Tải Về Miễn Phí Trên  Pngtre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7" y="188639"/>
            <a:ext cx="2815449" cy="2815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Hình ảnh Một Cây Nấm Lớn Có Nắp Màu Nâu Thành Phần Thực Phẩm Ces Tự Nhiên  Thu Hoạch Mùa Thu PNG , Cep, Tập đoàn, Nấm PNG trong suốt và Vect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32" y="4419873"/>
            <a:ext cx="2228012" cy="2228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Hình ảnh Một Cây Nấm Lớn Có Nắp Màu Nâu Thành Phần Thực Phẩm Ces Tự Nhiên  Thu Hoạch Mùa Thu PNG , Cep, Tập đoàn, Nấm PNG trong suốt và Vect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431" y="4447016"/>
            <a:ext cx="2228012" cy="2228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Hình ảnh Một Cây Nấm Lớn Có Nắp Màu Nâu Thành Phần Thực Phẩm Ces Tự Nhiên  Thu Hoạch Mùa Thu PNG , Cep, Tập đoàn, Nấm PNG trong suốt và Vect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9694" y="4465597"/>
            <a:ext cx="2228012" cy="2228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Hình ảnh Một Cây Nấm Lớn Có Nắp Màu Nâu Thành Phần Thực Phẩm Ces Tự Nhiên  Thu Hoạch Mùa Thu PNG , Cep, Tập đoàn, Nấm PNG trong suốt và Vect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706" y="4465597"/>
            <a:ext cx="2228012" cy="2228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5185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3284984"/>
            <a:ext cx="9144000" cy="14401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3074" name="Picture 2" descr="Cà Rốt Hình ảnh PNG | Vector Và Các Tập Tin PSD | Tải Về Miễn Phí Trên  Pngtre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2815449" cy="2815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à Rốt Hình ảnh PNG | Vector Và Các Tập Tin PSD | Tải Về Miễn Phí Trên  Pngtre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7859" y="237278"/>
            <a:ext cx="2815449" cy="2815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à Rốt Hình ảnh PNG | Vector Và Các Tập Tin PSD | Tải Về Miễn Phí Trên  Pngtre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23989"/>
            <a:ext cx="2815449" cy="2815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à Rốt Hình ảnh PNG | Vector Và Các Tập Tin PSD | Tải Về Miễn Phí Trên  Pngtre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7" y="188639"/>
            <a:ext cx="2815449" cy="2815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Hình ảnh Một Cây Nấm Lớn Có Nắp Màu Nâu Thành Phần Thực Phẩm Ces Tự Nhiên  Thu Hoạch Mùa Thu PNG , Cep, Tập đoàn, Nấm PNG trong suốt và Vect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32" y="4419873"/>
            <a:ext cx="2228012" cy="2228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Hình ảnh Một Cây Nấm Lớn Có Nắp Màu Nâu Thành Phần Thực Phẩm Ces Tự Nhiên  Thu Hoạch Mùa Thu PNG , Cep, Tập đoàn, Nấm PNG trong suốt và Vect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431" y="4447016"/>
            <a:ext cx="2228012" cy="2228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Hình ảnh Một Cây Nấm Lớn Có Nắp Màu Nâu Thành Phần Thực Phẩm Ces Tự Nhiên  Thu Hoạch Mùa Thu PNG , Cep, Tập đoàn, Nấm PNG trong suốt và Vect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9694" y="4465597"/>
            <a:ext cx="2228012" cy="2228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Hình ảnh Một Cây Nấm Lớn Có Nắp Màu Nâu Thành Phần Thực Phẩm Ces Tự Nhiên  Thu Hoạch Mùa Thu PNG , Cep, Tập đoàn, Nấm PNG trong suốt và Vect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706" y="4465597"/>
            <a:ext cx="2228012" cy="2228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4068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3284984"/>
            <a:ext cx="9144000" cy="14401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3074" name="Picture 2" descr="Cà Rốt Hình ảnh PNG | Vector Và Các Tập Tin PSD | Tải Về Miễn Phí Trên  Pngtre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2815449" cy="2815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à Rốt Hình ảnh PNG | Vector Và Các Tập Tin PSD | Tải Về Miễn Phí Trên  Pngtre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7859" y="237278"/>
            <a:ext cx="2815449" cy="2815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à Rốt Hình ảnh PNG | Vector Và Các Tập Tin PSD | Tải Về Miễn Phí Trên  Pngtre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23989"/>
            <a:ext cx="2815449" cy="2815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à Rốt Hình ảnh PNG | Vector Và Các Tập Tin PSD | Tải Về Miễn Phí Trên  Pngtre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7" y="188639"/>
            <a:ext cx="2815449" cy="2815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Hình ảnh Một Cây Nấm Lớn Có Nắp Màu Nâu Thành Phần Thực Phẩm Ces Tự Nhiên  Thu Hoạch Mùa Thu PNG , Cep, Tập đoàn, Nấm PNG trong suốt và Vect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32" y="4419873"/>
            <a:ext cx="2228012" cy="2228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Hình ảnh Một Cây Nấm Lớn Có Nắp Màu Nâu Thành Phần Thực Phẩm Ces Tự Nhiên  Thu Hoạch Mùa Thu PNG , Cep, Tập đoàn, Nấm PNG trong suốt và Vect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431" y="4447016"/>
            <a:ext cx="2228012" cy="2228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Hình ảnh Một Cây Nấm Lớn Có Nắp Màu Nâu Thành Phần Thực Phẩm Ces Tự Nhiên  Thu Hoạch Mùa Thu PNG , Cep, Tập đoàn, Nấm PNG trong suốt và Vect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9694" y="4465597"/>
            <a:ext cx="2228012" cy="2228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Hình ảnh Một Cây Nấm Lớn Có Nắp Màu Nâu Thành Phần Thực Phẩm Ces Tự Nhiên  Thu Hoạch Mùa Thu PNG , Cep, Tập đoàn, Nấm PNG trong suốt và Vect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706" y="4465597"/>
            <a:ext cx="2228012" cy="2228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8000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Top 75+ hình nền powerpoint học tập chất lượng full hd cực đẹ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5" name="AutoShape 4" descr="Top 75+ hình nền powerpoint học tập chất lượng full hd cực đẹ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6" name="AutoShape 6" descr="Top 75+ hình nền powerpoint học tập chất lượng full hd cực đẹp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7" name="AutoShape 8" descr="Top 75+ hình nền powerpoint học tập chất lượng full hd cực đẹp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pic>
        <p:nvPicPr>
          <p:cNvPr id="6153" name="Picture 9" descr="C:\Users\Administrator\Desktop\quyên\ảnh nề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9144000" cy="685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2466292" y="2967335"/>
            <a:ext cx="4211410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i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4800" b="1" i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4800" b="1" i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1:</a:t>
            </a:r>
          </a:p>
          <a:p>
            <a:pPr algn="ctr"/>
            <a:r>
              <a:rPr lang="en-US" sz="4800" b="1" i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“Ai </a:t>
            </a:r>
            <a:r>
              <a:rPr lang="en-US" sz="4800" b="1" i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4800" b="1" i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4800" b="1" i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 algn="ctr"/>
            <a:endParaRPr lang="en-US" sz="4800" b="1" i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10364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Top 75+ hình nền powerpoint học tập chất lượng full hd cực đẹ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5" name="AutoShape 4" descr="Top 75+ hình nền powerpoint học tập chất lượng full hd cực đẹ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6" name="AutoShape 6" descr="Top 75+ hình nền powerpoint học tập chất lượng full hd cực đẹp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7" name="AutoShape 8" descr="Top 75+ hình nền powerpoint học tập chất lượng full hd cực đẹp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pic>
        <p:nvPicPr>
          <p:cNvPr id="6153" name="Picture 9" descr="C:\Users\Administrator\Desktop\quyên\ảnh nề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9144000" cy="685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2466292" y="2967335"/>
            <a:ext cx="4211410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i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4800" b="1" i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4800" b="1" i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1:</a:t>
            </a:r>
          </a:p>
          <a:p>
            <a:pPr algn="ctr"/>
            <a:r>
              <a:rPr lang="en-US" sz="4800" b="1" i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“Ai </a:t>
            </a:r>
            <a:r>
              <a:rPr lang="en-US" sz="4800" b="1" i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4800" b="1" i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4800" b="1" i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 algn="ctr"/>
            <a:endParaRPr lang="en-US" sz="4800" b="1" i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93911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2" descr="Hình nền cho PowerPoint hoa lá cỏ câ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669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10395"/>
            <a:ext cx="888862" cy="888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86151">
            <a:off x="7514769" y="651319"/>
            <a:ext cx="1091947" cy="852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302" y="1609642"/>
            <a:ext cx="1243013" cy="106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73975">
            <a:off x="7889281" y="2257503"/>
            <a:ext cx="1243013" cy="106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8877" y="1268503"/>
            <a:ext cx="1243013" cy="106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6950" y="5183765"/>
            <a:ext cx="826853" cy="881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7206" y="5200895"/>
            <a:ext cx="823343" cy="879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583" y="5183765"/>
            <a:ext cx="823343" cy="879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1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9677" y="5241598"/>
            <a:ext cx="822325" cy="877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6016" y="5854695"/>
            <a:ext cx="1078542" cy="1003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796" y="4942804"/>
            <a:ext cx="10795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3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841" y="5805767"/>
            <a:ext cx="10795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0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4559" y="5598390"/>
            <a:ext cx="1042189" cy="1042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265" y="1562213"/>
            <a:ext cx="888862" cy="888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6791" y="1470148"/>
            <a:ext cx="888862" cy="888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342957"/>
            <a:ext cx="888862" cy="888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12187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73</Words>
  <Application>Microsoft Office PowerPoint</Application>
  <PresentationFormat>On-screen Show (4:3)</PresentationFormat>
  <Paragraphs>11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21AK22</dc:creator>
  <cp:lastModifiedBy>Administrator</cp:lastModifiedBy>
  <cp:revision>22</cp:revision>
  <dcterms:created xsi:type="dcterms:W3CDTF">2024-03-17T13:56:39Z</dcterms:created>
  <dcterms:modified xsi:type="dcterms:W3CDTF">2024-03-22T02:43:54Z</dcterms:modified>
</cp:coreProperties>
</file>