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72" r:id="rId2"/>
    <p:sldId id="266" r:id="rId3"/>
    <p:sldId id="267" r:id="rId4"/>
    <p:sldId id="268" r:id="rId5"/>
    <p:sldId id="276" r:id="rId6"/>
    <p:sldId id="269" r:id="rId7"/>
    <p:sldId id="270" r:id="rId8"/>
    <p:sldId id="271" r:id="rId9"/>
    <p:sldId id="277" r:id="rId10"/>
    <p:sldId id="274" r:id="rId11"/>
    <p:sldId id="257" r:id="rId12"/>
    <p:sldId id="261" r:id="rId13"/>
    <p:sldId id="259" r:id="rId14"/>
    <p:sldId id="260" r:id="rId15"/>
    <p:sldId id="273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Tahoma" panose="020B0604030504040204" pitchFamily="34" charset="0"/>
      <p:regular r:id="rId24"/>
      <p:bold r:id="rId2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63F53B"/>
    <a:srgbClr val="00FF00"/>
    <a:srgbClr val="FFFF00"/>
    <a:srgbClr val="00B050"/>
    <a:srgbClr val="FF00FF"/>
    <a:srgbClr val="FF0066"/>
    <a:srgbClr val="5B9BD5"/>
    <a:srgbClr val="FFC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12" autoAdjust="0"/>
    <p:restoredTop sz="94660"/>
  </p:normalViewPr>
  <p:slideViewPr>
    <p:cSldViewPr snapToGrid="0">
      <p:cViewPr varScale="1">
        <p:scale>
          <a:sx n="81" d="100"/>
          <a:sy n="81" d="100"/>
        </p:scale>
        <p:origin x="28" y="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0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1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71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71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90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48656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104865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104865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5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48676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104867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104867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7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4866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104866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10486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6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485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48681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8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104868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48686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1048687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104868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104868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9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48692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93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104869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95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104869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104869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9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4866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104866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6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104870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70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4870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104870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70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104870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70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48670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104867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7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104867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4867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t>22/04/2024</a:t>
            </a:fld>
            <a:endParaRPr lang="vi-V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8264"/>
          </a:xfrm>
        </p:spPr>
      </p:pic>
      <p:sp>
        <p:nvSpPr>
          <p:cNvPr id="5" name="Rectangle 19"/>
          <p:cNvSpPr txBox="1">
            <a:spLocks noChangeArrowheads="1"/>
          </p:cNvSpPr>
          <p:nvPr/>
        </p:nvSpPr>
        <p:spPr bwMode="auto">
          <a:xfrm>
            <a:off x="1871749" y="1180305"/>
            <a:ext cx="83030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PHÒNG GD &amp; ĐT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 HUYỆN GIA LÂM</a:t>
            </a:r>
          </a:p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MẦM NON HOA SỮA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479667" y="2808317"/>
            <a:ext cx="964925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NBTN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endParaRPr lang="en-US" altLang="en-US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24-36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20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6479BC-0C15-4106-9A3D-DA4AD2A073F3}"/>
              </a:ext>
            </a:extLst>
          </p:cNvPr>
          <p:cNvSpPr txBox="1"/>
          <p:nvPr/>
        </p:nvSpPr>
        <p:spPr>
          <a:xfrm>
            <a:off x="2914650" y="871538"/>
            <a:ext cx="542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+mj-lt"/>
              </a:rPr>
              <a:t>Trò chơi: Thi xem ai nhanh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1035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Snip Diagonal Corner Rectangle 3"/>
          <p:cNvSpPr/>
          <p:nvPr/>
        </p:nvSpPr>
        <p:spPr>
          <a:xfrm>
            <a:off x="1957753" y="751599"/>
            <a:ext cx="8724313" cy="108667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gì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xanh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hình</a:t>
            </a:r>
            <a:r>
              <a:rPr kumimoji="0" lang="vi-VN" alt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tròn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  <a:endParaRPr lang="zh-CN" altLang="en-US" dirty="0"/>
          </a:p>
        </p:txBody>
      </p:sp>
      <p:sp>
        <p:nvSpPr>
          <p:cNvPr id="1048629" name="Pentagon 5">
            <a:hlinkClick r:id="rId3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200" b="1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lại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97159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240" y="311409"/>
            <a:ext cx="1626236" cy="1990149"/>
          </a:xfrm>
          <a:prstGeom prst="rect">
            <a:avLst/>
          </a:prstGeom>
        </p:spPr>
      </p:pic>
      <p:sp>
        <p:nvSpPr>
          <p:cNvPr id="1048630" name="TextBox 7"/>
          <p:cNvSpPr txBox="1"/>
          <p:nvPr/>
        </p:nvSpPr>
        <p:spPr>
          <a:xfrm>
            <a:off x="2180492" y="6248400"/>
            <a:ext cx="233679" cy="358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8AFCB0-D29C-4234-952C-D152D6A35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2159" y="1956675"/>
            <a:ext cx="6962235" cy="4352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9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Snip Diagonal Corner Rectangle 3"/>
          <p:cNvSpPr/>
          <p:nvPr/>
        </p:nvSpPr>
        <p:spPr>
          <a:xfrm>
            <a:off x="1957753" y="751599"/>
            <a:ext cx="8724313" cy="108667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gì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zh-CN" altLang="en-US" dirty="0"/>
          </a:p>
        </p:txBody>
      </p:sp>
      <p:sp>
        <p:nvSpPr>
          <p:cNvPr id="1048629" name="Pentagon 5">
            <a:hlinkClick r:id="rId3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lại</a:t>
            </a:r>
            <a:endParaRPr lang="vi-VN" sz="3200" b="1" dirty="0"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97159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66" y="317122"/>
            <a:ext cx="1626236" cy="1990149"/>
          </a:xfrm>
          <a:prstGeom prst="rect">
            <a:avLst/>
          </a:prstGeom>
        </p:spPr>
      </p:pic>
      <p:sp>
        <p:nvSpPr>
          <p:cNvPr id="1048630" name="TextBox 7"/>
          <p:cNvSpPr txBox="1"/>
          <p:nvPr/>
        </p:nvSpPr>
        <p:spPr>
          <a:xfrm>
            <a:off x="2180492" y="6248400"/>
            <a:ext cx="233679" cy="358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DB9C95-795C-42B3-83B5-E8FDF1CFB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7330" y="1550079"/>
            <a:ext cx="6949357" cy="603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9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Snip Diagonal Corner Rectangle 3"/>
          <p:cNvSpPr/>
          <p:nvPr/>
        </p:nvSpPr>
        <p:spPr>
          <a:xfrm>
            <a:off x="2454590" y="785577"/>
            <a:ext cx="8565104" cy="8859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xoài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màu gì?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zh-CN" altLang="en-US" dirty="0"/>
          </a:p>
        </p:txBody>
      </p:sp>
      <p:pic>
        <p:nvPicPr>
          <p:cNvPr id="2097161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367" y="314850"/>
            <a:ext cx="1626236" cy="1990149"/>
          </a:xfrm>
          <a:prstGeom prst="rect">
            <a:avLst/>
          </a:prstGeom>
        </p:spPr>
      </p:pic>
      <p:sp>
        <p:nvSpPr>
          <p:cNvPr id="1048636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lại</a:t>
            </a:r>
            <a:endParaRPr lang="vi-VN" sz="3200" b="1" dirty="0"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0E80A7-88AB-484C-8B59-E1C4567DB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4590" y="1535220"/>
            <a:ext cx="6950042" cy="6035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8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9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7" name="Snip Diagonal Corner Rectangle 3"/>
          <p:cNvSpPr/>
          <p:nvPr/>
        </p:nvSpPr>
        <p:spPr>
          <a:xfrm>
            <a:off x="2405465" y="860745"/>
            <a:ext cx="8037564" cy="8859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màu gì?</a:t>
            </a:r>
            <a:endParaRPr lang="zh-CN" altLang="en-US" dirty="0"/>
          </a:p>
        </p:txBody>
      </p:sp>
      <p:pic>
        <p:nvPicPr>
          <p:cNvPr id="2097162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347" y="311409"/>
            <a:ext cx="1626236" cy="1990149"/>
          </a:xfrm>
          <a:prstGeom prst="rect">
            <a:avLst/>
          </a:prstGeom>
        </p:spPr>
      </p:pic>
      <p:sp>
        <p:nvSpPr>
          <p:cNvPr id="1048639" name="Pentagon 7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lại</a:t>
            </a:r>
            <a:endParaRPr lang="vi-VN" sz="3200" b="1" dirty="0">
              <a:solidFill>
                <a:srgbClr val="5B9BD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FCBB42-164D-40F8-B43B-8A5CC0391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787" y="2193670"/>
            <a:ext cx="7223476" cy="4352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8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9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88342" y="1271539"/>
            <a:ext cx="838107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3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61283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7" name="Oval Callout 6"/>
          <p:cNvSpPr/>
          <p:nvPr/>
        </p:nvSpPr>
        <p:spPr>
          <a:xfrm>
            <a:off x="6199261" y="451311"/>
            <a:ext cx="4089861" cy="1995055"/>
          </a:xfrm>
          <a:prstGeom prst="wedgeEllipseCallout">
            <a:avLst>
              <a:gd name="adj1" fmla="val -27530"/>
              <a:gd name="adj2" fmla="val 120296"/>
            </a:avLst>
          </a:prstGeom>
          <a:solidFill>
            <a:srgbClr val="63F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790D090-8DAA-49B6-90D9-0C068EDBD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45" y="5195989"/>
            <a:ext cx="5816056" cy="98097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08CC74-FF87-4865-A236-D99750655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82" b="97658" l="8346" r="92101">
                        <a14:foregroundMark x1="5152" y1="47537" x2="4769" y2="48288"/>
                        <a14:foregroundMark x1="4769" y1="48288" x2="2414" y2="62884"/>
                        <a14:foregroundMark x1="35001" y1="94565" x2="39791" y2="95495"/>
                        <a14:foregroundMark x1="4177" y1="46969" x2="4769" y2="61441"/>
                        <a14:foregroundMark x1="4769" y1="61441" x2="5108" y2="62672"/>
                        <a14:foregroundMark x1="18048" y1="25000" x2="19475" y2="21774"/>
                        <a14:foregroundMark x1="29674" y1="10090" x2="50075" y2="3784"/>
                        <a14:foregroundMark x1="27477" y1="10769" x2="29674" y2="10090"/>
                        <a14:foregroundMark x1="50075" y1="3784" x2="51177" y2="3798"/>
                        <a14:foregroundMark x1="81333" y1="14937" x2="81460" y2="15096"/>
                        <a14:foregroundMark x1="81228" y1="14806" x2="81215" y2="14789"/>
                        <a14:foregroundMark x1="92727" y1="62986" x2="92548" y2="81802"/>
                        <a14:foregroundMark x1="92548" y1="81802" x2="83905" y2="93153"/>
                        <a14:foregroundMark x1="83905" y1="93153" x2="83607" y2="92973"/>
                        <a14:foregroundMark x1="65225" y1="20000" x2="65346" y2="20088"/>
                        <a14:foregroundMark x1="64729" y1="19640" x2="65225" y2="20000"/>
                        <a14:foregroundMark x1="64231" y1="19279" x2="64729" y2="19640"/>
                        <a14:foregroundMark x1="63983" y1="19099" x2="64231" y2="19279"/>
                        <a14:foregroundMark x1="63487" y1="18739" x2="63983" y2="19099"/>
                        <a14:foregroundMark x1="28230" y1="10090" x2="51431" y2="3432"/>
                        <a14:foregroundMark x1="27662" y1="10253" x2="28230" y2="10090"/>
                        <a14:foregroundMark x1="50075" y1="18018" x2="40387" y2="18559"/>
                        <a14:foregroundMark x1="14158" y1="32613" x2="7750" y2="43423"/>
                        <a14:foregroundMark x1="7750" y1="43423" x2="8141" y2="62433"/>
                        <a14:foregroundMark x1="25211" y1="88551" x2="30104" y2="90631"/>
                        <a14:foregroundMark x1="30104" y1="90631" x2="24985" y2="89154"/>
                        <a14:foregroundMark x1="53651" y1="3604" x2="71535" y2="9730"/>
                        <a14:foregroundMark x1="71535" y1="9730" x2="76602" y2="15495"/>
                        <a14:foregroundMark x1="81371" y1="18198" x2="84203" y2="20901"/>
                        <a14:foregroundMark x1="22355" y1="17297" x2="18778" y2="25586"/>
                        <a14:foregroundMark x1="67511" y1="98739" x2="75261" y2="97658"/>
                        <a14:foregroundMark x1="75261" y1="97658" x2="75857" y2="97117"/>
                        <a14:backgroundMark x1="66021" y1="19279" x2="84054" y2="33514"/>
                        <a14:backgroundMark x1="84054" y1="33514" x2="93294" y2="53514"/>
                        <a14:backgroundMark x1="77791" y1="14323" x2="80626" y2="15676"/>
                        <a14:backgroundMark x1="52310" y1="2162" x2="54043" y2="2989"/>
                        <a14:backgroundMark x1="82919" y1="22302" x2="86736" y2="33333"/>
                        <a14:backgroundMark x1="80626" y1="15676" x2="81464" y2="18097"/>
                        <a14:backgroundMark x1="16244" y1="27207" x2="17437" y2="28108"/>
                        <a14:backgroundMark x1="7474" y1="43216" x2="7379" y2="43435"/>
                        <a14:backgroundMark x1="31246" y1="93122" x2="34575" y2="95135"/>
                        <a14:backgroundMark x1="21583" y1="16849" x2="27720" y2="10090"/>
                        <a14:backgroundMark x1="27720" y1="10090" x2="27720" y2="10090"/>
                        <a14:backgroundMark x1="7004" y1="62523" x2="7452" y2="70811"/>
                        <a14:backgroundMark x1="9538" y1="69910" x2="11028" y2="79820"/>
                        <a14:backgroundMark x1="13860" y1="78559" x2="17437" y2="88468"/>
                        <a14:backgroundMark x1="19076" y1="85946" x2="23696" y2="89369"/>
                        <a14:backgroundMark x1="91505" y1="55135" x2="94784" y2="61622"/>
                        <a14:backgroundMark x1="93741" y1="55856" x2="94039" y2="54414"/>
                        <a14:backgroundMark x1="92996" y1="54595" x2="93145" y2="53333"/>
                        <a14:backgroundMark x1="2534" y1="78198" x2="10134" y2="81441"/>
                        <a14:backgroundMark x1="10134" y1="81441" x2="8644" y2="82883"/>
                        <a14:backgroundMark x1="64978" y1="19640" x2="64978" y2="19640"/>
                        <a14:backgroundMark x1="64680" y1="19279" x2="64680" y2="19279"/>
                        <a14:backgroundMark x1="64978" y1="20000" x2="64978" y2="20000"/>
                        <a14:backgroundMark x1="64083" y1="19099" x2="64083" y2="19099"/>
                        <a14:backgroundMark x1="81371" y1="15315" x2="82265" y2="14775"/>
                        <a14:backgroundMark x1="92399" y1="47027" x2="93294" y2="54595"/>
                        <a14:backgroundMark x1="23100" y1="89730" x2="24590" y2="89730"/>
                        <a14:backgroundMark x1="25782" y1="91532" x2="24590" y2="89730"/>
                        <a14:backgroundMark x1="81073" y1="15856" x2="81371" y2="14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0951" y="2677884"/>
            <a:ext cx="6171703" cy="36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7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Rounded Rectangular Callout 4"/>
          <p:cNvSpPr/>
          <p:nvPr/>
        </p:nvSpPr>
        <p:spPr>
          <a:xfrm>
            <a:off x="8227176" y="833919"/>
            <a:ext cx="2576945" cy="1263533"/>
          </a:xfrm>
          <a:prstGeom prst="wedgeRoundRectCallout">
            <a:avLst>
              <a:gd name="adj1" fmla="val -76316"/>
              <a:gd name="adj2" fmla="val 106124"/>
              <a:gd name="adj3" fmla="val 16667"/>
            </a:avLst>
          </a:prstGeom>
          <a:solidFill>
            <a:srgbClr val="63F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llout: Right Arrow 12">
            <a:extLst>
              <a:ext uri="{FF2B5EF4-FFF2-40B4-BE49-F238E27FC236}">
                <a16:creationId xmlns:a16="http://schemas.microsoft.com/office/drawing/2014/main" id="{07F382C7-8BC9-4776-B614-59B696A8AC1D}"/>
              </a:ext>
            </a:extLst>
          </p:cNvPr>
          <p:cNvSpPr/>
          <p:nvPr/>
        </p:nvSpPr>
        <p:spPr>
          <a:xfrm>
            <a:off x="452438" y="4024313"/>
            <a:ext cx="3171825" cy="112395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+mj-lt"/>
              </a:rPr>
              <a:t>Quả </a:t>
            </a:r>
            <a:r>
              <a:rPr lang="en-US" sz="3200" dirty="0" err="1">
                <a:solidFill>
                  <a:srgbClr val="FFFF00"/>
                </a:solidFill>
                <a:latin typeface="+mj-lt"/>
              </a:rPr>
              <a:t>xoài</a:t>
            </a:r>
            <a:r>
              <a:rPr lang="vi-VN" sz="3200" dirty="0">
                <a:solidFill>
                  <a:srgbClr val="FFFF00"/>
                </a:solidFill>
                <a:latin typeface="+mj-lt"/>
              </a:rPr>
              <a:t> có màu gì?</a:t>
            </a:r>
            <a:endParaRPr lang="en-US" sz="32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73E05C-50CE-4FAF-84CE-CFE4572D48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7" b="89877" l="54861" r="97083">
                        <a14:foregroundMark x1="86111" y1="23457" x2="89140" y2="24952"/>
                        <a14:foregroundMark x1="94942" y1="30709" x2="95076" y2="31068"/>
                        <a14:foregroundMark x1="96667" y1="40741" x2="96389" y2="52593"/>
                        <a14:foregroundMark x1="96389" y1="52593" x2="96667" y2="44938"/>
                        <a14:backgroundMark x1="64583" y1="32840" x2="55694" y2="43704"/>
                        <a14:backgroundMark x1="57361" y1="45926" x2="52639" y2="61728"/>
                        <a14:backgroundMark x1="54861" y1="63951" x2="57639" y2="81728"/>
                        <a14:backgroundMark x1="59306" y1="80000" x2="71944" y2="81975"/>
                        <a14:backgroundMark x1="71944" y1="81975" x2="91806" y2="79259"/>
                        <a14:backgroundMark x1="91806" y1="79259" x2="92500" y2="79259"/>
                        <a14:backgroundMark x1="92500" y1="73086" x2="99722" y2="59259"/>
                        <a14:backgroundMark x1="89028" y1="25185" x2="94583" y2="29383"/>
                        <a14:backgroundMark x1="94583" y1="29383" x2="95417" y2="29383"/>
                        <a14:backgroundMark x1="94583" y1="31605" x2="98194" y2="40741"/>
                        <a14:backgroundMark x1="98194" y1="40741" x2="98372" y2="40867"/>
                        <a14:backgroundMark x1="97879" y1="52703" x2="97778" y2="57531"/>
                        <a14:backgroundMark x1="58194" y1="77284" x2="66111" y2="80494"/>
                        <a14:backgroundMark x1="65694" y1="80000" x2="77083" y2="80247"/>
                        <a14:backgroundMark x1="77083" y1="80247" x2="77361" y2="80988"/>
                        <a14:backgroundMark x1="75972" y1="79506" x2="84722" y2="78519"/>
                        <a14:backgroundMark x1="95417" y1="32346" x2="95000" y2="29630"/>
                        <a14:backgroundMark x1="53333" y1="61728" x2="53194" y2="64198"/>
                        <a14:backgroundMark x1="56389" y1="44938" x2="56528" y2="45926"/>
                        <a14:backgroundMark x1="53611" y1="63951" x2="53889" y2="65926"/>
                        <a14:backgroundMark x1="95278" y1="29383" x2="95139" y2="30370"/>
                      </a14:backgroundRemoval>
                    </a14:imgEffect>
                  </a14:imgLayer>
                </a14:imgProps>
              </a:ext>
            </a:extLst>
          </a:blip>
          <a:srcRect l="52704"/>
          <a:stretch/>
        </p:blipFill>
        <p:spPr>
          <a:xfrm>
            <a:off x="3519554" y="1465686"/>
            <a:ext cx="4980835" cy="4936280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7D50CDC-2109-43DD-B754-6E74B82DBE2D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838200" y="6176963"/>
            <a:ext cx="6575112" cy="197350"/>
          </a:xfrm>
        </p:spPr>
        <p:txBody>
          <a:bodyPr>
            <a:normAutofit fontScale="325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65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7506210" y="186791"/>
            <a:ext cx="4566804" cy="2274658"/>
          </a:xfrm>
          <a:prstGeom prst="cloudCallout">
            <a:avLst>
              <a:gd name="adj1" fmla="val -57400"/>
              <a:gd name="adj2" fmla="val 93750"/>
            </a:avLst>
          </a:prstGeom>
          <a:solidFill>
            <a:srgbClr val="63F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Khi ăn quả chuối các con phải làm gì?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B0F6A0-9E76-4683-A9CC-A18CFBC21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41" b="95014" l="4800" r="94800">
                        <a14:foregroundMark x1="3311" y1="44346" x2="4800" y2="50693"/>
                        <a14:foregroundMark x1="4800" y1="50693" x2="9269" y2="53254"/>
                        <a14:foregroundMark x1="2800" y1="55679" x2="2800" y2="55770"/>
                        <a14:foregroundMark x1="22200" y1="14958" x2="34970" y2="10071"/>
                        <a14:foregroundMark x1="56158" y1="23199" x2="64200" y2="19668"/>
                        <a14:foregroundMark x1="64200" y1="19668" x2="70524" y2="20620"/>
                        <a14:foregroundMark x1="98313" y1="62214" x2="98600" y2="63158"/>
                        <a14:foregroundMark x1="98600" y1="63158" x2="94800" y2="74515"/>
                        <a14:foregroundMark x1="94800" y1="74515" x2="88240" y2="79563"/>
                        <a14:foregroundMark x1="12551" y1="22921" x2="27400" y2="11634"/>
                        <a14:foregroundMark x1="27400" y1="11634" x2="34612" y2="10416"/>
                        <a14:foregroundMark x1="35833" y1="11865" x2="36000" y2="13019"/>
                        <a14:foregroundMark x1="51671" y1="27935" x2="48200" y2="32410"/>
                        <a14:backgroundMark x1="53600" y1="22438" x2="52400" y2="21330"/>
                        <a14:backgroundMark x1="55400" y1="21053" x2="37000" y2="8033"/>
                        <a14:backgroundMark x1="37600" y1="10526" x2="35200" y2="8587"/>
                        <a14:backgroundMark x1="78800" y1="25762" x2="89600" y2="44321"/>
                        <a14:backgroundMark x1="89600" y1="44321" x2="96000" y2="49861"/>
                        <a14:backgroundMark x1="96000" y1="49861" x2="92400" y2="47645"/>
                        <a14:backgroundMark x1="1400" y1="61496" x2="18000" y2="85873"/>
                        <a14:backgroundMark x1="18000" y1="85873" x2="38000" y2="98338"/>
                        <a14:backgroundMark x1="1400" y1="42936" x2="14800" y2="14958"/>
                        <a14:backgroundMark x1="8000" y1="24100" x2="3600" y2="32687"/>
                        <a14:backgroundMark x1="3600" y1="32687" x2="2800" y2="39889"/>
                        <a14:backgroundMark x1="2200" y1="55956" x2="3200" y2="62050"/>
                        <a14:backgroundMark x1="70600" y1="20499" x2="78000" y2="24931"/>
                        <a14:backgroundMark x1="78000" y1="24931" x2="78200" y2="27147"/>
                        <a14:backgroundMark x1="93800" y1="51801" x2="95800" y2="54294"/>
                        <a14:backgroundMark x1="88800" y1="80609" x2="70200" y2="86427"/>
                        <a14:backgroundMark x1="12600" y1="91690" x2="15800" y2="91413"/>
                        <a14:backgroundMark x1="3400" y1="32687" x2="3600" y2="31579"/>
                        <a14:backgroundMark x1="36800" y1="8310" x2="37800" y2="9972"/>
                        <a14:backgroundMark x1="90000" y1="43490" x2="89400" y2="45983"/>
                        <a14:backgroundMark x1="97000" y1="60111" x2="98800" y2="61496"/>
                        <a14:backgroundMark x1="3200" y1="31025" x2="3400" y2="32964"/>
                        <a14:backgroundMark x1="2600" y1="37950" x2="2200" y2="409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849" y="1709737"/>
            <a:ext cx="7848193" cy="484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5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C1EB2F-04EA-4B1A-A3FE-A1EFEE679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" r="24132"/>
          <a:stretch/>
        </p:blipFill>
        <p:spPr>
          <a:xfrm>
            <a:off x="0" y="-39475"/>
            <a:ext cx="6441549" cy="6878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9D7F1D-0A66-4F1C-B1B9-347DD5AA3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8343"/>
          <a:stretch/>
        </p:blipFill>
        <p:spPr>
          <a:xfrm>
            <a:off x="6441549" y="-20787"/>
            <a:ext cx="5750451" cy="684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5" name="Oval Callout 4"/>
          <p:cNvSpPr/>
          <p:nvPr/>
        </p:nvSpPr>
        <p:spPr>
          <a:xfrm>
            <a:off x="7850149" y="0"/>
            <a:ext cx="4089861" cy="1995055"/>
          </a:xfrm>
          <a:prstGeom prst="wedgeEllipseCallout">
            <a:avLst>
              <a:gd name="adj1" fmla="val -48262"/>
              <a:gd name="adj2" fmla="val 106963"/>
            </a:avLst>
          </a:prstGeom>
          <a:solidFill>
            <a:srgbClr val="63F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Còn đ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9828A8-C340-4F52-9B66-2DD24BBB8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" b="96000" l="4750" r="93125">
                        <a14:foregroundMark x1="11625" y1="32400" x2="7681" y2="36526"/>
                        <a14:foregroundMark x1="20125" y1="85000" x2="17125" y2="95000"/>
                        <a14:foregroundMark x1="17125" y1="95000" x2="30000" y2="99200"/>
                        <a14:foregroundMark x1="30000" y1="99200" x2="46250" y2="94000"/>
                        <a14:foregroundMark x1="46250" y1="94000" x2="54875" y2="98200"/>
                        <a14:foregroundMark x1="54875" y1="98200" x2="70875" y2="94400"/>
                        <a14:foregroundMark x1="70875" y1="94400" x2="73375" y2="87800"/>
                        <a14:foregroundMark x1="34125" y1="15200" x2="41625" y2="7400"/>
                        <a14:foregroundMark x1="41625" y1="7400" x2="47006" y2="5627"/>
                        <a14:foregroundMark x1="78366" y1="20150" x2="78470" y2="20249"/>
                        <a14:foregroundMark x1="85910" y1="46412" x2="85846" y2="48005"/>
                        <a14:foregroundMark x1="93562" y1="78343" x2="93613" y2="78429"/>
                        <a14:foregroundMark x1="87926" y1="68696" x2="87991" y2="68807"/>
                        <a14:foregroundMark x1="95460" y1="90237" x2="94625" y2="94400"/>
                        <a14:foregroundMark x1="94625" y1="94400" x2="86375" y2="96000"/>
                        <a14:foregroundMark x1="86375" y1="96000" x2="83250" y2="92200"/>
                        <a14:foregroundMark x1="39750" y1="15200" x2="46000" y2="18800"/>
                        <a14:backgroundMark x1="47625" y1="4400" x2="56000" y2="9000"/>
                        <a14:backgroundMark x1="56000" y1="9000" x2="59625" y2="0"/>
                        <a14:backgroundMark x1="7500" y1="36400" x2="2125" y2="55000"/>
                        <a14:backgroundMark x1="4875" y1="56200" x2="5750" y2="68400"/>
                        <a14:backgroundMark x1="5750" y1="68400" x2="11125" y2="75800"/>
                        <a14:backgroundMark x1="11125" y1="75800" x2="11125" y2="81800"/>
                        <a14:backgroundMark x1="65750" y1="4600" x2="64625" y2="17800"/>
                        <a14:backgroundMark x1="64625" y1="17800" x2="71125" y2="12600"/>
                        <a14:backgroundMark x1="71125" y1="12600" x2="71125" y2="12600"/>
                        <a14:backgroundMark x1="71375" y1="16000" x2="78125" y2="20600"/>
                        <a14:backgroundMark x1="78125" y1="20600" x2="82750" y2="30600"/>
                        <a14:backgroundMark x1="82750" y1="30600" x2="88500" y2="36600"/>
                        <a14:backgroundMark x1="84625" y1="39600" x2="87000" y2="45400"/>
                        <a14:backgroundMark x1="86375" y1="60000" x2="90000" y2="66200"/>
                        <a14:backgroundMark x1="84375" y1="60400" x2="88625" y2="54200"/>
                        <a14:backgroundMark x1="87125" y1="70000" x2="93375" y2="78600"/>
                        <a14:backgroundMark x1="93375" y1="78600" x2="96625" y2="89400"/>
                        <a14:backgroundMark x1="65875" y1="6000" x2="66875" y2="1200"/>
                        <a14:backgroundMark x1="66750" y1="4200" x2="64750" y2="0"/>
                        <a14:backgroundMark x1="59250" y1="6000" x2="57375" y2="7800"/>
                        <a14:backgroundMark x1="64500" y1="1000" x2="66250" y2="4400"/>
                        <a14:backgroundMark x1="70750" y1="14800" x2="72125" y2="15600"/>
                        <a14:backgroundMark x1="86000" y1="48000" x2="86125" y2="57200"/>
                        <a14:backgroundMark x1="2875" y1="55400" x2="1875" y2="69600"/>
                        <a14:backgroundMark x1="1875" y1="69600" x2="2875" y2="70600"/>
                        <a14:backgroundMark x1="2500" y1="70200" x2="3250" y2="73400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5548" y="199505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8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Rounded Rectangular Callout 4"/>
          <p:cNvSpPr/>
          <p:nvPr/>
        </p:nvSpPr>
        <p:spPr>
          <a:xfrm>
            <a:off x="9317442" y="515389"/>
            <a:ext cx="2576945" cy="1263533"/>
          </a:xfrm>
          <a:prstGeom prst="wedgeRoundRectCallout">
            <a:avLst>
              <a:gd name="adj1" fmla="val -81477"/>
              <a:gd name="adj2" fmla="val 154808"/>
              <a:gd name="adj3" fmla="val 16667"/>
            </a:avLst>
          </a:prstGeom>
          <a:solidFill>
            <a:srgbClr val="63F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75A429-B5B5-4CC7-98CE-E9188F0D1B6D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838200" y="6176963"/>
            <a:ext cx="6002686" cy="315912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C8A051-D59D-4ADA-B132-9D0831119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3119" y="1536149"/>
            <a:ext cx="6962235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6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loud Callout 4"/>
          <p:cNvSpPr/>
          <p:nvPr/>
        </p:nvSpPr>
        <p:spPr>
          <a:xfrm>
            <a:off x="8367713" y="216129"/>
            <a:ext cx="3685741" cy="2527071"/>
          </a:xfrm>
          <a:prstGeom prst="cloudCallout">
            <a:avLst>
              <a:gd name="adj1" fmla="val -57400"/>
              <a:gd name="adj2" fmla="val 93750"/>
            </a:avLst>
          </a:prstGeom>
          <a:solidFill>
            <a:srgbClr val="63F5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Để ăn được quả cam các con phải gì?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F325A6-9728-45EF-9837-8A380D8755CA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838200" y="6176962"/>
            <a:ext cx="5626168" cy="15048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9B8D60-83DF-4468-BB59-7BE6C7B7AE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07"/>
          <a:stretch/>
        </p:blipFill>
        <p:spPr>
          <a:xfrm>
            <a:off x="1814131" y="2478531"/>
            <a:ext cx="6669741" cy="437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8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E2C27C-9E8B-4E8A-AD4D-774309539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7" r="4937"/>
          <a:stretch/>
        </p:blipFill>
        <p:spPr>
          <a:xfrm>
            <a:off x="6452361" y="37896"/>
            <a:ext cx="5237960" cy="3391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F6A599-167D-4257-9836-43AFE498F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14" r="13925"/>
          <a:stretch/>
        </p:blipFill>
        <p:spPr>
          <a:xfrm>
            <a:off x="435197" y="3507417"/>
            <a:ext cx="5110824" cy="3325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EC3D90-BEE5-45FF-8EBF-82D294B84D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7" t="8401" r="6402" b="16446"/>
          <a:stretch/>
        </p:blipFill>
        <p:spPr>
          <a:xfrm>
            <a:off x="435197" y="48756"/>
            <a:ext cx="5110824" cy="3380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345CBD-5951-4588-85F4-F887CB61E6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42" b="2078"/>
          <a:stretch/>
        </p:blipFill>
        <p:spPr>
          <a:xfrm>
            <a:off x="6487533" y="3507417"/>
            <a:ext cx="5202788" cy="325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7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119</Words>
  <Application>Microsoft Office PowerPoint</Application>
  <PresentationFormat>Widescreen</PresentationFormat>
  <Paragraphs>22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Tahoma</vt:lpstr>
      <vt:lpstr>Arial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Administrator</cp:lastModifiedBy>
  <cp:revision>35</cp:revision>
  <dcterms:created xsi:type="dcterms:W3CDTF">2018-07-11T00:54:56Z</dcterms:created>
  <dcterms:modified xsi:type="dcterms:W3CDTF">2024-04-22T08:22:11Z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257b0e651d834ceca110de434ec1c5bb</vt:lpwstr>
  </property>
</Properties>
</file>