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78" r:id="rId4"/>
    <p:sldId id="274" r:id="rId5"/>
    <p:sldId id="275" r:id="rId6"/>
    <p:sldId id="262" r:id="rId7"/>
    <p:sldId id="276" r:id="rId8"/>
    <p:sldId id="270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SHIBA R734" initials="TR" lastIdx="1" clrIdx="0">
    <p:extLst>
      <p:ext uri="{19B8F6BF-5375-455C-9EA6-DF929625EA0E}">
        <p15:presenceInfo xmlns:p15="http://schemas.microsoft.com/office/powerpoint/2012/main" userId="TOSHIBA R73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8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7128EE-5611-B08D-83FF-568E645C3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646C86D-0898-FECA-5CFB-60AD335D7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D3BAC8-E203-F803-8B3D-03D3DAA2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372C5A-609A-3AE8-A535-554CCD16B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A13506-C3E7-8058-F18D-84D76379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4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D2716A-AEBE-7456-7AC7-397DF219E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54111B-CACD-23E2-C66C-23654B1C5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CDA8AE-D3B1-1929-3A81-623C8553A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314737-5AD5-44D0-2D58-D1110E790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D3CC08-7E6C-75DF-7516-EE950B11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2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D03550A-6418-454C-A3A7-0DCCE131C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A3C901-0BFE-00D9-B9ED-124936533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CC26CA-5D85-97E8-90BB-3353F52FC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C10D9A-BF05-7E79-E7F4-698C6ADA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16A9E1-52AA-8ED4-3CAC-2675BD8C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2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558D0-3CBB-004C-5B27-14C258EF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2196DC-9F13-D8DF-41E2-39B234A33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5F4E30-BAF4-341E-E52C-1AD3E434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B631B5-20F5-54CA-B374-313771DA5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123EAF-28F9-A7A0-128E-41F517E9D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9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D8B507-DB73-95E8-F08D-B8EDFB4DA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FB310D-3341-AFBF-FD24-40C4A3E5A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0654EF-30EB-6FC4-78C5-EE13BC84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4641A1-7B7A-5E68-0797-851A61D2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91A2EA-FCB8-DFC7-70A3-8E89CFA48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6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5A6C05-691A-811C-F94B-387CC8870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A15C53-A902-2E9B-15C4-1EC684FDF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AEB9B15-6D6B-4D9D-D10B-BA6C7F361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D89662-8701-CA97-321C-5FB6D058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6DFA52-46F7-7066-F7F8-9B1C89C22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E53C296-9CB5-BDEC-8392-E6B427E6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0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6F6B34-24FB-DD7D-BB1A-D7ABC052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D7D3BA-C5D4-AA66-70E8-F16EF167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CE887B-569B-CDD8-B3E8-4D14E25E3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5DBB96-AFD1-F096-C915-C85179832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C229683-7C08-3E66-6F7F-55BEEB5C9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7BE3384-A56F-5306-45E2-0D6F8BE4A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B254F7-949C-AA81-31D6-DD386326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3A9E50E-650C-6DEA-D5BA-87E3FF3D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7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0384D8-9C06-B32E-2FE2-9C23E272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6B952BD-27F9-35F5-5119-527CBCAA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D879B37-F30C-A181-747F-66945F91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4D2A07-CD8B-430A-8622-6308BDB6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27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15546B-A19C-6F0C-0F0F-BE10FF3C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367EE3B-6ED7-D082-7D9D-EB49A0F7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D51A9F6-A84D-60FD-6BCC-D198A5A2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75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571888-7503-7A49-0C1C-AC9949244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872A2B-FF32-F4CB-4C3F-AEAC61FF1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7A0E80-1DA8-798B-72F5-989811E29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87C6CF-1A07-E428-D25C-D85A8850E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8FF84E-FA14-8938-F371-607ADCC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B90A63-7C4F-E4CD-9209-63A3FF9E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80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190E40-2370-FE24-C1B0-7DBD00AD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BEF0BF1-5854-8282-754B-949D7C1E0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A9D83BF-4BE5-CDA3-3F4F-2DA6150F3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447AB5-80F0-B67C-02F3-275B57793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325DD4-BECF-42D4-2BC8-4F67C1BBB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5A879C-1FBC-79E2-84D7-732051EE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1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CCDD7DA-4CFE-4E02-3E57-3F4C0313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519EA1-CD3E-03D1-E69A-841F3B907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122F72-01BD-545D-2A12-E599C86F8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FC505-D848-4501-A61B-185E40FB127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DAAEFB-CEDF-A433-5A9A-041D308B5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AF951D-7744-00E8-96C6-47AB0A25C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B6617-295F-4E55-AFDC-D99A82463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Pictur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35413" y="1427667"/>
            <a:ext cx="4665662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</a:rPr>
              <a:t>ỦY BAN NHÂN DÂN HUYỆN GIA LÂM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9785" y="2029053"/>
            <a:ext cx="60198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HUYỆN GIA LÂM</a:t>
            </a:r>
          </a:p>
          <a:p>
            <a:pPr algn="ctr"/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MẦM NON </a:t>
            </a: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KIM SƠN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C:\Users\Administrator\Downloads\giọt-nước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00" y="5449888"/>
            <a:ext cx="1600200" cy="1408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0" y="1071563"/>
            <a:ext cx="1739900" cy="1819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17"/>
          <p:cNvSpPr txBox="1"/>
          <p:nvPr/>
        </p:nvSpPr>
        <p:spPr>
          <a:xfrm>
            <a:off x="2278966" y="2797930"/>
            <a:ext cx="7920111" cy="181588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  <a:latin typeface="Calibri" panose="020F0502020204030204" charset="0"/>
              </a:rPr>
              <a:t>Đề tài: </a:t>
            </a:r>
            <a:r>
              <a:rPr lang="en-US" altLang="zh-C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KỲ DIỆU CỦA HOA ĐẬU BIẾC </a:t>
            </a: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00CC"/>
                </a:solidFill>
                <a:latin typeface="Calibri" panose="020F0502020204030204" charset="0"/>
              </a:rPr>
              <a:t>Lứa tuổi: </a:t>
            </a:r>
            <a:r>
              <a:rPr lang="en-US" altLang="zh-CN" sz="2800" b="1" dirty="0" smtClean="0">
                <a:solidFill>
                  <a:srgbClr val="0000CC"/>
                </a:solidFill>
                <a:latin typeface="Calibri" panose="020F0502020204030204" charset="0"/>
              </a:rPr>
              <a:t>MGB – C3</a:t>
            </a:r>
            <a:endParaRPr lang="en-US" altLang="zh-CN" sz="2800" b="1" dirty="0">
              <a:solidFill>
                <a:srgbClr val="0000CC"/>
              </a:solidFill>
              <a:latin typeface="Calibri" panose="020F0502020204030204" charset="0"/>
            </a:endParaRPr>
          </a:p>
          <a:p>
            <a:r>
              <a:rPr lang="en-US" altLang="zh-CN" sz="2800" b="1" dirty="0">
                <a:solidFill>
                  <a:srgbClr val="0000CC"/>
                </a:solidFill>
                <a:latin typeface="Calibri" panose="020F0502020204030204" charset="0"/>
              </a:rPr>
              <a:t>Giáo viên : </a:t>
            </a:r>
            <a:r>
              <a:rPr lang="en-US" altLang="zh-CN" sz="2800" b="1" dirty="0" err="1" smtClean="0">
                <a:solidFill>
                  <a:srgbClr val="0000CC"/>
                </a:solidFill>
                <a:latin typeface="Calibri" panose="020F0502020204030204" charset="0"/>
              </a:rPr>
              <a:t>Dương</a:t>
            </a:r>
            <a:r>
              <a:rPr lang="en-US" altLang="zh-CN" sz="2800" b="1" dirty="0" smtClean="0">
                <a:solidFill>
                  <a:srgbClr val="0000CC"/>
                </a:solidFill>
                <a:latin typeface="Calibri" panose="020F0502020204030204" charset="0"/>
              </a:rPr>
              <a:t> </a:t>
            </a:r>
            <a:r>
              <a:rPr lang="en-US" altLang="zh-CN" sz="2800" b="1" dirty="0" err="1" smtClean="0">
                <a:solidFill>
                  <a:srgbClr val="0000CC"/>
                </a:solidFill>
                <a:latin typeface="Calibri" panose="020F0502020204030204" charset="0"/>
              </a:rPr>
              <a:t>Thị</a:t>
            </a:r>
            <a:r>
              <a:rPr lang="en-US" altLang="zh-CN" sz="2800" b="1" dirty="0" smtClean="0">
                <a:solidFill>
                  <a:srgbClr val="0000CC"/>
                </a:solidFill>
                <a:latin typeface="Calibri" panose="020F0502020204030204" charset="0"/>
              </a:rPr>
              <a:t> </a:t>
            </a:r>
            <a:r>
              <a:rPr lang="en-US" altLang="zh-CN" sz="2800" b="1" dirty="0" err="1" smtClean="0">
                <a:solidFill>
                  <a:srgbClr val="0000CC"/>
                </a:solidFill>
                <a:latin typeface="Calibri" panose="020F0502020204030204" charset="0"/>
              </a:rPr>
              <a:t>Lĩnh</a:t>
            </a:r>
            <a:endParaRPr lang="en-US" altLang="zh-CN" sz="2800" b="1" dirty="0" smtClean="0">
              <a:solidFill>
                <a:srgbClr val="0000CC"/>
              </a:solidFill>
              <a:latin typeface="Calibri" panose="020F0502020204030204" charset="0"/>
            </a:endParaRPr>
          </a:p>
          <a:p>
            <a:r>
              <a:rPr lang="en-US" altLang="zh-CN" sz="2800" b="1" dirty="0">
                <a:solidFill>
                  <a:srgbClr val="0000CC"/>
                </a:solidFill>
                <a:latin typeface="Calibri" panose="020F0502020204030204" charset="0"/>
              </a:rPr>
              <a:t> </a:t>
            </a:r>
            <a:r>
              <a:rPr lang="en-US" altLang="zh-CN" sz="2800" b="1" dirty="0" smtClean="0">
                <a:solidFill>
                  <a:srgbClr val="0000CC"/>
                </a:solidFill>
                <a:latin typeface="Calibri" panose="020F0502020204030204" charset="0"/>
              </a:rPr>
              <a:t>                   </a:t>
            </a:r>
            <a:r>
              <a:rPr lang="en-US" altLang="zh-CN" sz="2800" b="1" dirty="0" err="1" smtClean="0">
                <a:solidFill>
                  <a:srgbClr val="0000CC"/>
                </a:solidFill>
                <a:latin typeface="Calibri" panose="020F0502020204030204" charset="0"/>
              </a:rPr>
              <a:t>Trần</a:t>
            </a:r>
            <a:r>
              <a:rPr lang="en-US" altLang="zh-CN" sz="2800" b="1" dirty="0" smtClean="0">
                <a:solidFill>
                  <a:srgbClr val="0000CC"/>
                </a:solidFill>
                <a:latin typeface="Calibri" panose="020F0502020204030204" charset="0"/>
              </a:rPr>
              <a:t> </a:t>
            </a:r>
            <a:r>
              <a:rPr lang="en-US" altLang="zh-CN" sz="2800" b="1" dirty="0" err="1" smtClean="0">
                <a:solidFill>
                  <a:srgbClr val="0000CC"/>
                </a:solidFill>
                <a:latin typeface="Calibri" panose="020F0502020204030204" charset="0"/>
              </a:rPr>
              <a:t>Thị</a:t>
            </a:r>
            <a:r>
              <a:rPr lang="en-US" altLang="zh-CN" sz="2800" b="1" dirty="0" smtClean="0">
                <a:solidFill>
                  <a:srgbClr val="0000CC"/>
                </a:solidFill>
                <a:latin typeface="Calibri" panose="020F0502020204030204" charset="0"/>
              </a:rPr>
              <a:t> </a:t>
            </a:r>
            <a:r>
              <a:rPr lang="en-US" altLang="zh-CN" sz="2800" b="1" dirty="0" err="1" smtClean="0">
                <a:solidFill>
                  <a:srgbClr val="0000CC"/>
                </a:solidFill>
                <a:latin typeface="Calibri" panose="020F0502020204030204" charset="0"/>
              </a:rPr>
              <a:t>Huê</a:t>
            </a:r>
            <a:endParaRPr lang="en-US" altLang="zh-CN" b="1" dirty="0">
              <a:solidFill>
                <a:srgbClr val="0000CC"/>
              </a:solidFill>
              <a:latin typeface="Calibri" panose="020F0502020204030204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4875" y="1071563"/>
            <a:ext cx="1447800" cy="181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Nhac-nen-ke-chuyen-cuc-hay-www_nhacchuongvui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1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6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71E180-0C1A-FA69-BE61-061090FBAE78}"/>
              </a:ext>
            </a:extLst>
          </p:cNvPr>
          <p:cNvSpPr/>
          <p:nvPr/>
        </p:nvSpPr>
        <p:spPr>
          <a:xfrm>
            <a:off x="2225755" y="1794015"/>
            <a:ext cx="774048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</a:rPr>
              <a:t>Khám</a:t>
            </a:r>
            <a:r>
              <a:rPr lang="en-US" sz="8800" b="1" dirty="0">
                <a:ln/>
                <a:solidFill>
                  <a:srgbClr val="FF0000"/>
                </a:solidFill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</a:rPr>
              <a:t>phá</a:t>
            </a:r>
            <a:endParaRPr lang="en-US" sz="6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Nhac-nen-ke-chuyen-mam-non-nhe-n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CẢNH BÁO- Nguy Hiểm Khôn Lường Khi Dùng Hoa Đậu Biếc (online-video-cutter.com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8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051495" cy="3446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767" y="0"/>
            <a:ext cx="4051495" cy="3446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505" y="0"/>
            <a:ext cx="4051495" cy="3446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6584"/>
            <a:ext cx="4070252" cy="3446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990" y="3446585"/>
            <a:ext cx="4070252" cy="3446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3980" y="3446584"/>
            <a:ext cx="4070252" cy="344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8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1514" y="2293034"/>
            <a:ext cx="9551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</a:rPr>
              <a:t>Thí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nghiêm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sự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đổi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màu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của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nước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hoa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đậu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biếc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3" name="Nhac-nen-ke-chuyen-cuc-hay-www_nhacchuongvui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9631" y="5492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C3F402C-05ED-9AA7-2931-F59D02C108E9}"/>
              </a:ext>
            </a:extLst>
          </p:cNvPr>
          <p:cNvSpPr/>
          <p:nvPr/>
        </p:nvSpPr>
        <p:spPr>
          <a:xfrm>
            <a:off x="4026842" y="2259412"/>
            <a:ext cx="39023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</a:rPr>
              <a:t>Mở</a:t>
            </a:r>
            <a:r>
              <a:rPr lang="en-US" sz="8000" b="1" dirty="0">
                <a:ln/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</a:rPr>
              <a:t>rộng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4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35859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597" y="1"/>
            <a:ext cx="593656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6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625512A-7E67-51EF-E720-812898DDC802}"/>
              </a:ext>
            </a:extLst>
          </p:cNvPr>
          <p:cNvSpPr/>
          <p:nvPr/>
        </p:nvSpPr>
        <p:spPr>
          <a:xfrm>
            <a:off x="2018071" y="1740311"/>
            <a:ext cx="81558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 smtClean="0">
                <a:ln/>
                <a:solidFill>
                  <a:srgbClr val="0070C0"/>
                </a:solidFill>
              </a:rPr>
              <a:t>Trẻ</a:t>
            </a:r>
            <a:r>
              <a:rPr lang="en-US" sz="80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ln/>
                <a:solidFill>
                  <a:srgbClr val="0070C0"/>
                </a:solidFill>
              </a:rPr>
              <a:t>thưởng</a:t>
            </a:r>
            <a:r>
              <a:rPr lang="en-US" sz="8000" b="1" dirty="0">
                <a:ln/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ln/>
                <a:solidFill>
                  <a:srgbClr val="0070C0"/>
                </a:solidFill>
              </a:rPr>
              <a:t>thức</a:t>
            </a:r>
            <a:endParaRPr lang="en-US" sz="8000" b="1" cap="none" spc="0" dirty="0">
              <a:ln/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2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2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64</Words>
  <Application>Microsoft Office PowerPoint</Application>
  <PresentationFormat>Widescreen</PresentationFormat>
  <Paragraphs>11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TOSHIBA R734</cp:lastModifiedBy>
  <cp:revision>18</cp:revision>
  <dcterms:created xsi:type="dcterms:W3CDTF">2023-12-10T11:34:15Z</dcterms:created>
  <dcterms:modified xsi:type="dcterms:W3CDTF">2024-03-26T02:19:00Z</dcterms:modified>
</cp:coreProperties>
</file>