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62" r:id="rId5"/>
    <p:sldId id="261" r:id="rId6"/>
    <p:sldId id="260" r:id="rId7"/>
    <p:sldId id="305" r:id="rId8"/>
    <p:sldId id="306" r:id="rId9"/>
    <p:sldId id="307" r:id="rId10"/>
    <p:sldId id="309" r:id="rId11"/>
    <p:sldId id="308" r:id="rId12"/>
    <p:sldId id="311" r:id="rId13"/>
    <p:sldId id="310" r:id="rId14"/>
    <p:sldId id="313" r:id="rId15"/>
    <p:sldId id="312" r:id="rId16"/>
    <p:sldId id="304" r:id="rId17"/>
    <p:sldId id="272" r:id="rId18"/>
    <p:sldId id="276" r:id="rId19"/>
    <p:sldId id="275" r:id="rId20"/>
    <p:sldId id="274" r:id="rId21"/>
    <p:sldId id="273" r:id="rId22"/>
    <p:sldId id="277" r:id="rId23"/>
    <p:sldId id="278" r:id="rId24"/>
    <p:sldId id="282" r:id="rId25"/>
    <p:sldId id="300" r:id="rId26"/>
    <p:sldId id="294" r:id="rId27"/>
    <p:sldId id="295" r:id="rId28"/>
    <p:sldId id="301" r:id="rId29"/>
    <p:sldId id="302" r:id="rId30"/>
    <p:sldId id="303" r:id="rId31"/>
    <p:sldId id="270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9FF78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0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3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6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8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3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4.pn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jp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43.gi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gif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0848" y="159068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HUYỆN GIA LÂM</a:t>
            </a:r>
            <a:endParaRPr lang="vi-VN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LỆ CHI</a:t>
            </a:r>
            <a:endParaRPr lang="en-US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4525" y="2756082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7115" y="4857165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5-6 tuổi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9939" y="6021288"/>
            <a:ext cx="2364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học: </a:t>
            </a:r>
            <a:r>
              <a:rPr lang="vi-VN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6210" y="3542844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3614975"/>
            <a:ext cx="3904488" cy="275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9" y="1117766"/>
            <a:ext cx="2311234" cy="231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35" y="3614975"/>
            <a:ext cx="372566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5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4" grpId="0"/>
      <p:bldP spid="25" grpId="0"/>
      <p:bldP spid="2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55087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51" y="1720102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5" y="1116640"/>
            <a:ext cx="2855859" cy="263453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975"/>
            <a:ext cx="3792514" cy="275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3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3429133"/>
            <a:ext cx="3045084" cy="280909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5" y="1694816"/>
            <a:ext cx="2458069" cy="23313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15349" y="5779651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1714947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7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3" y="1096990"/>
            <a:ext cx="2681348" cy="2517985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8015" y="6209933"/>
            <a:ext cx="3773205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3358118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3614975"/>
            <a:ext cx="3499808" cy="275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1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9" y="1425797"/>
            <a:ext cx="2967001" cy="296960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26291" y="41053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9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INHSUA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0" t="7297" b="5119"/>
          <a:stretch>
            <a:fillRect/>
          </a:stretch>
        </p:blipFill>
        <p:spPr bwMode="auto">
          <a:xfrm>
            <a:off x="7162800" y="3814763"/>
            <a:ext cx="3333750" cy="251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INHSUA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1" t="7297" r="38531" b="7552"/>
          <a:stretch>
            <a:fillRect/>
          </a:stretch>
        </p:blipFill>
        <p:spPr bwMode="auto">
          <a:xfrm>
            <a:off x="3276600" y="3814763"/>
            <a:ext cx="3657600" cy="251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opy of TOA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8" t="7143" r="909" b="14285"/>
          <a:stretch>
            <a:fillRect/>
          </a:stretch>
        </p:blipFill>
        <p:spPr bwMode="auto">
          <a:xfrm>
            <a:off x="7162800" y="1008063"/>
            <a:ext cx="3333750" cy="2425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opy of TOA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5" t="4762" r="38182" b="14285"/>
          <a:stretch>
            <a:fillRect/>
          </a:stretch>
        </p:blipFill>
        <p:spPr bwMode="auto">
          <a:xfrm>
            <a:off x="3287714" y="1033463"/>
            <a:ext cx="3646487" cy="2400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752600" y="3822700"/>
            <a:ext cx="1295400" cy="1244600"/>
            <a:chOff x="4525" y="1572"/>
            <a:chExt cx="895" cy="883"/>
          </a:xfrm>
        </p:grpSpPr>
        <p:grpSp>
          <p:nvGrpSpPr>
            <p:cNvPr id="7238" name="Group 33"/>
            <p:cNvGrpSpPr>
              <a:grpSpLocks/>
            </p:cNvGrpSpPr>
            <p:nvPr/>
          </p:nvGrpSpPr>
          <p:grpSpPr bwMode="auto">
            <a:xfrm>
              <a:off x="4525" y="1572"/>
              <a:ext cx="895" cy="883"/>
              <a:chOff x="4525" y="1572"/>
              <a:chExt cx="895" cy="883"/>
            </a:xfrm>
          </p:grpSpPr>
          <p:sp>
            <p:nvSpPr>
              <p:cNvPr id="7242" name="Oval 34" descr="Weave"/>
              <p:cNvSpPr>
                <a:spLocks noChangeArrowheads="1"/>
              </p:cNvSpPr>
              <p:nvPr/>
            </p:nvSpPr>
            <p:spPr bwMode="auto">
              <a:xfrm>
                <a:off x="4525" y="1575"/>
                <a:ext cx="895" cy="836"/>
              </a:xfrm>
              <a:prstGeom prst="ellipse">
                <a:avLst/>
              </a:prstGeom>
              <a:pattFill prst="weave">
                <a:fgClr>
                  <a:srgbClr val="CCECFF"/>
                </a:fgClr>
                <a:bgClr>
                  <a:schemeClr val="bg1"/>
                </a:bgClr>
              </a:pattFill>
              <a:ln w="5715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  <p:sp>
            <p:nvSpPr>
              <p:cNvPr id="7243" name="Text Box 35"/>
              <p:cNvSpPr txBox="1">
                <a:spLocks noChangeArrowheads="1"/>
              </p:cNvSpPr>
              <p:nvPr/>
            </p:nvSpPr>
            <p:spPr bwMode="auto">
              <a:xfrm>
                <a:off x="4844" y="1572"/>
                <a:ext cx="279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12</a:t>
                </a:r>
              </a:p>
            </p:txBody>
          </p:sp>
          <p:sp>
            <p:nvSpPr>
              <p:cNvPr id="7244" name="Text Box 36"/>
              <p:cNvSpPr txBox="1">
                <a:spLocks noChangeArrowheads="1"/>
              </p:cNvSpPr>
              <p:nvPr/>
            </p:nvSpPr>
            <p:spPr bwMode="auto">
              <a:xfrm>
                <a:off x="5123" y="1650"/>
                <a:ext cx="199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1</a:t>
                </a:r>
              </a:p>
            </p:txBody>
          </p:sp>
          <p:sp>
            <p:nvSpPr>
              <p:cNvPr id="7245" name="Text Box 37"/>
              <p:cNvSpPr txBox="1">
                <a:spLocks noChangeArrowheads="1"/>
              </p:cNvSpPr>
              <p:nvPr/>
            </p:nvSpPr>
            <p:spPr bwMode="auto">
              <a:xfrm>
                <a:off x="5202" y="1761"/>
                <a:ext cx="159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2</a:t>
                </a:r>
              </a:p>
            </p:txBody>
          </p:sp>
          <p:sp>
            <p:nvSpPr>
              <p:cNvPr id="7246" name="Text Box 38"/>
              <p:cNvSpPr txBox="1">
                <a:spLocks noChangeArrowheads="1"/>
              </p:cNvSpPr>
              <p:nvPr/>
            </p:nvSpPr>
            <p:spPr bwMode="auto">
              <a:xfrm>
                <a:off x="5242" y="1909"/>
                <a:ext cx="159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3</a:t>
                </a:r>
              </a:p>
            </p:txBody>
          </p:sp>
          <p:sp>
            <p:nvSpPr>
              <p:cNvPr id="7247" name="Text Box 39"/>
              <p:cNvSpPr txBox="1">
                <a:spLocks noChangeArrowheads="1"/>
              </p:cNvSpPr>
              <p:nvPr/>
            </p:nvSpPr>
            <p:spPr bwMode="auto">
              <a:xfrm>
                <a:off x="5202" y="2059"/>
                <a:ext cx="199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4</a:t>
                </a:r>
              </a:p>
            </p:txBody>
          </p:sp>
          <p:sp>
            <p:nvSpPr>
              <p:cNvPr id="7248" name="Text Box 40"/>
              <p:cNvSpPr txBox="1">
                <a:spLocks noChangeArrowheads="1"/>
              </p:cNvSpPr>
              <p:nvPr/>
            </p:nvSpPr>
            <p:spPr bwMode="auto">
              <a:xfrm>
                <a:off x="5082" y="2171"/>
                <a:ext cx="159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5</a:t>
                </a:r>
              </a:p>
            </p:txBody>
          </p:sp>
          <p:sp>
            <p:nvSpPr>
              <p:cNvPr id="7249" name="Text Box 41"/>
              <p:cNvSpPr txBox="1">
                <a:spLocks noChangeArrowheads="1"/>
              </p:cNvSpPr>
              <p:nvPr/>
            </p:nvSpPr>
            <p:spPr bwMode="auto">
              <a:xfrm>
                <a:off x="4884" y="2238"/>
                <a:ext cx="239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6</a:t>
                </a:r>
              </a:p>
            </p:txBody>
          </p:sp>
          <p:sp>
            <p:nvSpPr>
              <p:cNvPr id="7250" name="Text Box 42"/>
              <p:cNvSpPr txBox="1">
                <a:spLocks noChangeArrowheads="1"/>
              </p:cNvSpPr>
              <p:nvPr/>
            </p:nvSpPr>
            <p:spPr bwMode="auto">
              <a:xfrm>
                <a:off x="4685" y="2169"/>
                <a:ext cx="159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7</a:t>
                </a:r>
              </a:p>
            </p:txBody>
          </p:sp>
          <p:sp>
            <p:nvSpPr>
              <p:cNvPr id="7251" name="Text Box 43"/>
              <p:cNvSpPr txBox="1">
                <a:spLocks noChangeArrowheads="1"/>
              </p:cNvSpPr>
              <p:nvPr/>
            </p:nvSpPr>
            <p:spPr bwMode="auto">
              <a:xfrm>
                <a:off x="4564" y="2058"/>
                <a:ext cx="201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8</a:t>
                </a:r>
              </a:p>
            </p:txBody>
          </p:sp>
          <p:sp>
            <p:nvSpPr>
              <p:cNvPr id="7252" name="Text Box 44"/>
              <p:cNvSpPr txBox="1">
                <a:spLocks noChangeArrowheads="1"/>
              </p:cNvSpPr>
              <p:nvPr/>
            </p:nvSpPr>
            <p:spPr bwMode="auto">
              <a:xfrm>
                <a:off x="4526" y="1909"/>
                <a:ext cx="198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9</a:t>
                </a:r>
              </a:p>
            </p:txBody>
          </p:sp>
          <p:sp>
            <p:nvSpPr>
              <p:cNvPr id="7253" name="Text Box 45"/>
              <p:cNvSpPr txBox="1">
                <a:spLocks noChangeArrowheads="1"/>
              </p:cNvSpPr>
              <p:nvPr/>
            </p:nvSpPr>
            <p:spPr bwMode="auto">
              <a:xfrm>
                <a:off x="4525" y="1761"/>
                <a:ext cx="297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10</a:t>
                </a:r>
              </a:p>
            </p:txBody>
          </p:sp>
          <p:sp>
            <p:nvSpPr>
              <p:cNvPr id="7254" name="Text Box 46"/>
              <p:cNvSpPr txBox="1">
                <a:spLocks noChangeArrowheads="1"/>
              </p:cNvSpPr>
              <p:nvPr/>
            </p:nvSpPr>
            <p:spPr bwMode="auto">
              <a:xfrm>
                <a:off x="4643" y="1650"/>
                <a:ext cx="337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11</a:t>
                </a:r>
              </a:p>
            </p:txBody>
          </p:sp>
        </p:grpSp>
        <p:sp>
          <p:nvSpPr>
            <p:cNvPr id="7239" name="AutoShape 47"/>
            <p:cNvSpPr>
              <a:spLocks noChangeArrowheads="1"/>
            </p:cNvSpPr>
            <p:nvPr/>
          </p:nvSpPr>
          <p:spPr bwMode="auto">
            <a:xfrm>
              <a:off x="4921" y="1716"/>
              <a:ext cx="73" cy="312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7240" name="AutoShape 48"/>
            <p:cNvSpPr>
              <a:spLocks noChangeArrowheads="1"/>
            </p:cNvSpPr>
            <p:nvPr/>
          </p:nvSpPr>
          <p:spPr bwMode="auto">
            <a:xfrm rot="2743268">
              <a:off x="4908" y="2056"/>
              <a:ext cx="227" cy="91"/>
            </a:xfrm>
            <a:prstGeom prst="flowChartDecision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7241" name="AutoShape 49"/>
            <p:cNvSpPr>
              <a:spLocks noChangeArrowheads="1"/>
            </p:cNvSpPr>
            <p:nvPr/>
          </p:nvSpPr>
          <p:spPr bwMode="auto">
            <a:xfrm>
              <a:off x="4921" y="1988"/>
              <a:ext cx="79" cy="70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sz="1400">
                <a:solidFill>
                  <a:schemeClr val="accent2"/>
                </a:solidFill>
              </a:endParaRPr>
            </a:p>
          </p:txBody>
        </p:sp>
      </p:grp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1524000" y="2514600"/>
            <a:ext cx="1295400" cy="1261746"/>
            <a:chOff x="228600" y="2743201"/>
            <a:chExt cx="1295399" cy="1262080"/>
          </a:xfrm>
        </p:grpSpPr>
        <p:grpSp>
          <p:nvGrpSpPr>
            <p:cNvPr id="7219" name="Group 109"/>
            <p:cNvGrpSpPr>
              <a:grpSpLocks/>
            </p:cNvGrpSpPr>
            <p:nvPr/>
          </p:nvGrpSpPr>
          <p:grpSpPr bwMode="auto">
            <a:xfrm>
              <a:off x="228600" y="2743201"/>
              <a:ext cx="1295399" cy="1262080"/>
              <a:chOff x="228600" y="2743201"/>
              <a:chExt cx="1295399" cy="1262080"/>
            </a:xfrm>
          </p:grpSpPr>
          <p:grpSp>
            <p:nvGrpSpPr>
              <p:cNvPr id="7221" name="Group 108"/>
              <p:cNvGrpSpPr>
                <a:grpSpLocks/>
              </p:cNvGrpSpPr>
              <p:nvPr/>
            </p:nvGrpSpPr>
            <p:grpSpPr bwMode="auto">
              <a:xfrm>
                <a:off x="228600" y="2743201"/>
                <a:ext cx="1295399" cy="1262080"/>
                <a:chOff x="228600" y="2743201"/>
                <a:chExt cx="1295399" cy="1262080"/>
              </a:xfrm>
            </p:grpSpPr>
            <p:grpSp>
              <p:nvGrpSpPr>
                <p:cNvPr id="7223" name="Group 51"/>
                <p:cNvGrpSpPr>
                  <a:grpSpLocks/>
                </p:cNvGrpSpPr>
                <p:nvPr/>
              </p:nvGrpSpPr>
              <p:grpSpPr bwMode="auto">
                <a:xfrm>
                  <a:off x="228600" y="2743201"/>
                  <a:ext cx="1295399" cy="1262080"/>
                  <a:chOff x="3074" y="1957"/>
                  <a:chExt cx="895" cy="883"/>
                </a:xfrm>
              </p:grpSpPr>
              <p:sp>
                <p:nvSpPr>
                  <p:cNvPr id="7225" name="Oval 52" descr="Weave"/>
                  <p:cNvSpPr>
                    <a:spLocks noChangeArrowheads="1"/>
                  </p:cNvSpPr>
                  <p:nvPr/>
                </p:nvSpPr>
                <p:spPr bwMode="auto">
                  <a:xfrm>
                    <a:off x="3074" y="1960"/>
                    <a:ext cx="895" cy="836"/>
                  </a:xfrm>
                  <a:prstGeom prst="ellipse">
                    <a:avLst/>
                  </a:prstGeom>
                  <a:pattFill prst="weave">
                    <a:fgClr>
                      <a:srgbClr val="CCECFF"/>
                    </a:fgClr>
                    <a:bgClr>
                      <a:schemeClr val="bg1"/>
                    </a:bgClr>
                  </a:pattFill>
                  <a:ln w="57150">
                    <a:solidFill>
                      <a:srgbClr val="006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/>
                  </a:p>
                </p:txBody>
              </p:sp>
              <p:sp>
                <p:nvSpPr>
                  <p:cNvPr id="7226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93" y="1957"/>
                    <a:ext cx="279" cy="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chemeClr val="accent2"/>
                        </a:solidFill>
                      </a:rPr>
                      <a:t>12</a:t>
                    </a:r>
                  </a:p>
                </p:txBody>
              </p:sp>
              <p:sp>
                <p:nvSpPr>
                  <p:cNvPr id="7227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72" y="2035"/>
                    <a:ext cx="199" cy="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chemeClr val="accent2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228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51" y="2146"/>
                    <a:ext cx="159" cy="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chemeClr val="accent2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7229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1" y="2294"/>
                    <a:ext cx="159" cy="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chemeClr val="accent2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7230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51" y="2442"/>
                    <a:ext cx="199" cy="2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chemeClr val="accent2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7231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31" y="2556"/>
                    <a:ext cx="159" cy="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chemeClr val="accent2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7232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33" y="2625"/>
                    <a:ext cx="239" cy="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chemeClr val="accent2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7233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34" y="2555"/>
                    <a:ext cx="159" cy="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chemeClr val="accent2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7234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13" y="2443"/>
                    <a:ext cx="201" cy="2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chemeClr val="accent2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7235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5" y="2294"/>
                    <a:ext cx="198" cy="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chemeClr val="accent2"/>
                        </a:solidFill>
                      </a:rPr>
                      <a:t>9</a:t>
                    </a:r>
                  </a:p>
                </p:txBody>
              </p:sp>
              <p:sp>
                <p:nvSpPr>
                  <p:cNvPr id="7236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4" y="2146"/>
                    <a:ext cx="297" cy="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chemeClr val="accent2"/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7237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92" y="2035"/>
                    <a:ext cx="337" cy="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chemeClr val="accent2"/>
                        </a:solidFill>
                      </a:rPr>
                      <a:t>11</a:t>
                    </a:r>
                  </a:p>
                </p:txBody>
              </p:sp>
            </p:grpSp>
            <p:sp>
              <p:nvSpPr>
                <p:cNvPr id="7224" name="AutoShape 65"/>
                <p:cNvSpPr>
                  <a:spLocks noChangeArrowheads="1"/>
                </p:cNvSpPr>
                <p:nvPr/>
              </p:nvSpPr>
              <p:spPr bwMode="auto">
                <a:xfrm>
                  <a:off x="801760" y="2903283"/>
                  <a:ext cx="105658" cy="445944"/>
                </a:xfrm>
                <a:prstGeom prst="flowChartSort">
                  <a:avLst/>
                </a:prstGeom>
                <a:solidFill>
                  <a:srgbClr val="0066FF"/>
                </a:solidFill>
                <a:ln w="9525">
                  <a:solidFill>
                    <a:srgbClr val="0066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/>
                </a:p>
              </p:txBody>
            </p:sp>
          </p:grpSp>
          <p:sp>
            <p:nvSpPr>
              <p:cNvPr id="7222" name="AutoShape 66"/>
              <p:cNvSpPr>
                <a:spLocks noChangeArrowheads="1"/>
              </p:cNvSpPr>
              <p:nvPr/>
            </p:nvSpPr>
            <p:spPr bwMode="auto">
              <a:xfrm rot="7555438">
                <a:off x="612757" y="3414153"/>
                <a:ext cx="324453" cy="131711"/>
              </a:xfrm>
              <a:prstGeom prst="flowChartDecision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</p:grpSp>
        <p:sp>
          <p:nvSpPr>
            <p:cNvPr id="7220" name="AutoShape 67"/>
            <p:cNvSpPr>
              <a:spLocks noChangeArrowheads="1"/>
            </p:cNvSpPr>
            <p:nvPr/>
          </p:nvSpPr>
          <p:spPr bwMode="auto">
            <a:xfrm>
              <a:off x="801760" y="3292054"/>
              <a:ext cx="114342" cy="100052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sz="1400">
                <a:solidFill>
                  <a:schemeClr val="accent2"/>
                </a:solidFill>
              </a:endParaRPr>
            </a:p>
          </p:txBody>
        </p:sp>
      </p:grp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1752600" y="5186364"/>
            <a:ext cx="1295400" cy="1255210"/>
            <a:chOff x="3074" y="3297"/>
            <a:chExt cx="895" cy="884"/>
          </a:xfrm>
        </p:grpSpPr>
        <p:grpSp>
          <p:nvGrpSpPr>
            <p:cNvPr id="7202" name="Group 69"/>
            <p:cNvGrpSpPr>
              <a:grpSpLocks/>
            </p:cNvGrpSpPr>
            <p:nvPr/>
          </p:nvGrpSpPr>
          <p:grpSpPr bwMode="auto">
            <a:xfrm>
              <a:off x="3074" y="3297"/>
              <a:ext cx="895" cy="884"/>
              <a:chOff x="3074" y="3297"/>
              <a:chExt cx="895" cy="884"/>
            </a:xfrm>
          </p:grpSpPr>
          <p:sp>
            <p:nvSpPr>
              <p:cNvPr id="7206" name="Oval 70" descr="Weave"/>
              <p:cNvSpPr>
                <a:spLocks noChangeArrowheads="1"/>
              </p:cNvSpPr>
              <p:nvPr/>
            </p:nvSpPr>
            <p:spPr bwMode="auto">
              <a:xfrm>
                <a:off x="3074" y="3300"/>
                <a:ext cx="895" cy="836"/>
              </a:xfrm>
              <a:prstGeom prst="ellipse">
                <a:avLst/>
              </a:prstGeom>
              <a:pattFill prst="weave">
                <a:fgClr>
                  <a:srgbClr val="CCECFF"/>
                </a:fgClr>
                <a:bgClr>
                  <a:schemeClr val="bg1"/>
                </a:bgClr>
              </a:pattFill>
              <a:ln w="5715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  <p:sp>
            <p:nvSpPr>
              <p:cNvPr id="7207" name="Text Box 71"/>
              <p:cNvSpPr txBox="1">
                <a:spLocks noChangeArrowheads="1"/>
              </p:cNvSpPr>
              <p:nvPr/>
            </p:nvSpPr>
            <p:spPr bwMode="auto">
              <a:xfrm>
                <a:off x="3393" y="3297"/>
                <a:ext cx="279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12</a:t>
                </a:r>
              </a:p>
            </p:txBody>
          </p:sp>
          <p:sp>
            <p:nvSpPr>
              <p:cNvPr id="7208" name="Text Box 72"/>
              <p:cNvSpPr txBox="1">
                <a:spLocks noChangeArrowheads="1"/>
              </p:cNvSpPr>
              <p:nvPr/>
            </p:nvSpPr>
            <p:spPr bwMode="auto">
              <a:xfrm>
                <a:off x="3672" y="3375"/>
                <a:ext cx="199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1</a:t>
                </a:r>
              </a:p>
            </p:txBody>
          </p:sp>
          <p:sp>
            <p:nvSpPr>
              <p:cNvPr id="7209" name="Text Box 73"/>
              <p:cNvSpPr txBox="1">
                <a:spLocks noChangeArrowheads="1"/>
              </p:cNvSpPr>
              <p:nvPr/>
            </p:nvSpPr>
            <p:spPr bwMode="auto">
              <a:xfrm>
                <a:off x="3751" y="3486"/>
                <a:ext cx="159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2</a:t>
                </a:r>
              </a:p>
            </p:txBody>
          </p:sp>
          <p:sp>
            <p:nvSpPr>
              <p:cNvPr id="7210" name="Text Box 74"/>
              <p:cNvSpPr txBox="1">
                <a:spLocks noChangeArrowheads="1"/>
              </p:cNvSpPr>
              <p:nvPr/>
            </p:nvSpPr>
            <p:spPr bwMode="auto">
              <a:xfrm>
                <a:off x="3791" y="3634"/>
                <a:ext cx="159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3</a:t>
                </a:r>
              </a:p>
            </p:txBody>
          </p:sp>
          <p:sp>
            <p:nvSpPr>
              <p:cNvPr id="7211" name="Text Box 75"/>
              <p:cNvSpPr txBox="1">
                <a:spLocks noChangeArrowheads="1"/>
              </p:cNvSpPr>
              <p:nvPr/>
            </p:nvSpPr>
            <p:spPr bwMode="auto">
              <a:xfrm>
                <a:off x="3751" y="3783"/>
                <a:ext cx="199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4</a:t>
                </a:r>
              </a:p>
            </p:txBody>
          </p:sp>
          <p:sp>
            <p:nvSpPr>
              <p:cNvPr id="7212" name="Text Box 76"/>
              <p:cNvSpPr txBox="1">
                <a:spLocks noChangeArrowheads="1"/>
              </p:cNvSpPr>
              <p:nvPr/>
            </p:nvSpPr>
            <p:spPr bwMode="auto">
              <a:xfrm>
                <a:off x="3631" y="3896"/>
                <a:ext cx="159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5</a:t>
                </a:r>
              </a:p>
            </p:txBody>
          </p:sp>
          <p:sp>
            <p:nvSpPr>
              <p:cNvPr id="7213" name="Text Box 77"/>
              <p:cNvSpPr txBox="1">
                <a:spLocks noChangeArrowheads="1"/>
              </p:cNvSpPr>
              <p:nvPr/>
            </p:nvSpPr>
            <p:spPr bwMode="auto">
              <a:xfrm>
                <a:off x="3433" y="3964"/>
                <a:ext cx="239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6</a:t>
                </a:r>
              </a:p>
            </p:txBody>
          </p:sp>
          <p:sp>
            <p:nvSpPr>
              <p:cNvPr id="7214" name="Text Box 78"/>
              <p:cNvSpPr txBox="1">
                <a:spLocks noChangeArrowheads="1"/>
              </p:cNvSpPr>
              <p:nvPr/>
            </p:nvSpPr>
            <p:spPr bwMode="auto">
              <a:xfrm>
                <a:off x="3234" y="3894"/>
                <a:ext cx="159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7</a:t>
                </a:r>
              </a:p>
            </p:txBody>
          </p:sp>
          <p:sp>
            <p:nvSpPr>
              <p:cNvPr id="7215" name="Text Box 79"/>
              <p:cNvSpPr txBox="1">
                <a:spLocks noChangeArrowheads="1"/>
              </p:cNvSpPr>
              <p:nvPr/>
            </p:nvSpPr>
            <p:spPr bwMode="auto">
              <a:xfrm>
                <a:off x="3113" y="3784"/>
                <a:ext cx="201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8</a:t>
                </a:r>
              </a:p>
            </p:txBody>
          </p:sp>
          <p:sp>
            <p:nvSpPr>
              <p:cNvPr id="7216" name="Text Box 80"/>
              <p:cNvSpPr txBox="1">
                <a:spLocks noChangeArrowheads="1"/>
              </p:cNvSpPr>
              <p:nvPr/>
            </p:nvSpPr>
            <p:spPr bwMode="auto">
              <a:xfrm>
                <a:off x="3075" y="3634"/>
                <a:ext cx="198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9</a:t>
                </a:r>
              </a:p>
            </p:txBody>
          </p:sp>
          <p:sp>
            <p:nvSpPr>
              <p:cNvPr id="7217" name="Text Box 81"/>
              <p:cNvSpPr txBox="1">
                <a:spLocks noChangeArrowheads="1"/>
              </p:cNvSpPr>
              <p:nvPr/>
            </p:nvSpPr>
            <p:spPr bwMode="auto">
              <a:xfrm>
                <a:off x="3074" y="3486"/>
                <a:ext cx="297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10</a:t>
                </a:r>
              </a:p>
            </p:txBody>
          </p:sp>
          <p:sp>
            <p:nvSpPr>
              <p:cNvPr id="7218" name="Text Box 82"/>
              <p:cNvSpPr txBox="1">
                <a:spLocks noChangeArrowheads="1"/>
              </p:cNvSpPr>
              <p:nvPr/>
            </p:nvSpPr>
            <p:spPr bwMode="auto">
              <a:xfrm>
                <a:off x="3192" y="3375"/>
                <a:ext cx="337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11</a:t>
                </a:r>
              </a:p>
            </p:txBody>
          </p:sp>
        </p:grpSp>
        <p:sp>
          <p:nvSpPr>
            <p:cNvPr id="7203" name="AutoShape 83"/>
            <p:cNvSpPr>
              <a:spLocks noChangeArrowheads="1"/>
            </p:cNvSpPr>
            <p:nvPr/>
          </p:nvSpPr>
          <p:spPr bwMode="auto">
            <a:xfrm>
              <a:off x="3479" y="3394"/>
              <a:ext cx="73" cy="312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7204" name="AutoShape 84"/>
            <p:cNvSpPr>
              <a:spLocks noChangeArrowheads="1"/>
            </p:cNvSpPr>
            <p:nvPr/>
          </p:nvSpPr>
          <p:spPr bwMode="auto">
            <a:xfrm rot="9132285">
              <a:off x="3311" y="3729"/>
              <a:ext cx="227" cy="91"/>
            </a:xfrm>
            <a:prstGeom prst="flowChartDecision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7205" name="AutoShape 85"/>
            <p:cNvSpPr>
              <a:spLocks noChangeArrowheads="1"/>
            </p:cNvSpPr>
            <p:nvPr/>
          </p:nvSpPr>
          <p:spPr bwMode="auto">
            <a:xfrm>
              <a:off x="3479" y="3666"/>
              <a:ext cx="79" cy="70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sz="1400">
                <a:solidFill>
                  <a:schemeClr val="accent2"/>
                </a:solidFill>
              </a:endParaRPr>
            </a:p>
          </p:txBody>
        </p:sp>
      </p:grpSp>
      <p:grpSp>
        <p:nvGrpSpPr>
          <p:cNvPr id="12" name="Group 88"/>
          <p:cNvGrpSpPr>
            <a:grpSpLocks/>
          </p:cNvGrpSpPr>
          <p:nvPr/>
        </p:nvGrpSpPr>
        <p:grpSpPr bwMode="auto">
          <a:xfrm>
            <a:off x="1828800" y="1071563"/>
            <a:ext cx="1295400" cy="1264934"/>
            <a:chOff x="192" y="192"/>
            <a:chExt cx="895" cy="881"/>
          </a:xfrm>
        </p:grpSpPr>
        <p:grpSp>
          <p:nvGrpSpPr>
            <p:cNvPr id="7183" name="Group 14"/>
            <p:cNvGrpSpPr>
              <a:grpSpLocks/>
            </p:cNvGrpSpPr>
            <p:nvPr/>
          </p:nvGrpSpPr>
          <p:grpSpPr bwMode="auto">
            <a:xfrm>
              <a:off x="192" y="192"/>
              <a:ext cx="895" cy="881"/>
              <a:chOff x="4525" y="346"/>
              <a:chExt cx="895" cy="881"/>
            </a:xfrm>
          </p:grpSpPr>
          <p:sp>
            <p:nvSpPr>
              <p:cNvPr id="7189" name="Oval 15" descr="Weave"/>
              <p:cNvSpPr>
                <a:spLocks noChangeArrowheads="1"/>
              </p:cNvSpPr>
              <p:nvPr/>
            </p:nvSpPr>
            <p:spPr bwMode="auto">
              <a:xfrm>
                <a:off x="4525" y="349"/>
                <a:ext cx="895" cy="836"/>
              </a:xfrm>
              <a:prstGeom prst="ellipse">
                <a:avLst/>
              </a:prstGeom>
              <a:pattFill prst="weave">
                <a:fgClr>
                  <a:srgbClr val="CCECFF"/>
                </a:fgClr>
                <a:bgClr>
                  <a:schemeClr val="bg1"/>
                </a:bgClr>
              </a:pattFill>
              <a:ln w="5715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  <p:sp>
            <p:nvSpPr>
              <p:cNvPr id="7190" name="Text Box 16"/>
              <p:cNvSpPr txBox="1">
                <a:spLocks noChangeArrowheads="1"/>
              </p:cNvSpPr>
              <p:nvPr/>
            </p:nvSpPr>
            <p:spPr bwMode="auto">
              <a:xfrm>
                <a:off x="4844" y="346"/>
                <a:ext cx="27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12</a:t>
                </a:r>
              </a:p>
            </p:txBody>
          </p:sp>
          <p:sp>
            <p:nvSpPr>
              <p:cNvPr id="7191" name="Text Box 17"/>
              <p:cNvSpPr txBox="1">
                <a:spLocks noChangeArrowheads="1"/>
              </p:cNvSpPr>
              <p:nvPr/>
            </p:nvSpPr>
            <p:spPr bwMode="auto">
              <a:xfrm>
                <a:off x="5123" y="425"/>
                <a:ext cx="19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1</a:t>
                </a:r>
              </a:p>
            </p:txBody>
          </p:sp>
          <p:sp>
            <p:nvSpPr>
              <p:cNvPr id="7192" name="Text Box 18"/>
              <p:cNvSpPr txBox="1">
                <a:spLocks noChangeArrowheads="1"/>
              </p:cNvSpPr>
              <p:nvPr/>
            </p:nvSpPr>
            <p:spPr bwMode="auto">
              <a:xfrm>
                <a:off x="5202" y="535"/>
                <a:ext cx="15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2</a:t>
                </a:r>
              </a:p>
            </p:txBody>
          </p:sp>
          <p:sp>
            <p:nvSpPr>
              <p:cNvPr id="7193" name="Text Box 19"/>
              <p:cNvSpPr txBox="1">
                <a:spLocks noChangeArrowheads="1"/>
              </p:cNvSpPr>
              <p:nvPr/>
            </p:nvSpPr>
            <p:spPr bwMode="auto">
              <a:xfrm>
                <a:off x="5242" y="683"/>
                <a:ext cx="15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3</a:t>
                </a:r>
              </a:p>
            </p:txBody>
          </p:sp>
          <p:sp>
            <p:nvSpPr>
              <p:cNvPr id="7194" name="Text Box 20"/>
              <p:cNvSpPr txBox="1">
                <a:spLocks noChangeArrowheads="1"/>
              </p:cNvSpPr>
              <p:nvPr/>
            </p:nvSpPr>
            <p:spPr bwMode="auto">
              <a:xfrm>
                <a:off x="5202" y="832"/>
                <a:ext cx="19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4</a:t>
                </a:r>
              </a:p>
            </p:txBody>
          </p:sp>
          <p:sp>
            <p:nvSpPr>
              <p:cNvPr id="7195" name="Text Box 21"/>
              <p:cNvSpPr txBox="1">
                <a:spLocks noChangeArrowheads="1"/>
              </p:cNvSpPr>
              <p:nvPr/>
            </p:nvSpPr>
            <p:spPr bwMode="auto">
              <a:xfrm>
                <a:off x="5082" y="945"/>
                <a:ext cx="15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5</a:t>
                </a:r>
              </a:p>
            </p:txBody>
          </p:sp>
          <p:sp>
            <p:nvSpPr>
              <p:cNvPr id="7196" name="Text Box 22"/>
              <p:cNvSpPr txBox="1">
                <a:spLocks noChangeArrowheads="1"/>
              </p:cNvSpPr>
              <p:nvPr/>
            </p:nvSpPr>
            <p:spPr bwMode="auto">
              <a:xfrm>
                <a:off x="4884" y="1013"/>
                <a:ext cx="23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6</a:t>
                </a:r>
              </a:p>
            </p:txBody>
          </p:sp>
          <p:sp>
            <p:nvSpPr>
              <p:cNvPr id="7197" name="Text Box 23"/>
              <p:cNvSpPr txBox="1">
                <a:spLocks noChangeArrowheads="1"/>
              </p:cNvSpPr>
              <p:nvPr/>
            </p:nvSpPr>
            <p:spPr bwMode="auto">
              <a:xfrm>
                <a:off x="4685" y="943"/>
                <a:ext cx="15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7</a:t>
                </a:r>
              </a:p>
            </p:txBody>
          </p:sp>
          <p:sp>
            <p:nvSpPr>
              <p:cNvPr id="7198" name="Text Box 24"/>
              <p:cNvSpPr txBox="1">
                <a:spLocks noChangeArrowheads="1"/>
              </p:cNvSpPr>
              <p:nvPr/>
            </p:nvSpPr>
            <p:spPr bwMode="auto">
              <a:xfrm>
                <a:off x="4564" y="832"/>
                <a:ext cx="20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8</a:t>
                </a:r>
              </a:p>
            </p:txBody>
          </p:sp>
          <p:sp>
            <p:nvSpPr>
              <p:cNvPr id="7199" name="Text Box 25"/>
              <p:cNvSpPr txBox="1">
                <a:spLocks noChangeArrowheads="1"/>
              </p:cNvSpPr>
              <p:nvPr/>
            </p:nvSpPr>
            <p:spPr bwMode="auto">
              <a:xfrm>
                <a:off x="4526" y="683"/>
                <a:ext cx="198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9</a:t>
                </a:r>
              </a:p>
            </p:txBody>
          </p:sp>
          <p:sp>
            <p:nvSpPr>
              <p:cNvPr id="7200" name="Text Box 26"/>
              <p:cNvSpPr txBox="1">
                <a:spLocks noChangeArrowheads="1"/>
              </p:cNvSpPr>
              <p:nvPr/>
            </p:nvSpPr>
            <p:spPr bwMode="auto">
              <a:xfrm>
                <a:off x="4525" y="535"/>
                <a:ext cx="297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10</a:t>
                </a:r>
              </a:p>
            </p:txBody>
          </p:sp>
          <p:sp>
            <p:nvSpPr>
              <p:cNvPr id="7201" name="Text Box 27"/>
              <p:cNvSpPr txBox="1">
                <a:spLocks noChangeArrowheads="1"/>
              </p:cNvSpPr>
              <p:nvPr/>
            </p:nvSpPr>
            <p:spPr bwMode="auto">
              <a:xfrm>
                <a:off x="4643" y="424"/>
                <a:ext cx="33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11</a:t>
                </a:r>
              </a:p>
            </p:txBody>
          </p:sp>
        </p:grpSp>
        <p:grpSp>
          <p:nvGrpSpPr>
            <p:cNvPr id="7184" name="Group 87"/>
            <p:cNvGrpSpPr>
              <a:grpSpLocks/>
            </p:cNvGrpSpPr>
            <p:nvPr/>
          </p:nvGrpSpPr>
          <p:grpSpPr bwMode="auto">
            <a:xfrm>
              <a:off x="588" y="328"/>
              <a:ext cx="91" cy="536"/>
              <a:chOff x="588" y="328"/>
              <a:chExt cx="91" cy="536"/>
            </a:xfrm>
          </p:grpSpPr>
          <p:grpSp>
            <p:nvGrpSpPr>
              <p:cNvPr id="7185" name="Group 86"/>
              <p:cNvGrpSpPr>
                <a:grpSpLocks/>
              </p:cNvGrpSpPr>
              <p:nvPr/>
            </p:nvGrpSpPr>
            <p:grpSpPr bwMode="auto">
              <a:xfrm>
                <a:off x="588" y="328"/>
                <a:ext cx="91" cy="536"/>
                <a:chOff x="588" y="328"/>
                <a:chExt cx="91" cy="536"/>
              </a:xfrm>
            </p:grpSpPr>
            <p:sp>
              <p:nvSpPr>
                <p:cNvPr id="7187" name="AutoShape 29"/>
                <p:cNvSpPr>
                  <a:spLocks noChangeArrowheads="1"/>
                </p:cNvSpPr>
                <p:nvPr/>
              </p:nvSpPr>
              <p:spPr bwMode="auto">
                <a:xfrm>
                  <a:off x="597" y="328"/>
                  <a:ext cx="73" cy="312"/>
                </a:xfrm>
                <a:prstGeom prst="flowChartSort">
                  <a:avLst/>
                </a:prstGeom>
                <a:solidFill>
                  <a:srgbClr val="0066FF"/>
                </a:solidFill>
                <a:ln w="9525">
                  <a:solidFill>
                    <a:srgbClr val="0066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/>
                </a:p>
              </p:txBody>
            </p:sp>
            <p:sp>
              <p:nvSpPr>
                <p:cNvPr id="7188" name="AutoShape 30"/>
                <p:cNvSpPr>
                  <a:spLocks noChangeArrowheads="1"/>
                </p:cNvSpPr>
                <p:nvPr/>
              </p:nvSpPr>
              <p:spPr bwMode="auto">
                <a:xfrm rot="5400000">
                  <a:off x="520" y="705"/>
                  <a:ext cx="227" cy="91"/>
                </a:xfrm>
                <a:prstGeom prst="flowChartDecision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/>
                </a:p>
              </p:txBody>
            </p:sp>
          </p:grpSp>
          <p:sp>
            <p:nvSpPr>
              <p:cNvPr id="7186" name="AutoShape 31"/>
              <p:cNvSpPr>
                <a:spLocks noChangeArrowheads="1"/>
              </p:cNvSpPr>
              <p:nvPr/>
            </p:nvSpPr>
            <p:spPr bwMode="auto">
              <a:xfrm>
                <a:off x="597" y="600"/>
                <a:ext cx="79" cy="70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sz="140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86" name="Text Box 27"/>
          <p:cNvSpPr txBox="1">
            <a:spLocks noChangeArrowheads="1"/>
          </p:cNvSpPr>
          <p:nvPr/>
        </p:nvSpPr>
        <p:spPr bwMode="auto">
          <a:xfrm>
            <a:off x="1524000" y="9953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7" name="Text Box 27"/>
          <p:cNvSpPr txBox="1">
            <a:spLocks noChangeArrowheads="1"/>
          </p:cNvSpPr>
          <p:nvPr/>
        </p:nvSpPr>
        <p:spPr bwMode="auto">
          <a:xfrm>
            <a:off x="1524000" y="37385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auto">
          <a:xfrm>
            <a:off x="1524000" y="23669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0" name="Text Box 27"/>
          <p:cNvSpPr txBox="1">
            <a:spLocks noChangeArrowheads="1"/>
          </p:cNvSpPr>
          <p:nvPr/>
        </p:nvSpPr>
        <p:spPr bwMode="auto">
          <a:xfrm>
            <a:off x="1524000" y="50339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15402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7168E-6 L 0.62083 -0.003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42" y="-18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0405E-6 L 0.6125 -0.011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25" y="-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6 -0.07006 L 0.40417 -0.1588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443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0.0659 L 0.40417 -0.0228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4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5607E-6 L 0.60417 0.007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8" y="3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6821E-6 L 0.60417 -0.0006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8844E-6 L 0.25417 -0.1916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959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8844E-6 L 0.42084 -0.1782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-8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6" grpId="1"/>
      <p:bldP spid="87" grpId="0"/>
      <p:bldP spid="87" grpId="1"/>
      <p:bldP spid="89" grpId="0"/>
      <p:bldP spid="89" grpId="1"/>
      <p:bldP spid="90" grpId="0"/>
      <p:bldP spid="9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94" y="2976064"/>
            <a:ext cx="2852581" cy="2841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2" y="2860079"/>
            <a:ext cx="3369786" cy="33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0668" y="339718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272" y="4322790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1500" y="5248399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3" y="2582052"/>
            <a:ext cx="3734311" cy="40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dirty="0" smtClean="0">
                <a:solidFill>
                  <a:srgbClr val="0070C0"/>
                </a:solidFill>
              </a:rPr>
              <a:t>1.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 smtClean="0">
                <a:solidFill>
                  <a:srgbClr val="0070C0"/>
                </a:solidFill>
              </a:rPr>
              <a:t>: </a:t>
            </a:r>
            <a:r>
              <a:rPr lang="vi-VN" sz="3600" dirty="0" smtClean="0">
                <a:solidFill>
                  <a:srgbClr val="FF0000"/>
                </a:solidFill>
              </a:rPr>
              <a:t>Chiếc đồng hồ báo thức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7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31" y="2312983"/>
            <a:ext cx="4009718" cy="41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174146" y="827851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14" y="4997009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4" y="2271997"/>
            <a:ext cx="2504762" cy="24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2" y="2267334"/>
            <a:ext cx="2503644" cy="249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12" y="2153414"/>
            <a:ext cx="2686876" cy="274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008" y="4993650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6762" y="5054051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vi-VN" sz="3600" dirty="0" smtClean="0">
                <a:solidFill>
                  <a:srgbClr val="FF0000"/>
                </a:solidFill>
              </a:rPr>
              <a:t>Bé cùng xem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2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8141" y="2250349"/>
            <a:ext cx="7570086" cy="23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4996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3" y="1839625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2275805" y="1562461"/>
            <a:ext cx="7728806" cy="288403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1214" y="1690688"/>
            <a:ext cx="7357988" cy="25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5" y="1599112"/>
            <a:ext cx="3345880" cy="1908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3872753"/>
            <a:ext cx="2228504" cy="2228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3" grpId="0"/>
      <p:bldP spid="1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9" y="1440458"/>
            <a:ext cx="3135154" cy="221976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047" y="4015950"/>
            <a:ext cx="3907246" cy="2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2" grpId="1"/>
      <p:bldP spid="13" grpId="0"/>
      <p:bldP spid="1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9" y="3805321"/>
            <a:ext cx="3164268" cy="264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0" y="3805321"/>
            <a:ext cx="2882433" cy="28824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" y="4384838"/>
            <a:ext cx="3093835" cy="176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5" y="1742559"/>
            <a:ext cx="3873388" cy="21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29"/>
            <a:ext cx="12192000" cy="6850971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" y="3655723"/>
            <a:ext cx="2470091" cy="26868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36124" y="386066"/>
            <a:ext cx="6666808" cy="26092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Rảnh rang kêu suốt đêm ngày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Nhắc em đi ngủ, nhắc em học bài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chậm khoan thai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những bước dài thật nhanh</a:t>
            </a:r>
          </a:p>
          <a:p>
            <a:pPr algn="ctr"/>
            <a:endParaRPr lang="vi-VN" sz="1600" dirty="0" smtClean="0">
              <a:latin typeface="+mj-lt"/>
            </a:endParaRPr>
          </a:p>
          <a:p>
            <a:pPr algn="ctr"/>
            <a:r>
              <a:rPr lang="vi-VN" sz="1600" dirty="0" smtClean="0">
                <a:latin typeface="+mj-lt"/>
              </a:rPr>
              <a:t>                                   </a:t>
            </a:r>
            <a:r>
              <a:rPr lang="vi-VN" sz="1600" dirty="0" smtClean="0">
                <a:solidFill>
                  <a:srgbClr val="7030A0"/>
                </a:solidFill>
                <a:latin typeface="+mj-lt"/>
              </a:rPr>
              <a:t>Đố bé đó là cái gì?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575" r="10164" b="20122"/>
          <a:stretch/>
        </p:blipFill>
        <p:spPr>
          <a:xfrm>
            <a:off x="9400004" y="386066"/>
            <a:ext cx="2509059" cy="200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24" y="2647662"/>
            <a:ext cx="2488018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27152" r="12465" b="23758"/>
          <a:stretch/>
        </p:blipFill>
        <p:spPr>
          <a:xfrm>
            <a:off x="9400004" y="4736444"/>
            <a:ext cx="2488018" cy="1806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7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2965" y="496114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70333" y="4796189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" y="2006812"/>
            <a:ext cx="3162741" cy="329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88" y="2518638"/>
            <a:ext cx="2610159" cy="2663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60" y="2373682"/>
            <a:ext cx="3070691" cy="33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3" grpId="0"/>
      <p:bldP spid="1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2000" cy="684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7" y="1480297"/>
            <a:ext cx="4487396" cy="373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2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 smtClean="0">
                <a:solidFill>
                  <a:srgbClr val="0070C0"/>
                </a:solidFill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 smtClean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8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/>
        </p:blipFill>
        <p:spPr>
          <a:xfrm>
            <a:off x="5764710" y="548640"/>
            <a:ext cx="5318016" cy="52702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" y="3538147"/>
            <a:ext cx="3051982" cy="33198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363" y="65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 smtClean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12382" y="1100193"/>
            <a:ext cx="4494556" cy="4403392"/>
            <a:chOff x="1130531" y="723207"/>
            <a:chExt cx="3275214" cy="3208712"/>
          </a:xfrm>
        </p:grpSpPr>
        <p:sp>
          <p:nvSpPr>
            <p:cNvPr id="7" name="Oval 6"/>
            <p:cNvSpPr/>
            <p:nvPr/>
          </p:nvSpPr>
          <p:spPr>
            <a:xfrm>
              <a:off x="1130531" y="723207"/>
              <a:ext cx="3275214" cy="320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54974" y="937262"/>
              <a:ext cx="2809702" cy="27785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0383" y="1393946"/>
            <a:ext cx="3855737" cy="3813037"/>
            <a:chOff x="1673071" y="1163610"/>
            <a:chExt cx="3855737" cy="3813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071" y="1163610"/>
              <a:ext cx="3855737" cy="3813037"/>
              <a:chOff x="3660491" y="1180818"/>
              <a:chExt cx="3855737" cy="381303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60491" y="1180818"/>
                <a:ext cx="3855737" cy="3813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401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2256" b="1331"/>
              <a:stretch/>
            </p:blipFill>
            <p:spPr>
              <a:xfrm>
                <a:off x="3737629" y="1246049"/>
                <a:ext cx="3724275" cy="36825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3488376" y="2948643"/>
              <a:ext cx="247939" cy="24293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992024" y="179516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63665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09984" y="369216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4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65377" y="422980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5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61277" y="443003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6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31825" y="421616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79662" y="365484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8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8110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9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4979" y="226023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79675" y="178918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00653" y="224157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73730" y="154221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12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1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5" y="2307864"/>
            <a:ext cx="3051982" cy="3319853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8442942" y="2198847"/>
            <a:ext cx="247939" cy="11114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8831037" y="2850755"/>
            <a:ext cx="247939" cy="8818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8" grpId="1" animBg="1"/>
      <p:bldP spid="48" grpId="0" animBg="1"/>
      <p:bldP spid="52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" y="3676674"/>
            <a:ext cx="3704035" cy="2740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9" y="3676673"/>
            <a:ext cx="3886200" cy="2740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56" y="3670340"/>
            <a:ext cx="3786344" cy="274731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6" y="1197400"/>
            <a:ext cx="2323787" cy="22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3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3" grpId="2"/>
      <p:bldP spid="24" grpId="0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1" y="1645679"/>
            <a:ext cx="2363230" cy="2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9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8" grpId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70" y="1197400"/>
            <a:ext cx="4047091" cy="229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5" y="3614975"/>
            <a:ext cx="379562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1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Kết thúc"/>
  <p:tag name="GENSWF_ADVANCE_TIME" val="5.654"/>
  <p:tag name="TIMING" val="|3.701"/>
  <p:tag name="ISPRING_SLIDE_ID_2" val="{D00F4F71-AE42-44E1-A09E-436575B6A8A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đích - Yêu cầu"/>
  <p:tag name="ISPRING_SLIDE_INDENT_LEVEL" val="0"/>
  <p:tag name="ISPRING_CUSTOM_TIMING_USED" val="1"/>
  <p:tag name="ISPRING_SLIDE_ID_2" val="{B7C8F9C2-216A-4EF2-9ACC-B3F30188986C}"/>
  <p:tag name="GENSWF_ADVANCE_TIME" val="14.508"/>
  <p:tag name="TIMING" val="|9.4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ố vui"/>
  <p:tag name="ISPRING_SLIDE_INDENT_LEVEL" val="0"/>
  <p:tag name="ISPRING_CUSTOM_TIMING_USED" val="1"/>
  <p:tag name="ISPRING_SLIDE_ID_2" val="{4F969A27-BEF7-4C66-9532-BCB8D17A5812}"/>
  <p:tag name="GENSWF_ADVANCE_TIME" val="9.593"/>
  <p:tag name="TIMING" val="|4.031|0.99|1.323|0.765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Quan sát đồng hồ"/>
  <p:tag name="ISPRING_SLIDE_INDENT_LEVEL" val="0"/>
  <p:tag name="ISPRING_CUSTOM_TIMING_USED" val="1"/>
  <p:tag name="ISPRING_SLIDE_ID_2" val="{D09FF13B-A601-41EA-873E-F7E2B664B1AA}"/>
  <p:tag name="GENSWF_ADVANCE_TIME" val="1.991"/>
  <p:tag name="TIMING" val="|1.0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ạo đồng hồ"/>
  <p:tag name="ISPRING_SLIDE_INDENT_LEVEL" val="0"/>
  <p:tag name="ISPRING_CUSTOM_TIMING_USED" val="1"/>
  <p:tag name="ISPRING_SLIDE_ID_2" val="{081B5B80-6B8D-4D99-8ECA-215657D5E94B}"/>
  <p:tag name="GENSWF_ADVANCE_TIME" val="18.025"/>
  <p:tag name="TIMING" val="|1.228|1.141|1.796|11.79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1084B7-616B-4996-8F28-D85C352DF8DF}"/>
  <p:tag name="GENSWF_ADVANCE_TIME" val="9.831"/>
  <p:tag name="TIMING" val="|1.5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701</Words>
  <Application>Microsoft Office PowerPoint</Application>
  <PresentationFormat>Widescreen</PresentationFormat>
  <Paragraphs>173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1. Ổn định tổ chức: Chiếc đồng hồ báo thức</vt:lpstr>
      <vt:lpstr>PowerPoint Presentation</vt:lpstr>
      <vt:lpstr>2. Phương pháp, hình thức tổ chức:</vt:lpstr>
      <vt:lpstr>* Giới thiệu về đồng hồ số:</vt:lpstr>
      <vt:lpstr>PowerPoint Presentation</vt:lpstr>
      <vt:lpstr>PowerPoint Presentation</vt:lpstr>
      <vt:lpstr>7 giờ</vt:lpstr>
      <vt:lpstr>PowerPoint Presentation</vt:lpstr>
      <vt:lpstr>PowerPoint Presentation</vt:lpstr>
      <vt:lpstr>11 giờ</vt:lpstr>
      <vt:lpstr>PowerPoint Presentation</vt:lpstr>
      <vt:lpstr>12 giờ</vt:lpstr>
      <vt:lpstr>PowerPoint Presentation</vt:lpstr>
      <vt:lpstr>4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Bé cùng xem giờ đúng</vt:lpstr>
      <vt:lpstr>PowerPoint Presentation</vt:lpstr>
      <vt:lpstr>8 giờ</vt:lpstr>
      <vt:lpstr>* Luyện tập: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99</cp:revision>
  <dcterms:created xsi:type="dcterms:W3CDTF">2020-11-28T15:09:10Z</dcterms:created>
  <dcterms:modified xsi:type="dcterms:W3CDTF">2024-04-09T09:00:10Z</dcterms:modified>
</cp:coreProperties>
</file>