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2" r:id="rId13"/>
    <p:sldId id="274" r:id="rId14"/>
    <p:sldId id="275" r:id="rId15"/>
    <p:sldId id="277" r:id="rId16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39" d="100"/>
          <a:sy n="39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3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5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7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3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63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3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2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59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6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7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303B0-5D92-4092-BB8C-302C7277BD7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DA353-42AE-49AC-9896-3CA8696F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7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990600"/>
            <a:ext cx="7010400" cy="4648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DMIN\Desktop\File png\Sinh-hoạt-nữ-công-Quý-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950" y="-1123950"/>
            <a:ext cx="12153900" cy="9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File png\Sinh-hoạt-nữ-công-Quý-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550" y="-971550"/>
            <a:ext cx="12153900" cy="9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8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File png\sodapdf-converted (13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64" y="76200"/>
            <a:ext cx="440233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38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File png\sodapdf-converted (14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44958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84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File png\sodapdf-converted (20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267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8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File png\sodapdf-converted (19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64" y="0"/>
            <a:ext cx="4249936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File png\sodapdf-converted (17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438" y="76200"/>
            <a:ext cx="444996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2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File png\sodapdf-converted (18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49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3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File png\sodapdf-converted (1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4343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83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File png\sodapdf-converted (2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926"/>
            <a:ext cx="4344784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57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File png\sodapdf-converted (4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91" y="609600"/>
            <a:ext cx="7355417" cy="55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1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File png\sodapdf-converted (5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343400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0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File png\sodapdf-converted (6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26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2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File png\sodapdf-converted (7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648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27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File png\sodapdf-converted (9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4190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4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File png\sodapdf-converted (12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8" y="609600"/>
            <a:ext cx="7361163" cy="55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80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22&quot;&gt;&lt;/object&gt;&lt;object type=&quot;2&quot; unique_id=&quot;10023&quot;&gt;&lt;object type=&quot;3&quot; unique_id=&quot;10024&quot;&gt;&lt;property id=&quot;20148&quot; value=&quot;5&quot;/&gt;&lt;property id=&quot;20300&quot; value=&quot;Slide 1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8&quot;/&gt;&lt;/object&gt;&lt;object type=&quot;3&quot; unique_id=&quot;10027&quot;&gt;&lt;property id=&quot;20148&quot; value=&quot;5&quot;/&gt;&lt;property id=&quot;20300&quot; value=&quot;Slide 3&quot;/&gt;&lt;property id=&quot;20307&quot; value=&quot;260&quot;/&gt;&lt;/object&gt;&lt;object type=&quot;3&quot; unique_id=&quot;10028&quot;&gt;&lt;property id=&quot;20148&quot; value=&quot;5&quot;/&gt;&lt;property id=&quot;20300&quot; value=&quot;Slide 4&quot;/&gt;&lt;property id=&quot;20307&quot; value=&quot;261&quot;/&gt;&lt;/object&gt;&lt;object type=&quot;3&quot; unique_id=&quot;10030&quot;&gt;&lt;property id=&quot;20148&quot; value=&quot;5&quot;/&gt;&lt;property id=&quot;20300&quot; value=&quot;Slide 5&quot;/&gt;&lt;property id=&quot;20307&quot; value=&quot;263&quot;/&gt;&lt;/object&gt;&lt;object type=&quot;3&quot; unique_id=&quot;10031&quot;&gt;&lt;property id=&quot;20148&quot; value=&quot;5&quot;/&gt;&lt;property id=&quot;20300&quot; value=&quot;Slide 6&quot;/&gt;&lt;property id=&quot;20307&quot; value=&quot;264&quot;/&gt;&lt;/object&gt;&lt;object type=&quot;3&quot; unique_id=&quot;10032&quot;&gt;&lt;property id=&quot;20148&quot; value=&quot;5&quot;/&gt;&lt;property id=&quot;20300&quot; value=&quot;Slide 7&quot;/&gt;&lt;property id=&quot;20307&quot; value=&quot;265&quot;/&gt;&lt;/object&gt;&lt;object type=&quot;3&quot; unique_id=&quot;10033&quot;&gt;&lt;property id=&quot;20148&quot; value=&quot;5&quot;/&gt;&lt;property id=&quot;20300&quot; value=&quot;Slide 8&quot;/&gt;&lt;property id=&quot;20307&quot; value=&quot;266&quot;/&gt;&lt;/object&gt;&lt;object type=&quot;3&quot; unique_id=&quot;10035&quot;&gt;&lt;property id=&quot;20148&quot; value=&quot;5&quot;/&gt;&lt;property id=&quot;20300&quot; value=&quot;Slide 9&quot;/&gt;&lt;property id=&quot;20307&quot; value=&quot;268&quot;/&gt;&lt;/object&gt;&lt;object type=&quot;3&quot; unique_id=&quot;10036&quot;&gt;&lt;property id=&quot;20148&quot; value=&quot;5&quot;/&gt;&lt;property id=&quot;20300&quot; value=&quot;Slide 10&quot;/&gt;&lt;property id=&quot;20307&quot; value=&quot;269&quot;/&gt;&lt;/object&gt;&lt;object type=&quot;3&quot; unique_id=&quot;10037&quot;&gt;&lt;property id=&quot;20148&quot; value=&quot;5&quot;/&gt;&lt;property id=&quot;20300&quot; value=&quot;Slide 11&quot;/&gt;&lt;property id=&quot;20307&quot; value=&quot;270&quot;/&gt;&lt;/object&gt;&lt;object type=&quot;3&quot; unique_id=&quot;10039&quot;&gt;&lt;property id=&quot;20148&quot; value=&quot;5&quot;/&gt;&lt;property id=&quot;20300&quot; value=&quot;Slide 12&quot;/&gt;&lt;property id=&quot;20307&quot; value=&quot;272&quot;/&gt;&lt;/object&gt;&lt;object type=&quot;3&quot; unique_id=&quot;10041&quot;&gt;&lt;property id=&quot;20148&quot; value=&quot;5&quot;/&gt;&lt;property id=&quot;20300&quot; value=&quot;Slide 13&quot;/&gt;&lt;property id=&quot;20307&quot; value=&quot;274&quot;/&gt;&lt;/object&gt;&lt;object type=&quot;3&quot; unique_id=&quot;10042&quot;&gt;&lt;property id=&quot;20148&quot; value=&quot;5&quot;/&gt;&lt;property id=&quot;20300&quot; value=&quot;Slide 14&quot;/&gt;&lt;property id=&quot;20307&quot; value=&quot;275&quot;/&gt;&lt;/object&gt;&lt;object type=&quot;3&quot; unique_id=&quot;10043&quot;&gt;&lt;property id=&quot;20148&quot; value=&quot;5&quot;/&gt;&lt;property id=&quot;20300&quot; value=&quot;Slide 15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2024-03-05T08:57:38Z</dcterms:created>
  <dcterms:modified xsi:type="dcterms:W3CDTF">2024-03-05T10:46:50Z</dcterms:modified>
</cp:coreProperties>
</file>