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7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6850-A0F9-4111-BC05-4C10A281152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ADFEF-8AE7-4C4E-94FA-01116CA1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006" y="798022"/>
            <a:ext cx="10249592" cy="60599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06" y="798022"/>
            <a:ext cx="10249592" cy="60599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32415" y="798022"/>
            <a:ext cx="5195456" cy="401003"/>
          </a:xfrm>
        </p:spPr>
        <p:txBody>
          <a:bodyPr>
            <a:normAutofit fontScale="90000"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 CNTT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:\ẢNH HỌP CHUYÊN MÔN 2023-224\THÁNG 10-2023\9. SH CM T10-20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07" y="1373592"/>
            <a:ext cx="7830589" cy="505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43" y="6423782"/>
            <a:ext cx="351160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9" y="582036"/>
            <a:ext cx="10049932" cy="5653087"/>
          </a:xfrm>
        </p:spPr>
      </p:pic>
      <p:pic>
        <p:nvPicPr>
          <p:cNvPr id="5" name="Picture 4" descr="C:\Users\Techsi.vn\Downloads\L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96" y="1072343"/>
            <a:ext cx="7065819" cy="40482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8187" y="5221028"/>
            <a:ext cx="4549836" cy="30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Đ/c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NV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 CNTT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9" y="735011"/>
            <a:ext cx="9578622" cy="5387975"/>
          </a:xfrm>
        </p:spPr>
      </p:pic>
      <p:pic>
        <p:nvPicPr>
          <p:cNvPr id="6" name="Picture 5" descr="C:\Users\Techsi.vn\Downloads\Hà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67" y="1105592"/>
            <a:ext cx="6551526" cy="35994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534" y="4759067"/>
            <a:ext cx="5411585" cy="316518"/>
          </a:xfrm>
        </p:spPr>
        <p:txBody>
          <a:bodyPr>
            <a:normAutofit fontScale="90000"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đ/c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Elearning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623888"/>
            <a:ext cx="9872133" cy="5553075"/>
          </a:xfrm>
        </p:spPr>
      </p:pic>
      <p:pic>
        <p:nvPicPr>
          <p:cNvPr id="5" name="Picture 4" descr="C:\Users\Techsi.vn\Downloads\2 c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6" y="1152265"/>
            <a:ext cx="6496108" cy="32119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18656" y="4425578"/>
            <a:ext cx="5954686" cy="271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Đ/c HP CM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1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Elearning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2" y="664702"/>
            <a:ext cx="9843910" cy="5537200"/>
          </a:xfrm>
        </p:spPr>
      </p:pic>
      <p:pic>
        <p:nvPicPr>
          <p:cNvPr id="5" name="Picture 4" descr="C:\Users\Techsi.vn\Downloads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98" y="1463039"/>
            <a:ext cx="6533457" cy="38238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4535" y="5344435"/>
            <a:ext cx="7873537" cy="258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Elearning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ập huấn UD CNTT chuyển đổi số MN Trung Mầu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Ảnh 3: đ/c Nguyễn Thị Hà GV luyện kỹ năng thiết kế bài giảng Elearning&amp;quot;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/object&gt;&lt;object type=&quot;8&quot; unique_id=&quot;1001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78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Tập huấn UD CNTT chuyển đổi số MN Trung Mầu</vt:lpstr>
      <vt:lpstr>PowerPoint Presentation</vt:lpstr>
      <vt:lpstr>Ảnh 3: đ/c Nguyễn Thị Hà GV luyện kỹ năng thiết kế bài giảng Elearning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UD CNTT chuyển đổi số -  MN Trung Mầu</dc:title>
  <dc:creator>Techsi.vn</dc:creator>
  <cp:lastModifiedBy>ADMIN</cp:lastModifiedBy>
  <cp:revision>52</cp:revision>
  <dcterms:created xsi:type="dcterms:W3CDTF">2024-02-17T02:12:47Z</dcterms:created>
  <dcterms:modified xsi:type="dcterms:W3CDTF">2024-03-05T08:08:07Z</dcterms:modified>
</cp:coreProperties>
</file>