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482" r:id="rId2"/>
    <p:sldId id="542" r:id="rId3"/>
    <p:sldId id="575" r:id="rId4"/>
    <p:sldId id="557" r:id="rId5"/>
    <p:sldId id="576" r:id="rId6"/>
    <p:sldId id="584" r:id="rId7"/>
    <p:sldId id="587" r:id="rId8"/>
    <p:sldId id="588" r:id="rId9"/>
    <p:sldId id="590" r:id="rId10"/>
    <p:sldId id="560" r:id="rId11"/>
    <p:sldId id="59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-102" y="-2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796910"/>
            <a:ext cx="10066322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99449" y="4954585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5014797"/>
            <a:ext cx="1006632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774111"/>
            <a:chExt cx="9217024" cy="5151212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774111"/>
              <a:ext cx="9217024" cy="515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7228" y="-1118205"/>
              <a:ext cx="4238982" cy="177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MINH HOẠ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D93E6CC-48B7-402B-C972-CF6B58D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76270" r="26669" b="28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7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4" y="3101763"/>
            <a:ext cx="935986" cy="1091984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959395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266032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551" r="29916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86AD4DF5-BAE0-0D3A-93D8-3116EB1B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3577169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550F6F-5D45-4E27-9EE2-86F2C405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4062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514954" y="2097684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046265" y="208928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857609" y="2080069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58258" y="2097684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244781" y="3301890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649306" y="3301890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392144" y="3301890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97865" y="3308159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93564" y="4533448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9947" y="4542962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612400" y="4542962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219131" y="4544081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074745" y="5878734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794563" y="5878734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48548" y="5890367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820765" y="589508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9265327-18F9-44DA-AFA0-A7B5ECE1DC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81B920B-8C0D-015E-05C5-AACBA663BC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36270" y="208928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60054C-07C1-A0F1-8FE9-C489AAE99D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60716" y="2080069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152A32-FC37-E271-780E-323F8B0754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104468" y="2097684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5820441-5CBC-7520-D5EC-310919BD5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76698" y="2089285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1557DF9-D79E-51B2-2EDD-3A5144693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79494" y="3301890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4B33625-CFAC-6AE5-ADDE-83EEB52BFA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3997" y="3301991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9DA49A4-BB0D-4BAD-81B0-D903FB5129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710866" y="3301890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2A1722D-3D78-3276-FEA0-51C07D6165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24638" y="3301890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9BF69C7-5C22-D9F0-3E67-056C431D14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395128" y="4542962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E32FBB2-5126-3642-3723-1C1112B2EB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17491" y="4542962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3737890-FDAC-D8F1-9B48-7EC51676C9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818550" y="4542962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D7EB451-53A0-513B-87A6-F22B6D6C29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574556" y="453344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EE199DE-B31B-E16B-D6D9-C42BE8A7D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668418" y="5890367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7E98CC9-0956-7005-5320-1D74A55EA9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06399" y="5895588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78A01CB-9C88-90BD-8EBA-B92570E0ED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586569" y="587873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51E227B-F7AC-C5C4-5F6C-FC4353A0C8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1146064" y="5901125"/>
            <a:ext cx="30692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AFA7A4C-186E-4F4A-AFEC-CECFD9EC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3821BD1-10A1-4BCB-8C67-BB0B310E0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  <p:pic>
        <p:nvPicPr>
          <p:cNvPr id="63" name="Picture 11">
            <a:extLst>
              <a:ext uri="{FF2B5EF4-FFF2-40B4-BE49-F238E27FC236}">
                <a16:creationId xmlns:a16="http://schemas.microsoft.com/office/drawing/2014/main" xmlns="" id="{FDC4C0A4-F993-93DC-10B6-6761E3A6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060848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6">
            <a:extLst>
              <a:ext uri="{FF2B5EF4-FFF2-40B4-BE49-F238E27FC236}">
                <a16:creationId xmlns:a16="http://schemas.microsoft.com/office/drawing/2014/main" xmlns="" id="{19882C6E-EB57-CC64-4C8D-100BF9F2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7035350" y="2060848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1">
            <a:extLst>
              <a:ext uri="{FF2B5EF4-FFF2-40B4-BE49-F238E27FC236}">
                <a16:creationId xmlns:a16="http://schemas.microsoft.com/office/drawing/2014/main" xmlns="" id="{656F3579-DE71-3F8E-2CBC-0BEBA69E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71" y="2060848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xmlns="" id="{567B56EA-D6F9-BB37-C64B-2E04DD8A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06" y="3267390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1">
            <a:extLst>
              <a:ext uri="{FF2B5EF4-FFF2-40B4-BE49-F238E27FC236}">
                <a16:creationId xmlns:a16="http://schemas.microsoft.com/office/drawing/2014/main" xmlns="" id="{466A679A-B033-2017-AB68-5376620B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272706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1">
            <a:extLst>
              <a:ext uri="{FF2B5EF4-FFF2-40B4-BE49-F238E27FC236}">
                <a16:creationId xmlns:a16="http://schemas.microsoft.com/office/drawing/2014/main" xmlns="" id="{2D7D201B-E735-2E83-6B4E-A45C3FBC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0" y="4489708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xmlns="" id="{98020F42-A64A-FA8B-CDF0-AC35A3E3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91" y="5835978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1">
            <a:extLst>
              <a:ext uri="{FF2B5EF4-FFF2-40B4-BE49-F238E27FC236}">
                <a16:creationId xmlns:a16="http://schemas.microsoft.com/office/drawing/2014/main" xmlns="" id="{9EBF4D12-D510-C120-E746-06D90ABB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30" y="5812683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6">
            <a:extLst>
              <a:ext uri="{FF2B5EF4-FFF2-40B4-BE49-F238E27FC236}">
                <a16:creationId xmlns:a16="http://schemas.microsoft.com/office/drawing/2014/main" xmlns="" id="{77236732-AB73-3FEA-3963-FC4C81E1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10632504" y="2060848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6">
            <a:extLst>
              <a:ext uri="{FF2B5EF4-FFF2-40B4-BE49-F238E27FC236}">
                <a16:creationId xmlns:a16="http://schemas.microsoft.com/office/drawing/2014/main" xmlns="" id="{6FE043AB-069E-5E58-BEBF-89781B7F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10248029" y="3277183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6">
            <a:extLst>
              <a:ext uri="{FF2B5EF4-FFF2-40B4-BE49-F238E27FC236}">
                <a16:creationId xmlns:a16="http://schemas.microsoft.com/office/drawing/2014/main" xmlns="" id="{A005D07A-E44D-3EBF-C78B-2262B9C7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6456040" y="4489708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6">
            <a:extLst>
              <a:ext uri="{FF2B5EF4-FFF2-40B4-BE49-F238E27FC236}">
                <a16:creationId xmlns:a16="http://schemas.microsoft.com/office/drawing/2014/main" xmlns="" id="{C0816D73-2558-90B2-2E21-1C01C520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6621228" y="3267390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1">
            <a:extLst>
              <a:ext uri="{FF2B5EF4-FFF2-40B4-BE49-F238E27FC236}">
                <a16:creationId xmlns:a16="http://schemas.microsoft.com/office/drawing/2014/main" xmlns="" id="{AEF984B0-9474-EFE9-37CA-D3D6D113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42" y="4494651"/>
            <a:ext cx="27003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6">
            <a:extLst>
              <a:ext uri="{FF2B5EF4-FFF2-40B4-BE49-F238E27FC236}">
                <a16:creationId xmlns:a16="http://schemas.microsoft.com/office/drawing/2014/main" xmlns="" id="{A220717A-248B-12B9-6D78-D57CEF1E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10230236" y="4531114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6">
            <a:extLst>
              <a:ext uri="{FF2B5EF4-FFF2-40B4-BE49-F238E27FC236}">
                <a16:creationId xmlns:a16="http://schemas.microsoft.com/office/drawing/2014/main" xmlns="" id="{8DC742A7-EF4D-EEF9-F3BE-3BEED29A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6802777" y="5793453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6">
            <a:extLst>
              <a:ext uri="{FF2B5EF4-FFF2-40B4-BE49-F238E27FC236}">
                <a16:creationId xmlns:a16="http://schemas.microsoft.com/office/drawing/2014/main" xmlns="" id="{8116C285-614E-66CB-63D5-E5A478E1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43108" r="46437" b="53632"/>
          <a:stretch>
            <a:fillRect/>
          </a:stretch>
        </p:blipFill>
        <p:spPr bwMode="auto">
          <a:xfrm>
            <a:off x="10768180" y="5815408"/>
            <a:ext cx="271353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893" y="5039313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Phạm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Trọng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Cầu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266032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ƯỚC MƠ HỒNG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26020" r="29916" b="51531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16FA9-5A4F-AF45-A437-01A1260D2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32" y="3124272"/>
            <a:ext cx="2561641" cy="1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24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7C598B-EDDB-4C2D-3032-44654B0BE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15"/>
          <a:stretch/>
        </p:blipFill>
        <p:spPr>
          <a:xfrm flipH="1">
            <a:off x="389276" y="233224"/>
            <a:ext cx="5706724" cy="600972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2927648" y="233224"/>
            <a:ext cx="2813560" cy="1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C68D4-44BD-7F01-CA61-CC90E24D4749}"/>
              </a:ext>
            </a:extLst>
          </p:cNvPr>
          <p:cNvSpPr/>
          <p:nvPr/>
        </p:nvSpPr>
        <p:spPr>
          <a:xfrm>
            <a:off x="3179676" y="84756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6FDC5D2-C96A-8D3E-4436-F644257A0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9C8EDA-24B2-F45C-B642-F2BF4DCB5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7162" y="238469"/>
            <a:ext cx="5587082" cy="600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ƯỚC MƠ HỒ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774111"/>
            <a:chExt cx="9217024" cy="5151212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774111"/>
              <a:ext cx="9217024" cy="515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1037" y="-1068197"/>
              <a:ext cx="3891366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D93E6CC-48B7-402B-C972-CF6B58D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76270" r="26669" b="28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20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774111"/>
            <a:chExt cx="9217024" cy="5151212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774111"/>
              <a:ext cx="9217024" cy="515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7228" y="-940185"/>
              <a:ext cx="4238982" cy="121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D93E6CC-48B7-402B-C972-CF6B58D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76270" r="26669" b="28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9231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8216</TotalTime>
  <Words>101</Words>
  <Application>Microsoft Office PowerPoint</Application>
  <PresentationFormat>Custom</PresentationFormat>
  <Paragraphs>22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SKY</cp:lastModifiedBy>
  <cp:revision>643</cp:revision>
  <dcterms:created xsi:type="dcterms:W3CDTF">2010-04-30T18:19:48Z</dcterms:created>
  <dcterms:modified xsi:type="dcterms:W3CDTF">2024-12-29T08:10:44Z</dcterms:modified>
</cp:coreProperties>
</file>