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60" r:id="rId3"/>
    <p:sldMasterId id="2147483772" r:id="rId4"/>
    <p:sldMasterId id="2147483784" r:id="rId5"/>
    <p:sldMasterId id="2147483797" r:id="rId6"/>
  </p:sldMasterIdLst>
  <p:notesMasterIdLst>
    <p:notesMasterId r:id="rId24"/>
  </p:notesMasterIdLst>
  <p:sldIdLst>
    <p:sldId id="689" r:id="rId7"/>
    <p:sldId id="267" r:id="rId8"/>
    <p:sldId id="673" r:id="rId9"/>
    <p:sldId id="674" r:id="rId10"/>
    <p:sldId id="675" r:id="rId11"/>
    <p:sldId id="687" r:id="rId12"/>
    <p:sldId id="666" r:id="rId13"/>
    <p:sldId id="676" r:id="rId14"/>
    <p:sldId id="677" r:id="rId15"/>
    <p:sldId id="686" r:id="rId16"/>
    <p:sldId id="256" r:id="rId17"/>
    <p:sldId id="667" r:id="rId18"/>
    <p:sldId id="681" r:id="rId19"/>
    <p:sldId id="688" r:id="rId20"/>
    <p:sldId id="682" r:id="rId21"/>
    <p:sldId id="684" r:id="rId22"/>
    <p:sldId id="274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05E7E-5DEC-421E-A138-CDA6F307ECF1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75F91-9AF2-4927-9479-BD60802AA0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1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5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214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04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B42C3-DAF0-4EE4-BD93-24B25E9AB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D2782B2-E92D-4D1F-B63A-6C8D24BE6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85AEB-8EB6-4E59-A438-8AFAA0F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3CB68-D3F6-4E0B-93A5-E9D23C5F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3BD8E6-83E2-4F87-BFEA-DA56216D9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399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4E1422-1AF0-4F81-8028-C4291BE3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AC40CD-FEDA-4CC8-ACBE-AB1D4E6C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75D2C-8988-4F7D-AEA2-392326FC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F86034-257F-435D-A198-B103C332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CE1892-3CE0-4D67-AB41-99AC7BA4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22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A0B123-D5A3-4B68-981E-9EA4BAE2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9DCDC36-E7D3-4FB3-A617-4241C7CD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F198EF-1BFC-4B58-8864-93105EEC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4B9265-5509-49DB-BB71-3205CAB90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2D529-496B-431A-BA2D-27E7E93A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9678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43538-FFEA-4C47-AD35-60B1E1146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B16CF2-5C68-426E-94FB-0ADE976F6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41D6CE-9CC9-43C2-92E1-AF1C76AD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125B2A-A3A3-4DD7-B175-C21E714DB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9B064-24FE-4D9E-89D4-E9202CBD9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98E386-A3D6-4EBC-BE0E-076EABDC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0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98DE8-C95B-4EDA-8A18-10AA1AB3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710637-6064-4677-8BF7-44A5AE9CA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6A5936-3B1F-4866-9F27-CDA1DC8DF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7E6EEE-5204-4BAD-A4FA-8436F592B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37CA62-596C-4DC8-B4ED-6D7EC5460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D5D54A-2986-4E9A-A6E8-D9B0E882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3EB947-4E64-45A4-AAA2-CAA085A5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45BC50-828A-4480-94D5-C8B67FEC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60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11E20-F853-4C45-B52A-76629B3C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7E0E60-FF93-42E9-AF7C-3079F564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EA805C-A16E-4CBD-97C1-C58EDBFB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40F8CC-96D0-430F-9CE6-7C83FA9A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3259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8ADF1DD-BA02-4F8D-AE5E-622D97E2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B993A47-4C30-41CC-8623-E457F27A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6BB5D6-719B-4C2F-9820-9E02F3D0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6871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C47DA6-F8E3-4FAA-BD90-D638E1430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7024F0-EBDC-428F-B57E-8318FDAB1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A7A1A6-2D4A-41A0-919F-55999DAC5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0A481D-8F94-41AA-8E55-B5528E33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672A16-637E-447E-8438-B23CCD29D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991B2E-F669-4D14-A04A-224DA328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28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2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349A84-D488-4B8D-8FC0-0B04D3F3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1892505-0319-488D-AD05-40F69EE67E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4B455C-F35D-493D-9E92-EF8D9453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E758F-48F5-4025-900A-BDF3B595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EF2142-3AC2-4394-B626-D430178C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47A761-B347-4743-99FB-D389F0ED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770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36B6C4-29DB-4594-8A93-5BC0D6C19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D28F98-1CBF-450D-875D-045454D32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D49075-CAED-4A17-A05D-F971FD6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B1F91C-D8D1-4188-B404-9EE75B67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EFC78-3512-4198-8E03-4C9274D6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4301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D38C559-89D5-4619-885C-48846D00C6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79F0FD-F31A-4CDB-AC9D-46388AB26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870D4B-AE43-41DA-9779-F6A1547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50FD20-5D2A-4459-94EE-6EC70845E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C6B8F-DEBE-409A-A1B1-CD292CCD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7923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22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8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66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59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1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72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31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23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172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38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9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83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93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981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0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2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13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15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7048"/>
      </p:ext>
    </p:extLst>
  </p:cSld>
  <p:clrMapOvr>
    <a:masterClrMapping/>
  </p:clrMapOvr>
  <p:transition spd="slow"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68329"/>
      </p:ext>
    </p:extLst>
  </p:cSld>
  <p:clrMapOvr>
    <a:masterClrMapping/>
  </p:clrMapOvr>
  <p:transition spd="slow"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46607"/>
      </p:ext>
    </p:extLst>
  </p:cSld>
  <p:clrMapOvr>
    <a:masterClrMapping/>
  </p:clrMapOvr>
  <p:transition spd="slow"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19326"/>
      </p:ext>
    </p:extLst>
  </p:cSld>
  <p:clrMapOvr>
    <a:masterClrMapping/>
  </p:clrMapOvr>
  <p:transition spd="slow"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71548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358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898"/>
      </p:ext>
    </p:extLst>
  </p:cSld>
  <p:clrMapOvr>
    <a:masterClrMapping/>
  </p:clrMapOvr>
  <p:transition spd="slow" advClick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640350"/>
      </p:ext>
    </p:extLst>
  </p:cSld>
  <p:clrMapOvr>
    <a:masterClrMapping/>
  </p:clrMapOvr>
  <p:transition spd="slow" advClick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2479"/>
      </p:ext>
    </p:extLst>
  </p:cSld>
  <p:clrMapOvr>
    <a:masterClrMapping/>
  </p:clrMapOvr>
  <p:transition spd="slow" advClick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89238"/>
      </p:ext>
    </p:extLst>
  </p:cSld>
  <p:clrMapOvr>
    <a:masterClrMapping/>
  </p:clrMapOvr>
  <p:transition spd="slow" advClick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0759"/>
      </p:ext>
    </p:extLst>
  </p:cSld>
  <p:clrMapOvr>
    <a:masterClrMapping/>
  </p:clrMapOvr>
  <p:transition spd="slow" advClick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46002"/>
      </p:ext>
    </p:extLst>
  </p:cSld>
  <p:clrMapOvr>
    <a:masterClrMapping/>
  </p:clrMapOvr>
  <p:transition spd="slow" advClick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92445"/>
      </p:ext>
    </p:extLst>
  </p:cSld>
  <p:clrMapOvr>
    <a:masterClrMapping/>
  </p:clrMapOvr>
  <p:transition spd="slow" advClick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90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4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4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8446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89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401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08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448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887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036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08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0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2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17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28B4B3-13AD-415B-93EF-B3394EC397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147238-67F0-406D-ACC4-1D25B78072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15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A13D7B-2A16-4E43-96E9-5D4281FD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17C34-F5B2-4EA6-BFBA-B3301200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31847A-2B38-4665-AADA-68F48E3E2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97394-52E9-44E4-9389-1DDDC6D71D17}" type="datetimeFigureOut">
              <a:rPr lang="vi-VN" smtClean="0"/>
              <a:t>07/11/2024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6ED920-E0A0-444B-8FC6-628695621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EFF47D-9E1C-4DEB-A9CE-DC39BA00E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1AD88-0A51-4942-897F-881AA405F4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26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defRPr/>
            </a:pPr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1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 spd="slow" advClick="0">
    <p:fade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4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defTabSz="91444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418" y="1402199"/>
            <a:ext cx="8396277" cy="5103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07726"/>
            <a:ext cx="12191999" cy="1635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6435" y="78760"/>
            <a:ext cx="95415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Chào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quý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cô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914446">
              <a:defRPr/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Âm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nhạc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1883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34BF499-34C7-4240-B15E-70BF2935E0B7}"/>
              </a:ext>
            </a:extLst>
          </p:cNvPr>
          <p:cNvSpPr txBox="1"/>
          <p:nvPr/>
        </p:nvSpPr>
        <p:spPr>
          <a:xfrm>
            <a:off x="3828525" y="482571"/>
            <a:ext cx="5315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2274"/>
            <a:ext cx="12192000" cy="5555726"/>
          </a:xfrm>
          <a:prstGeom prst="rect">
            <a:avLst/>
          </a:prstGeom>
        </p:spPr>
      </p:pic>
      <p:pic>
        <p:nvPicPr>
          <p:cNvPr id="2" name="ca bai go dem">
            <a:hlinkClick r:id="" action="ppaction://media"/>
            <a:extLst>
              <a:ext uri="{FF2B5EF4-FFF2-40B4-BE49-F238E27FC236}">
                <a16:creationId xmlns:a16="http://schemas.microsoft.com/office/drawing/2014/main" xmlns="" id="{DBD4141D-7CD7-4598-90C6-5E6F713BD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1706" y="795804"/>
            <a:ext cx="939789" cy="76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667F39-372C-4B4D-A830-870FFD9E99EE}"/>
              </a:ext>
            </a:extLst>
          </p:cNvPr>
          <p:cNvSpPr/>
          <p:nvPr/>
        </p:nvSpPr>
        <p:spPr>
          <a:xfrm>
            <a:off x="1491201" y="674302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1: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3A4AE7F-C77B-4C20-B667-C55E67DC5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4045"/>
            <a:ext cx="12192000" cy="4204389"/>
          </a:xfrm>
          <a:prstGeom prst="rect">
            <a:avLst/>
          </a:prstGeom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xmlns="" id="{56064199-49E2-491F-900E-3DEC6CF59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9832" y="674302"/>
            <a:ext cx="899349" cy="6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292033-EBC3-4037-92FA-F9F860397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9938"/>
            <a:ext cx="12284766" cy="36891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667F39-372C-4B4D-A830-870FFD9E99EE}"/>
              </a:ext>
            </a:extLst>
          </p:cNvPr>
          <p:cNvSpPr/>
          <p:nvPr/>
        </p:nvSpPr>
        <p:spPr>
          <a:xfrm>
            <a:off x="1738703" y="740446"/>
            <a:ext cx="1967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2:    </a:t>
            </a: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4AC26AFA-DA67-4F4F-8E2F-61F56A7BE0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9399" y="7553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2759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3964"/>
            <a:ext cx="12192000" cy="47825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8BDDFA-42DC-4395-BB63-C1BE6AAA6036}"/>
              </a:ext>
            </a:extLst>
          </p:cNvPr>
          <p:cNvSpPr/>
          <p:nvPr/>
        </p:nvSpPr>
        <p:spPr>
          <a:xfrm>
            <a:off x="1472334" y="291495"/>
            <a:ext cx="329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toàn bài</a:t>
            </a:r>
          </a:p>
        </p:txBody>
      </p:sp>
      <p:pic>
        <p:nvPicPr>
          <p:cNvPr id="3" name="bai doc 2">
            <a:hlinkClick r:id="" action="ppaction://media"/>
            <a:extLst>
              <a:ext uri="{FF2B5EF4-FFF2-40B4-BE49-F238E27FC236}">
                <a16:creationId xmlns:a16="http://schemas.microsoft.com/office/drawing/2014/main" xmlns="" id="{E5880B1E-ADF1-4BA3-B24A-063C844E5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53190" y="389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1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34BF499-34C7-4240-B15E-70BF2935E0B7}"/>
              </a:ext>
            </a:extLst>
          </p:cNvPr>
          <p:cNvSpPr txBox="1"/>
          <p:nvPr/>
        </p:nvSpPr>
        <p:spPr>
          <a:xfrm>
            <a:off x="4201097" y="922355"/>
            <a:ext cx="5634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2" y="1783964"/>
            <a:ext cx="10491956" cy="2823773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xmlns="" id="{8BD7FBF7-D5A2-48C2-8457-E78A8A66F918}"/>
              </a:ext>
            </a:extLst>
          </p:cNvPr>
          <p:cNvSpPr txBox="1"/>
          <p:nvPr/>
        </p:nvSpPr>
        <p:spPr>
          <a:xfrm>
            <a:off x="1154233" y="102361"/>
            <a:ext cx="609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kết hợp gõ đệm theo nhịp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A3E97728-9E02-4E40-B657-E8DA91214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5168" y="2919316"/>
            <a:ext cx="427990" cy="379095"/>
          </a:xfrm>
          <a:prstGeom prst="rect">
            <a:avLst/>
          </a:prstGeom>
        </p:spPr>
      </p:pic>
      <p:pic>
        <p:nvPicPr>
          <p:cNvPr id="3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D68F561E-C8C2-41CD-A7B6-82D628053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6634" y="2881735"/>
            <a:ext cx="427990" cy="379095"/>
          </a:xfrm>
          <a:prstGeom prst="rect">
            <a:avLst/>
          </a:prstGeom>
        </p:spPr>
      </p:pic>
      <p:pic>
        <p:nvPicPr>
          <p:cNvPr id="3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705413C4-1F50-489D-9499-2F8096658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5010" y="2892875"/>
            <a:ext cx="427990" cy="379095"/>
          </a:xfrm>
          <a:prstGeom prst="rect">
            <a:avLst/>
          </a:prstGeom>
        </p:spPr>
      </p:pic>
      <p:pic>
        <p:nvPicPr>
          <p:cNvPr id="3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2F71F6BF-C17D-4B80-9A71-AC5440BE7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313" y="2900352"/>
            <a:ext cx="427990" cy="379095"/>
          </a:xfrm>
          <a:prstGeom prst="rect">
            <a:avLst/>
          </a:prstGeom>
        </p:spPr>
      </p:pic>
      <p:pic>
        <p:nvPicPr>
          <p:cNvPr id="3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0FAAF76C-B970-4794-99A6-E115A1E5F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097" y="4337082"/>
            <a:ext cx="427990" cy="379095"/>
          </a:xfrm>
          <a:prstGeom prst="rect">
            <a:avLst/>
          </a:prstGeom>
        </p:spPr>
      </p:pic>
      <p:pic>
        <p:nvPicPr>
          <p:cNvPr id="4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1731F766-1B13-4E84-BE88-84F5327DD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391" y="4323818"/>
            <a:ext cx="427990" cy="379095"/>
          </a:xfrm>
          <a:prstGeom prst="rect">
            <a:avLst/>
          </a:prstGeom>
        </p:spPr>
      </p:pic>
      <p:pic>
        <p:nvPicPr>
          <p:cNvPr id="4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47FF0BDE-8625-4B06-A653-290250D46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968" y="4408182"/>
            <a:ext cx="427990" cy="379095"/>
          </a:xfrm>
          <a:prstGeom prst="rect">
            <a:avLst/>
          </a:prstGeom>
        </p:spPr>
      </p:pic>
      <p:pic>
        <p:nvPicPr>
          <p:cNvPr id="4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6227499A-D6AC-4984-A439-5D6CF790F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5308" y="4463102"/>
            <a:ext cx="427990" cy="37909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E28A5E6-53D3-5E12-1705-69F90A20E8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625581"/>
            <a:ext cx="12191999" cy="6232419"/>
          </a:xfrm>
          <a:prstGeom prst="rect">
            <a:avLst/>
          </a:prstGeom>
        </p:spPr>
      </p:pic>
      <p:pic>
        <p:nvPicPr>
          <p:cNvPr id="8" name="ca bai go dem">
            <a:hlinkClick r:id="" action="ppaction://media"/>
            <a:extLst>
              <a:ext uri="{FF2B5EF4-FFF2-40B4-BE49-F238E27FC236}">
                <a16:creationId xmlns:a16="http://schemas.microsoft.com/office/drawing/2014/main" xmlns="" id="{E18EB056-E8E3-78B6-B698-448D5B75F5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0427" y="953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3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34BF499-34C7-4240-B15E-70BF2935E0B7}"/>
              </a:ext>
            </a:extLst>
          </p:cNvPr>
          <p:cNvSpPr txBox="1"/>
          <p:nvPr/>
        </p:nvSpPr>
        <p:spPr>
          <a:xfrm>
            <a:off x="4161341" y="958471"/>
            <a:ext cx="6881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số 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022" y="1783964"/>
            <a:ext cx="10491956" cy="2823773"/>
          </a:xfrm>
          <a:prstGeom prst="rect">
            <a:avLst/>
          </a:prstGeom>
        </p:spPr>
      </p:pic>
      <p:pic>
        <p:nvPicPr>
          <p:cNvPr id="2" name="ca bai go dem">
            <a:hlinkClick r:id="" action="ppaction://media"/>
            <a:extLst>
              <a:ext uri="{FF2B5EF4-FFF2-40B4-BE49-F238E27FC236}">
                <a16:creationId xmlns:a16="http://schemas.microsoft.com/office/drawing/2014/main" xmlns="" id="{DBD4141D-7CD7-4598-90C6-5E6F713BD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422" y="200647"/>
            <a:ext cx="609600" cy="609600"/>
          </a:xfrm>
          <a:prstGeom prst="rect">
            <a:avLst/>
          </a:prstGeom>
        </p:spPr>
      </p:pic>
      <p:sp>
        <p:nvSpPr>
          <p:cNvPr id="30" name="TextBox 8">
            <a:extLst>
              <a:ext uri="{FF2B5EF4-FFF2-40B4-BE49-F238E27FC236}">
                <a16:creationId xmlns:a16="http://schemas.microsoft.com/office/drawing/2014/main" xmlns="" id="{8BD7FBF7-D5A2-48C2-8457-E78A8A66F918}"/>
              </a:ext>
            </a:extLst>
          </p:cNvPr>
          <p:cNvSpPr txBox="1"/>
          <p:nvPr/>
        </p:nvSpPr>
        <p:spPr>
          <a:xfrm>
            <a:off x="1113183" y="102361"/>
            <a:ext cx="9346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kết hợp gõ đệm theo phách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A3E97728-9E02-4E40-B657-E8DA912146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5168" y="2919316"/>
            <a:ext cx="427990" cy="379095"/>
          </a:xfrm>
          <a:prstGeom prst="rect">
            <a:avLst/>
          </a:prstGeom>
        </p:spPr>
      </p:pic>
      <p:pic>
        <p:nvPicPr>
          <p:cNvPr id="3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F457C362-D4AA-4FE5-BC68-83241EA531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6270" y="2903102"/>
            <a:ext cx="427990" cy="379095"/>
          </a:xfrm>
          <a:prstGeom prst="rect">
            <a:avLst/>
          </a:prstGeom>
        </p:spPr>
      </p:pic>
      <p:pic>
        <p:nvPicPr>
          <p:cNvPr id="3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D68F561E-C8C2-41CD-A7B6-82D628053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6634" y="2881735"/>
            <a:ext cx="427990" cy="379095"/>
          </a:xfrm>
          <a:prstGeom prst="rect">
            <a:avLst/>
          </a:prstGeom>
        </p:spPr>
      </p:pic>
      <p:pic>
        <p:nvPicPr>
          <p:cNvPr id="3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01793922-E106-4013-9E2C-EB0D31B67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836" y="2866307"/>
            <a:ext cx="427990" cy="379095"/>
          </a:xfrm>
          <a:prstGeom prst="rect">
            <a:avLst/>
          </a:prstGeom>
        </p:spPr>
      </p:pic>
      <p:pic>
        <p:nvPicPr>
          <p:cNvPr id="3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705413C4-1F50-489D-9499-2F809665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5010" y="2892875"/>
            <a:ext cx="427990" cy="379095"/>
          </a:xfrm>
          <a:prstGeom prst="rect">
            <a:avLst/>
          </a:prstGeom>
        </p:spPr>
      </p:pic>
      <p:pic>
        <p:nvPicPr>
          <p:cNvPr id="3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4F4F96C0-65AE-475F-914A-48C80B1E2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4643" y="2900352"/>
            <a:ext cx="427990" cy="379095"/>
          </a:xfrm>
          <a:prstGeom prst="rect">
            <a:avLst/>
          </a:prstGeom>
        </p:spPr>
      </p:pic>
      <p:pic>
        <p:nvPicPr>
          <p:cNvPr id="37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2F71F6BF-C17D-4B80-9A71-AC5440BE7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1313" y="2900352"/>
            <a:ext cx="427990" cy="379095"/>
          </a:xfrm>
          <a:prstGeom prst="rect">
            <a:avLst/>
          </a:prstGeom>
        </p:spPr>
      </p:pic>
      <p:pic>
        <p:nvPicPr>
          <p:cNvPr id="38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34BF9074-B4FC-44D7-87B2-DF9F5F055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07034" y="2881736"/>
            <a:ext cx="427990" cy="379095"/>
          </a:xfrm>
          <a:prstGeom prst="rect">
            <a:avLst/>
          </a:prstGeom>
        </p:spPr>
      </p:pic>
      <p:pic>
        <p:nvPicPr>
          <p:cNvPr id="39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0FAAF76C-B970-4794-99A6-E115A1E5F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097" y="4337082"/>
            <a:ext cx="427990" cy="379095"/>
          </a:xfrm>
          <a:prstGeom prst="rect">
            <a:avLst/>
          </a:prstGeom>
        </p:spPr>
      </p:pic>
      <p:pic>
        <p:nvPicPr>
          <p:cNvPr id="40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2558B60D-C191-47C2-AC96-E3CE1C9893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8199" y="4320868"/>
            <a:ext cx="427990" cy="379095"/>
          </a:xfrm>
          <a:prstGeom prst="rect">
            <a:avLst/>
          </a:prstGeom>
        </p:spPr>
      </p:pic>
      <p:pic>
        <p:nvPicPr>
          <p:cNvPr id="41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1731F766-1B13-4E84-BE88-84F5327DDB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391" y="4323818"/>
            <a:ext cx="427990" cy="379095"/>
          </a:xfrm>
          <a:prstGeom prst="rect">
            <a:avLst/>
          </a:prstGeom>
        </p:spPr>
      </p:pic>
      <p:pic>
        <p:nvPicPr>
          <p:cNvPr id="42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E8EA703B-5B87-46F5-A03D-CFE5637B19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6942" y="4305593"/>
            <a:ext cx="427990" cy="379095"/>
          </a:xfrm>
          <a:prstGeom prst="rect">
            <a:avLst/>
          </a:prstGeom>
        </p:spPr>
      </p:pic>
      <p:pic>
        <p:nvPicPr>
          <p:cNvPr id="43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47FF0BDE-8625-4B06-A653-290250D4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1968" y="4408182"/>
            <a:ext cx="427990" cy="379095"/>
          </a:xfrm>
          <a:prstGeom prst="rect">
            <a:avLst/>
          </a:prstGeom>
        </p:spPr>
      </p:pic>
      <p:pic>
        <p:nvPicPr>
          <p:cNvPr id="4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40DB9385-AEB0-4115-8275-3A8427BC77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94669" y="4418190"/>
            <a:ext cx="427990" cy="379095"/>
          </a:xfrm>
          <a:prstGeom prst="rect">
            <a:avLst/>
          </a:prstGeom>
        </p:spPr>
      </p:pic>
      <p:pic>
        <p:nvPicPr>
          <p:cNvPr id="45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6227499A-D6AC-4984-A439-5D6CF790F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35308" y="4463102"/>
            <a:ext cx="427990" cy="379095"/>
          </a:xfrm>
          <a:prstGeom prst="rect">
            <a:avLst/>
          </a:prstGeom>
        </p:spPr>
      </p:pic>
      <p:pic>
        <p:nvPicPr>
          <p:cNvPr id="46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xmlns="" id="{9B1DBA62-E112-4CEE-8735-FE7AFC1D73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0300" y="4431234"/>
            <a:ext cx="427990" cy="37909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36F827F-E664-82A0-664A-7A941AB58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10247"/>
            <a:ext cx="12192000" cy="60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B8C73EC-7A23-D557-4A34-68A1BC927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7" name="ca bai go dem">
            <a:hlinkClick r:id="" action="ppaction://media"/>
            <a:extLst>
              <a:ext uri="{FF2B5EF4-FFF2-40B4-BE49-F238E27FC236}">
                <a16:creationId xmlns:a16="http://schemas.microsoft.com/office/drawing/2014/main" xmlns="" id="{DBD4141D-7CD7-4598-90C6-5E6F713BD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3520" y="911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8425"/>
            <a:ext cx="1270000" cy="13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0197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">
            <a:extLst>
              <a:ext uri="{FF2B5EF4-FFF2-40B4-BE49-F238E27FC236}">
                <a16:creationId xmlns:a16="http://schemas.microsoft.com/office/drawing/2014/main" xmlns="" id="{8FA9C633-1C86-475C-9A3E-DEC078BF6B32}"/>
              </a:ext>
            </a:extLst>
          </p:cNvPr>
          <p:cNvSpPr/>
          <p:nvPr/>
        </p:nvSpPr>
        <p:spPr>
          <a:xfrm>
            <a:off x="1341423" y="84777"/>
            <a:ext cx="8940800" cy="955583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44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4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xmlns="" id="{CCB27BB9-2D27-408B-A5B0-69BB092AD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/>
          <a:stretch>
            <a:fillRect/>
          </a:stretch>
        </p:blipFill>
        <p:spPr bwMode="auto">
          <a:xfrm>
            <a:off x="636104" y="1318655"/>
            <a:ext cx="11224592" cy="467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FB1FE42-0C8C-416E-A809-2C23B08EA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12862"/>
            <a:ext cx="11431423" cy="41578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EC2665-FEB6-48AC-9DEA-8C8323CC0E6C}"/>
              </a:ext>
            </a:extLst>
          </p:cNvPr>
          <p:cNvSpPr/>
          <p:nvPr/>
        </p:nvSpPr>
        <p:spPr>
          <a:xfrm>
            <a:off x="956130" y="204767"/>
            <a:ext cx="4193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891E7FF2-C596-43AF-A31E-91F32ADEA7EF}"/>
              </a:ext>
            </a:extLst>
          </p:cNvPr>
          <p:cNvSpPr txBox="1"/>
          <p:nvPr/>
        </p:nvSpPr>
        <p:spPr>
          <a:xfrm>
            <a:off x="1803164" y="881865"/>
            <a:ext cx="9998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Nghe, vỗ tay và cảm nhận nhịp 2/4 qua trích đoạn bài hát   “Khăn quàng thắp sáng bình minh”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xmlns="" id="{9C21F654-3299-4E63-8169-D64F6AC8CE26}"/>
              </a:ext>
            </a:extLst>
          </p:cNvPr>
          <p:cNvSpPr txBox="1"/>
          <p:nvPr/>
        </p:nvSpPr>
        <p:spPr>
          <a:xfrm>
            <a:off x="2266122" y="3351287"/>
            <a:ext cx="9774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Kìa  có  con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chim    non,        chim chơi ở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 trường.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xmlns="" id="{4B1AB3A0-7515-4474-AF6B-ED848D7C4615}"/>
              </a:ext>
            </a:extLst>
          </p:cNvPr>
          <p:cNvSpPr txBox="1"/>
          <p:nvPr/>
        </p:nvSpPr>
        <p:spPr>
          <a:xfrm>
            <a:off x="1603513" y="5671269"/>
            <a:ext cx="10296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Ồ  chú chim xinh   đẹp   hót       chào  mùa      xuân.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KHAN QUANG">
            <a:hlinkClick r:id="" action="ppaction://media"/>
            <a:extLst>
              <a:ext uri="{FF2B5EF4-FFF2-40B4-BE49-F238E27FC236}">
                <a16:creationId xmlns:a16="http://schemas.microsoft.com/office/drawing/2014/main" xmlns="" id="{D2CC03DB-C5AF-414E-B4C6-8ED78972A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1330" y="987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94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1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17A376-4CFC-421C-AD15-839BA030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455D18-7EC6-4202-9235-C217AFA50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71" y="2149237"/>
            <a:ext cx="10799113" cy="198652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46F6FC3-3E22-4813-8D7B-BC04C5B37B0B}"/>
              </a:ext>
            </a:extLst>
          </p:cNvPr>
          <p:cNvSpPr/>
          <p:nvPr/>
        </p:nvSpPr>
        <p:spPr>
          <a:xfrm>
            <a:off x="956130" y="456559"/>
            <a:ext cx="4916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kumimoji="0" 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xmlns="" id="{A27A6D15-4D69-46F3-A920-5C3B53AA9F8C}"/>
              </a:ext>
            </a:extLst>
          </p:cNvPr>
          <p:cNvSpPr txBox="1"/>
          <p:nvPr/>
        </p:nvSpPr>
        <p:spPr>
          <a:xfrm>
            <a:off x="803779" y="1425193"/>
            <a:ext cx="1109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sát và chỉ ra các nốt nhạc là phách mạnh và phách nhẹ trong dòng nhạc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xmlns="" id="{82A855AE-DBEB-4255-81D8-4BB933245C48}"/>
              </a:ext>
            </a:extLst>
          </p:cNvPr>
          <p:cNvSpPr/>
          <p:nvPr/>
        </p:nvSpPr>
        <p:spPr>
          <a:xfrm rot="18788227" flipH="1" flipV="1">
            <a:off x="1759446" y="3620874"/>
            <a:ext cx="316168" cy="27346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xmlns="" id="{D39A54B6-84D2-4EF5-A7B3-C405F837CC2F}"/>
              </a:ext>
            </a:extLst>
          </p:cNvPr>
          <p:cNvSpPr/>
          <p:nvPr/>
        </p:nvSpPr>
        <p:spPr>
          <a:xfrm rot="18788227" flipH="1" flipV="1">
            <a:off x="4582971" y="3535065"/>
            <a:ext cx="316168" cy="27346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xmlns="" id="{8D233CF8-DAFB-4FA8-A8AF-F6A538C60332}"/>
              </a:ext>
            </a:extLst>
          </p:cNvPr>
          <p:cNvSpPr/>
          <p:nvPr/>
        </p:nvSpPr>
        <p:spPr>
          <a:xfrm rot="18788227" flipH="1" flipV="1">
            <a:off x="7551765" y="3504517"/>
            <a:ext cx="316168" cy="273465"/>
          </a:xfrm>
          <a:prstGeom prst="halfFrame">
            <a:avLst>
              <a:gd name="adj1" fmla="val 33333"/>
              <a:gd name="adj2" fmla="val 27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xmlns="" id="{C9078458-3CBF-4B0C-BEDE-D4C0732361E6}"/>
              </a:ext>
            </a:extLst>
          </p:cNvPr>
          <p:cNvSpPr/>
          <p:nvPr/>
        </p:nvSpPr>
        <p:spPr>
          <a:xfrm rot="18788227" flipH="1" flipV="1">
            <a:off x="9974905" y="3607418"/>
            <a:ext cx="316168" cy="273465"/>
          </a:xfrm>
          <a:prstGeom prst="halfFrame">
            <a:avLst>
              <a:gd name="adj1" fmla="val 33333"/>
              <a:gd name="adj2" fmla="val 27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D3AF3D8-3579-41E9-B330-1FB8751B8D65}"/>
              </a:ext>
            </a:extLst>
          </p:cNvPr>
          <p:cNvSpPr/>
          <p:nvPr/>
        </p:nvSpPr>
        <p:spPr>
          <a:xfrm>
            <a:off x="1364862" y="4092242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0948EFE-789E-41E3-A389-8B32F068DB5B}"/>
              </a:ext>
            </a:extLst>
          </p:cNvPr>
          <p:cNvSpPr/>
          <p:nvPr/>
        </p:nvSpPr>
        <p:spPr>
          <a:xfrm>
            <a:off x="4206348" y="4065795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2A6FA13-09C9-4159-A70E-3E1074E09CB9}"/>
              </a:ext>
            </a:extLst>
          </p:cNvPr>
          <p:cNvSpPr/>
          <p:nvPr/>
        </p:nvSpPr>
        <p:spPr>
          <a:xfrm>
            <a:off x="7163673" y="4105609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6139D03-4F9C-4A11-B8D3-BAC400E10EEA}"/>
              </a:ext>
            </a:extLst>
          </p:cNvPr>
          <p:cNvSpPr/>
          <p:nvPr/>
        </p:nvSpPr>
        <p:spPr>
          <a:xfrm>
            <a:off x="9549646" y="413576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0A6DBBF-A93D-4EEF-979B-B2B6D2789E30}"/>
              </a:ext>
            </a:extLst>
          </p:cNvPr>
          <p:cNvSpPr/>
          <p:nvPr/>
        </p:nvSpPr>
        <p:spPr>
          <a:xfrm>
            <a:off x="2623420" y="4088236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3BA0F85-C278-473F-9CFC-A9159510AB70}"/>
              </a:ext>
            </a:extLst>
          </p:cNvPr>
          <p:cNvCxnSpPr>
            <a:cxnSpLocks/>
          </p:cNvCxnSpPr>
          <p:nvPr/>
        </p:nvCxnSpPr>
        <p:spPr>
          <a:xfrm flipH="1">
            <a:off x="2997309" y="3345211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76E49FA-42C9-4DDD-8A08-967542C92DE7}"/>
              </a:ext>
            </a:extLst>
          </p:cNvPr>
          <p:cNvSpPr/>
          <p:nvPr/>
        </p:nvSpPr>
        <p:spPr>
          <a:xfrm>
            <a:off x="5606721" y="4090602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8E2163B9-A3A4-46A9-8474-C1E9C421135A}"/>
              </a:ext>
            </a:extLst>
          </p:cNvPr>
          <p:cNvCxnSpPr>
            <a:cxnSpLocks/>
          </p:cNvCxnSpPr>
          <p:nvPr/>
        </p:nvCxnSpPr>
        <p:spPr>
          <a:xfrm flipH="1">
            <a:off x="6020366" y="3400585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D0B1BA2-C4AD-4967-9708-95AD403CD396}"/>
              </a:ext>
            </a:extLst>
          </p:cNvPr>
          <p:cNvSpPr/>
          <p:nvPr/>
        </p:nvSpPr>
        <p:spPr>
          <a:xfrm>
            <a:off x="8355325" y="4112778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50F86B9C-7712-418A-AE18-92DB20E582DA}"/>
              </a:ext>
            </a:extLst>
          </p:cNvPr>
          <p:cNvCxnSpPr>
            <a:cxnSpLocks/>
          </p:cNvCxnSpPr>
          <p:nvPr/>
        </p:nvCxnSpPr>
        <p:spPr>
          <a:xfrm flipH="1">
            <a:off x="8636449" y="3356501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EC6F2BC-8F0B-40B8-A479-213A904B8D8B}"/>
              </a:ext>
            </a:extLst>
          </p:cNvPr>
          <p:cNvSpPr/>
          <p:nvPr/>
        </p:nvSpPr>
        <p:spPr>
          <a:xfrm>
            <a:off x="10766274" y="4142527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52344065-4CF3-4369-AFDD-0250781F2478}"/>
              </a:ext>
            </a:extLst>
          </p:cNvPr>
          <p:cNvCxnSpPr>
            <a:cxnSpLocks/>
          </p:cNvCxnSpPr>
          <p:nvPr/>
        </p:nvCxnSpPr>
        <p:spPr>
          <a:xfrm flipH="1">
            <a:off x="11073904" y="3319990"/>
            <a:ext cx="19170" cy="6890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31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>
            <a:extLst>
              <a:ext uri="{FF2B5EF4-FFF2-40B4-BE49-F238E27FC236}">
                <a16:creationId xmlns:a16="http://schemas.microsoft.com/office/drawing/2014/main" xmlns="" id="{834BF499-34C7-4240-B15E-70BF2935E0B7}"/>
              </a:ext>
            </a:extLst>
          </p:cNvPr>
          <p:cNvSpPr txBox="1"/>
          <p:nvPr/>
        </p:nvSpPr>
        <p:spPr>
          <a:xfrm>
            <a:off x="3696006" y="575335"/>
            <a:ext cx="4427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  <a:r>
              <a:rPr kumimoji="0" 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ài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BD31ED7-5AEB-4D8E-9968-F0ECC708C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274"/>
            <a:ext cx="12192000" cy="5555726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xmlns="" id="{DACC75D5-4E69-7BFB-E68A-31750660FBA6}"/>
              </a:ext>
            </a:extLst>
          </p:cNvPr>
          <p:cNvSpPr/>
          <p:nvPr/>
        </p:nvSpPr>
        <p:spPr>
          <a:xfrm>
            <a:off x="345898" y="39705"/>
            <a:ext cx="5326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46"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65682" y="507676"/>
            <a:ext cx="4474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</a:t>
            </a:r>
            <a:r>
              <a:rPr kumimoji="0" 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đô trưởng: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4A386B1-CA06-0491-DD9E-648C90963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48" y="1780802"/>
            <a:ext cx="11900452" cy="3586328"/>
          </a:xfrm>
          <a:prstGeom prst="rect">
            <a:avLst/>
          </a:prstGeom>
        </p:spPr>
      </p:pic>
      <p:pic>
        <p:nvPicPr>
          <p:cNvPr id="5" name="Đọc gam Đô trưởng và các nốt trục - SGK Âm nhạc 6 Cánh diều">
            <a:hlinkClick r:id="" action="ppaction://media"/>
            <a:extLst>
              <a:ext uri="{FF2B5EF4-FFF2-40B4-BE49-F238E27FC236}">
                <a16:creationId xmlns:a16="http://schemas.microsoft.com/office/drawing/2014/main" xmlns="" id="{3FF7B4D1-44BB-2238-6843-5C51B1759C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21.43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5704" y="6460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287AAB1-08AC-4546-A589-A81FE309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2459365"/>
            <a:ext cx="9448800" cy="2483695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BCFBC4AC-EDAD-489C-AF41-1E1D7BF33F0A}"/>
              </a:ext>
            </a:extLst>
          </p:cNvPr>
          <p:cNvSpPr txBox="1"/>
          <p:nvPr/>
        </p:nvSpPr>
        <p:spPr>
          <a:xfrm>
            <a:off x="1471088" y="1198630"/>
            <a:ext cx="388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Nốt đen chấm dôi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82DD4D85-ED6B-03F4-9DC6-B77437B5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65"/>
            <a:ext cx="12192000" cy="577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162</Words>
  <Application>Microsoft Office PowerPoint</Application>
  <PresentationFormat>Custom</PresentationFormat>
  <Paragraphs>30</Paragraphs>
  <Slides>17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4_Office Theme</vt:lpstr>
      <vt:lpstr>Office Theme</vt:lpstr>
      <vt:lpstr>1_Office Theme</vt:lpstr>
      <vt:lpstr>5_Office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Tân Cao</dc:creator>
  <cp:lastModifiedBy>SKY</cp:lastModifiedBy>
  <cp:revision>50</cp:revision>
  <dcterms:created xsi:type="dcterms:W3CDTF">2024-06-06T06:59:24Z</dcterms:created>
  <dcterms:modified xsi:type="dcterms:W3CDTF">2024-11-07T09:47:12Z</dcterms:modified>
</cp:coreProperties>
</file>