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30"/>
  </p:notesMasterIdLst>
  <p:sldIdLst>
    <p:sldId id="359" r:id="rId4"/>
    <p:sldId id="495" r:id="rId5"/>
    <p:sldId id="468" r:id="rId6"/>
    <p:sldId id="496" r:id="rId7"/>
    <p:sldId id="472" r:id="rId8"/>
    <p:sldId id="473" r:id="rId9"/>
    <p:sldId id="474" r:id="rId10"/>
    <p:sldId id="475" r:id="rId11"/>
    <p:sldId id="476" r:id="rId12"/>
    <p:sldId id="502" r:id="rId13"/>
    <p:sldId id="503" r:id="rId14"/>
    <p:sldId id="452" r:id="rId15"/>
    <p:sldId id="481" r:id="rId16"/>
    <p:sldId id="482" r:id="rId17"/>
    <p:sldId id="497" r:id="rId18"/>
    <p:sldId id="399" r:id="rId19"/>
    <p:sldId id="448" r:id="rId20"/>
    <p:sldId id="498" r:id="rId21"/>
    <p:sldId id="410" r:id="rId22"/>
    <p:sldId id="492" r:id="rId23"/>
    <p:sldId id="493" r:id="rId24"/>
    <p:sldId id="494" r:id="rId25"/>
    <p:sldId id="499" r:id="rId26"/>
    <p:sldId id="501" r:id="rId27"/>
    <p:sldId id="434" r:id="rId28"/>
    <p:sldId id="417" r:id="rId29"/>
  </p:sldIdLst>
  <p:sldSz cx="9144000" cy="5143500" type="screen16x9"/>
  <p:notesSz cx="6858000" cy="9144000"/>
  <p:embeddedFontLst>
    <p:embeddedFont>
      <p:font typeface="Comic Sans MS" panose="030F0902030302020204" pitchFamily="66" charset="0"/>
      <p:regular r:id="rId31"/>
      <p:bold r:id="rId32"/>
      <p:italic r:id="rId33"/>
      <p:boldItalic r:id="rId34"/>
    </p:embeddedFont>
    <p:embeddedFont>
      <p:font typeface="Gill Sans Ultra Bold" panose="020B0A02020104020203" pitchFamily="34" charset="77"/>
      <p:regular r:id="rId35"/>
    </p:embeddedFont>
    <p:embeddedFont>
      <p:font typeface="Myriad Pro" panose="020B0503030403020204" pitchFamily="34" charset="0"/>
      <p:regular r:id="rId36"/>
      <p:bold r:id="rId37"/>
      <p:italic r:id="rId38"/>
      <p:boldItalic r:id="rId39"/>
    </p:embeddedFont>
    <p:embeddedFont>
      <p:font typeface="MyriadPro-Bold" panose="020B0703030403020204" pitchFamily="34" charset="0"/>
      <p:bold r:id="rId40"/>
    </p:embeddedFont>
    <p:embeddedFont>
      <p:font typeface="Nunito" pitchFamily="2" charset="77"/>
      <p:regular r:id="rId41"/>
      <p:bold r:id="rId42"/>
      <p:italic r:id="rId43"/>
      <p:boldItalic r:id="rId44"/>
    </p:embeddedFont>
    <p:embeddedFont>
      <p:font typeface="Pangolin" panose="020B0604020202020204" pitchFamily="34" charset="0"/>
      <p:regular r:id="rId45"/>
    </p:embeddedFont>
    <p:embeddedFont>
      <p:font typeface="Poppins" pitchFamily="2" charset="77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69F"/>
    <a:srgbClr val="99FFCC"/>
    <a:srgbClr val="99CCFF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53" autoAdjust="0"/>
    <p:restoredTop sz="83668" autoAdjust="0"/>
  </p:normalViewPr>
  <p:slideViewPr>
    <p:cSldViewPr snapToGrid="0">
      <p:cViewPr varScale="1">
        <p:scale>
          <a:sx n="62" d="100"/>
          <a:sy n="62" d="100"/>
        </p:scale>
        <p:origin x="-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400" dirty="0">
                <a:latin typeface="Myriad Pro" panose="020B0503030403020204" pitchFamily="34" charset="0"/>
              </a:rPr>
              <a:t>Slap the board</a:t>
            </a:r>
            <a:r>
              <a:rPr lang="en-US" sz="1400" baseline="0" dirty="0">
                <a:latin typeface="Myriad Pro" panose="020B0503030403020204" pitchFamily="34" charset="0"/>
              </a:rPr>
              <a:t> 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7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6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3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8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3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90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7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89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8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mp3"/><Relationship Id="rId13" Type="http://schemas.openxmlformats.org/officeDocument/2006/relationships/audio" Target="../media/audio12.wav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9.mp3"/><Relationship Id="rId12" Type="http://schemas.openxmlformats.org/officeDocument/2006/relationships/audio" Target="../media/audio10.wav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9.png"/><Relationship Id="rId1" Type="http://schemas.openxmlformats.org/officeDocument/2006/relationships/tags" Target="../tags/tag13.xml"/><Relationship Id="rId6" Type="http://schemas.openxmlformats.org/officeDocument/2006/relationships/audio" Target="../media/audio7.mp3"/><Relationship Id="rId11" Type="http://schemas.openxmlformats.org/officeDocument/2006/relationships/audio" Target="../media/audio8.wav"/><Relationship Id="rId5" Type="http://schemas.openxmlformats.org/officeDocument/2006/relationships/audio" Target="../media/audio5.mp3"/><Relationship Id="rId15" Type="http://schemas.openxmlformats.org/officeDocument/2006/relationships/image" Target="../media/image14.png"/><Relationship Id="rId10" Type="http://schemas.openxmlformats.org/officeDocument/2006/relationships/audio" Target="../media/audio6.wav"/><Relationship Id="rId19" Type="http://schemas.openxmlformats.org/officeDocument/2006/relationships/image" Target="../media/image17.png"/><Relationship Id="rId4" Type="http://schemas.openxmlformats.org/officeDocument/2006/relationships/audio" Target="../media/audio3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openxmlformats.org/officeDocument/2006/relationships/audio" Target="../media/audio13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image" Target="../media/image37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5" Type="http://schemas.openxmlformats.org/officeDocument/2006/relationships/audio" Target="../media/audio3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5" Type="http://schemas.openxmlformats.org/officeDocument/2006/relationships/audio" Target="../media/audio5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8.wav"/><Relationship Id="rId5" Type="http://schemas.openxmlformats.org/officeDocument/2006/relationships/audio" Target="../media/audio7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10.wav"/><Relationship Id="rId5" Type="http://schemas.openxmlformats.org/officeDocument/2006/relationships/audio" Target="../media/audio9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12.wav"/><Relationship Id="rId5" Type="http://schemas.openxmlformats.org/officeDocument/2006/relationships/audio" Target="../media/audio11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28" y="3307183"/>
            <a:ext cx="5357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>
              <a:defRPr/>
            </a:pPr>
            <a:r>
              <a:rPr lang="en-US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2-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DC02D6-6C4E-56A6-12BD-B6FC16F4DFC9}"/>
              </a:ext>
            </a:extLst>
          </p:cNvPr>
          <p:cNvSpPr/>
          <p:nvPr/>
        </p:nvSpPr>
        <p:spPr>
          <a:xfrm>
            <a:off x="1205345" y="0"/>
            <a:ext cx="7148946" cy="1132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Tuesday, February 7</a:t>
            </a:r>
            <a:r>
              <a:rPr lang="en-VN" sz="3200" baseline="30000" dirty="0"/>
              <a:t>th</a:t>
            </a:r>
            <a:r>
              <a:rPr lang="en-VN" sz="3200" dirty="0"/>
              <a:t>, 2023</a:t>
            </a:r>
          </a:p>
          <a:p>
            <a:pPr algn="ctr"/>
            <a:r>
              <a:rPr lang="en-VN" sz="3200" dirty="0"/>
              <a:t>Unit 7 – Lesson 2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D60C1B4-C95D-D9D3-0C79-28009509F40C}"/>
              </a:ext>
            </a:extLst>
          </p:cNvPr>
          <p:cNvSpPr/>
          <p:nvPr/>
        </p:nvSpPr>
        <p:spPr>
          <a:xfrm>
            <a:off x="488373" y="988142"/>
            <a:ext cx="8188036" cy="41553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00050" indent="-400050">
              <a:buAutoNum type="romanUcPeriod"/>
            </a:pPr>
            <a:r>
              <a:rPr lang="en-VN" sz="4000" dirty="0">
                <a:solidFill>
                  <a:srgbClr val="FF0000"/>
                </a:solidFill>
              </a:rPr>
              <a:t>New words</a:t>
            </a:r>
          </a:p>
          <a:p>
            <a:pPr marL="342900" indent="-342900">
              <a:buAutoNum type="arabicPeriod"/>
            </a:pPr>
            <a:r>
              <a:rPr lang="en-VN" sz="4000" dirty="0"/>
              <a:t>catch</a:t>
            </a:r>
            <a:r>
              <a:rPr lang="en-VN" sz="4000" dirty="0">
                <a:solidFill>
                  <a:srgbClr val="FF0000"/>
                </a:solidFill>
              </a:rPr>
              <a:t>ing</a:t>
            </a:r>
            <a:r>
              <a:rPr lang="en-VN" sz="4000" dirty="0"/>
              <a:t> : đang bắt (bóng)</a:t>
            </a:r>
          </a:p>
          <a:p>
            <a:pPr marL="342900" indent="-342900">
              <a:buAutoNum type="arabicPeriod"/>
            </a:pPr>
            <a:r>
              <a:rPr lang="en-VN" sz="4000" dirty="0"/>
              <a:t>hit</a:t>
            </a:r>
            <a:r>
              <a:rPr lang="en-VN" sz="4000" dirty="0">
                <a:solidFill>
                  <a:srgbClr val="00B050"/>
                </a:solidFill>
              </a:rPr>
              <a:t>t</a:t>
            </a:r>
            <a:r>
              <a:rPr lang="en-VN" sz="4000" dirty="0">
                <a:solidFill>
                  <a:srgbClr val="FF0000"/>
                </a:solidFill>
              </a:rPr>
              <a:t>ing</a:t>
            </a:r>
            <a:r>
              <a:rPr lang="en-VN" sz="4000" dirty="0"/>
              <a:t> : đang đánh </a:t>
            </a:r>
          </a:p>
          <a:p>
            <a:pPr marL="342900" indent="-342900">
              <a:buAutoNum type="arabicPeriod"/>
            </a:pPr>
            <a:r>
              <a:rPr lang="en-VN" sz="4000" dirty="0"/>
              <a:t>kick</a:t>
            </a:r>
            <a:r>
              <a:rPr lang="en-VN" sz="4000" dirty="0">
                <a:solidFill>
                  <a:srgbClr val="FF0000"/>
                </a:solidFill>
              </a:rPr>
              <a:t>ing</a:t>
            </a:r>
            <a:r>
              <a:rPr lang="en-VN" sz="4000" dirty="0"/>
              <a:t>: đang đá</a:t>
            </a:r>
          </a:p>
          <a:p>
            <a:pPr marL="342900" indent="-342900">
              <a:buAutoNum type="arabicPeriod"/>
            </a:pPr>
            <a:r>
              <a:rPr lang="en-VN" sz="4000" dirty="0"/>
              <a:t>jump</a:t>
            </a:r>
            <a:r>
              <a:rPr lang="en-VN" sz="4000" dirty="0">
                <a:solidFill>
                  <a:srgbClr val="FF0000"/>
                </a:solidFill>
              </a:rPr>
              <a:t>ing</a:t>
            </a:r>
            <a:r>
              <a:rPr lang="en-VN" sz="4000" dirty="0"/>
              <a:t>: đang nhảy</a:t>
            </a:r>
          </a:p>
          <a:p>
            <a:pPr marL="342900" indent="-342900">
              <a:buAutoNum type="arabicPeriod"/>
            </a:pPr>
            <a:r>
              <a:rPr lang="en-VN" sz="4000" dirty="0"/>
              <a:t>run</a:t>
            </a:r>
            <a:r>
              <a:rPr lang="en-VN" sz="4000" dirty="0">
                <a:solidFill>
                  <a:srgbClr val="00B050"/>
                </a:solidFill>
              </a:rPr>
              <a:t>n</a:t>
            </a:r>
            <a:r>
              <a:rPr lang="en-VN" sz="4000" dirty="0">
                <a:solidFill>
                  <a:srgbClr val="FF0000"/>
                </a:solidFill>
              </a:rPr>
              <a:t>ing</a:t>
            </a:r>
            <a:r>
              <a:rPr lang="en-VN" sz="4000" dirty="0"/>
              <a:t>:  đang chạy</a:t>
            </a:r>
          </a:p>
          <a:p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48048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B475FCA-4CE0-3116-B3CF-C2FA17468197}"/>
              </a:ext>
            </a:extLst>
          </p:cNvPr>
          <p:cNvSpPr/>
          <p:nvPr/>
        </p:nvSpPr>
        <p:spPr>
          <a:xfrm>
            <a:off x="0" y="619432"/>
            <a:ext cx="9144000" cy="4011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Sentences</a:t>
            </a: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(+) I </a:t>
            </a:r>
            <a:r>
              <a:rPr lang="en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football</a:t>
            </a:r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 am = I’m)</a:t>
            </a: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He/She/It</a:t>
            </a:r>
            <a:r>
              <a:rPr lang="en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VN" sz="3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jumping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(He’s/She’s/ It’s)</a:t>
            </a: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We/ They/ You </a:t>
            </a:r>
            <a:r>
              <a:rPr lang="en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kicking the ball</a:t>
            </a:r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					</a:t>
            </a:r>
            <a:r>
              <a:rPr lang="en-V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We’re/They’re/ You’re)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8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09">
            <a:off x="228275" y="1084916"/>
            <a:ext cx="8007994" cy="1828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57008">
            <a:off x="505234" y="1262886"/>
            <a:ext cx="6867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MINIGAME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VOCABULARY CHECKING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0299" y="3204678"/>
            <a:ext cx="62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 panose="020B0503030403020204" pitchFamily="34" charset="0"/>
              </a:rPr>
              <a:t>Listen the words and slap the board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946187" y="1379182"/>
            <a:ext cx="7417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201" y="2250655"/>
            <a:ext cx="1837677" cy="491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0128" y="2270359"/>
            <a:ext cx="1695635" cy="47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28378" y="2194734"/>
            <a:ext cx="1642369" cy="60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3362" y="2230252"/>
            <a:ext cx="1888059" cy="532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2018" y="4062130"/>
            <a:ext cx="1766656" cy="559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80" y="466924"/>
            <a:ext cx="1661917" cy="171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9107" y="466924"/>
            <a:ext cx="1633492" cy="1667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8378" y="466924"/>
            <a:ext cx="1566125" cy="1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67062" y="2965803"/>
            <a:ext cx="1604938" cy="1655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7102" y="484991"/>
            <a:ext cx="1577792" cy="1667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4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4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4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697106" y="2749885"/>
            <a:ext cx="3547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3.Practice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7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39684" y="1352549"/>
            <a:ext cx="6893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2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tick (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 7.5)</a:t>
            </a:r>
          </a:p>
        </p:txBody>
      </p:sp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42" y="2223383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1951" y="222338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96" y="541773"/>
            <a:ext cx="4082838" cy="3604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030" y="750902"/>
            <a:ext cx="3895024" cy="33711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Hockey is a great sport.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Look at the photo.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I’m playing hockey with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my friends. I’m running fast.  I’m hitting the ball. I’m not jumping. I’m not kicking the ball.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Hockey is cool!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8" b="99231" l="9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82" y="3730384"/>
            <a:ext cx="7330235" cy="133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0899" y="3861928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899" y="4246648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pic>
        <p:nvPicPr>
          <p:cNvPr id="2" name="7.5.mp3" descr="7.5.mp3">
            <a:hlinkClick r:id="" action="ppaction://media"/>
            <a:extLst>
              <a:ext uri="{FF2B5EF4-FFF2-40B4-BE49-F238E27FC236}">
                <a16:creationId xmlns:a16="http://schemas.microsoft.com/office/drawing/2014/main" id="{E9ADB313-6E7B-2ACF-2CE7-94E5190843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4768" y="341339"/>
            <a:ext cx="711430" cy="711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152886" y="2749885"/>
            <a:ext cx="4636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4.Production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47">
            <a:off x="1679073" y="2605038"/>
            <a:ext cx="7036445" cy="158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416365" y="876452"/>
            <a:ext cx="61398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Task3. </a:t>
            </a:r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 .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667" l="0" r="100000">
                        <a14:foregroundMark x1="30667" y1="7556" x2="56000" y2="78667"/>
                        <a14:foregroundMark x1="81778" y1="16444" x2="60444" y2="88444"/>
                        <a14:foregroundMark x1="41333" y1="40444" x2="20889" y2="75111"/>
                        <a14:foregroundMark x1="41333" y1="68000" x2="15556" y2="90222"/>
                        <a14:foregroundMark x1="42222" y1="56444" x2="12000" y2="24444"/>
                        <a14:foregroundMark x1="17333" y1="29778" x2="19111" y2="66222"/>
                        <a14:foregroundMark x1="40444" y1="28000" x2="80000" y2="24444"/>
                        <a14:foregroundMark x1="78222" y1="26222" x2="89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55" y="827358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61325">
            <a:off x="803929" y="2897766"/>
            <a:ext cx="8786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Myriad Pro" panose="020B0503030403020204" pitchFamily="34" charset="0"/>
              </a:rPr>
              <a:t>GUESS THE SPORT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933694" y="2457498"/>
            <a:ext cx="50946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1.Warm up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What are you doing ?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" y="0"/>
            <a:ext cx="10223061" cy="575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42" y="1416647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385" y="1325803"/>
            <a:ext cx="1935163" cy="44246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1906" y="485030"/>
            <a:ext cx="2305877" cy="1105231"/>
          </a:xfrm>
          <a:prstGeom prst="wedgeEllipseCallout">
            <a:avLst>
              <a:gd name="adj1" fmla="val 46559"/>
              <a:gd name="adj2" fmla="val 504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catching the ball.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717422" y="659955"/>
            <a:ext cx="2172136" cy="1131294"/>
          </a:xfrm>
          <a:prstGeom prst="wedgeEllipseCallout">
            <a:avLst>
              <a:gd name="adj1" fmla="val -58346"/>
              <a:gd name="adj2" fmla="val 628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3" y="828676"/>
            <a:ext cx="4980234" cy="4743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392271" y="172140"/>
            <a:ext cx="3259296" cy="513536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504951" y="172141"/>
            <a:ext cx="3114757" cy="1378364"/>
          </a:xfrm>
          <a:prstGeom prst="wedgeEllipseCallout">
            <a:avLst>
              <a:gd name="adj1" fmla="val -50131"/>
              <a:gd name="adj2" fmla="val 752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kicking the ball 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057775" y="580445"/>
            <a:ext cx="3458071" cy="1187132"/>
          </a:xfrm>
          <a:prstGeom prst="wedgeEllipseCallout">
            <a:avLst>
              <a:gd name="adj1" fmla="val -1221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football.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1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42" y="1102178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1" y="1333500"/>
            <a:ext cx="4450226" cy="42387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948587" y="115132"/>
            <a:ext cx="2742684" cy="1316104"/>
          </a:xfrm>
          <a:prstGeom prst="wedgeEllipseCallout">
            <a:avLst>
              <a:gd name="adj1" fmla="val -51362"/>
              <a:gd name="adj2" fmla="val 50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hitting the ball . 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303520" y="787178"/>
            <a:ext cx="2997642" cy="1162969"/>
          </a:xfrm>
          <a:prstGeom prst="wedgeEllipseCallout">
            <a:avLst>
              <a:gd name="adj1" fmla="val -2288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4145"/>
            <a:ext cx="9206144" cy="50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043080" y="2749885"/>
            <a:ext cx="4855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5.Assessment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690" y="4558725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8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40" y="2936164"/>
            <a:ext cx="1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1. I/ catch/ </a:t>
            </a:r>
            <a:r>
              <a:rPr lang="en-US" sz="2400">
                <a:solidFill>
                  <a:srgbClr val="FF0000"/>
                </a:solidFill>
                <a:latin typeface="Myriad Pro" panose="020B0503030403020204" pitchFamily="34" charset="0"/>
              </a:rPr>
              <a:t>the ball.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9173" y="2948501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2. She/ jump.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8228" y="2926095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3. She/ run.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7587" y="2926095"/>
            <a:ext cx="217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4. He/ hit/ the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2" y="2983806"/>
            <a:ext cx="19408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1.I’m catching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the ball.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9729" y="2990189"/>
            <a:ext cx="2358010" cy="46025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2. She’s jumping.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9218" y="2983805"/>
            <a:ext cx="177781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3. She’s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running.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4437" y="2983804"/>
            <a:ext cx="19408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4. He’s hitting the ball.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tx1">
                <a:lumMod val="10000"/>
                <a:lumOff val="90000"/>
              </a:schemeClr>
            </a:gs>
            <a:gs pos="83000">
              <a:schemeClr val="bg2">
                <a:lumMod val="20000"/>
                <a:lumOff val="80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 Are You Doing- Song 1 - Action Verbs Set 1 - Learn English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079" y="292833"/>
            <a:ext cx="7912102" cy="4450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5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860336" y="2749885"/>
            <a:ext cx="5221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2.Presentation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1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2144827"/>
            <a:ext cx="4172505" cy="905435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4359" y="949911"/>
            <a:ext cx="3415170" cy="352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2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819923"/>
            <a:ext cx="4216893" cy="123034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285" y="857063"/>
            <a:ext cx="2795560" cy="285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26455"/>
            <a:ext cx="4172505" cy="1123808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909" y="1055841"/>
            <a:ext cx="3315160" cy="345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44211"/>
            <a:ext cx="4136994" cy="1106052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029" y="1181238"/>
            <a:ext cx="3241900" cy="342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9900" y="2135949"/>
            <a:ext cx="3968318" cy="926847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669" y="1061252"/>
            <a:ext cx="3291399" cy="3395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2.Unit 7-Lesson2-Period1"/>
  <p:tag name="ISPRING_LMS_API_VERSION" val="SCORM 2004 (2nd edition)"/>
  <p:tag name="ISPRING_ULTRA_SCORM_COURSE_ID" val="DB834D2A-130F-4480-94C3-C78379D87E9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2.Unit 7-Lesson2-Period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nQ1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p0N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nQ1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dD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nQ1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dD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nQ1RVe8ZnLmYAAABoAAAAHAAAAHVuaXZlcnNhbC9sb2NhbF9zZXR0aW5ncy54bWyzsa/IzVEoSy0qzszPs1Uy1DNQUkjNS85PycxLt1UKDXHTtVBSKC5JzEtJzMnPS7VVystXUrC347LJyU9OzAlOLSkBKixWKMhJrEwtCknNBTJKUv0Sc4EqQzxd/RRcXTxDlPTtuABQSwMEFAACAAgAp0N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hDVFWhbY9iTAAAAGsAAAAbAAAAdW5pdmVyc2FsL3VuaXZlcnNhbC5wbmcueG1ss7GvyM1RKEstKs7Mz7NVMtQzULK34+WyKShKLctMLVeoAIoBBSFASaHSVsnECMEtz0wpyQCpMDBBCGakZqZnlNgqWRhZwAX1gWYCAFBLAQIAABQAAgAIAIxeVlE2YVgCRwMAAOEJAAAUAAAAAAAAAAEAAAAAAAAAAAB1bml2ZXJzYWwvcGxheWVyLnhtbFBLAQIAABQAAgAIAKdDVFWcXjIIFAYAADcXAAAdAAAAAAAAAAEAAAAAAHkDAAB1bml2ZXJzYWwvY29tbW9uX21lc3NhZ2VzLmxuZ1BLAQIAABQAAgAIAKdDVFUVHmAbowAAAH8BAAAuAAAAAAAAAAEAAAAAAMgJAAB1bml2ZXJzYWwvcGxheWJhY2tfYW5kX25hdmlnYXRpb25fc2V0dGluZ3MueG1sUEsBAgAAFAACAAgAp0NUVaenV+h8BAAAbxcAACcAAAAAAAAAAQAAAAAAtwoAAHVuaXZlcnNhbC9mbGFzaF9wdWJsaXNoaW5nX3NldHRpbmdzLnhtbFBLAQIAABQAAgAIAKdDVFXlX+THbQMAAKEMAAAhAAAAAAAAAAEAAAAAAHgPAAB1bml2ZXJzYWwvZmxhc2hfc2tpbl9zZXR0aW5ncy54bWxQSwECAAAUAAIACACnQ1RVF9vd2HcEAAD5FgAAJgAAAAAAAAABAAAAAAAkEwAAdW5pdmVyc2FsL2h0bWxfcHVibGlzaGluZ19zZXR0aW5ncy54bWxQSwECAAAUAAIACACnQ1RVJR/xB6oBAABoBgAAHwAAAAAAAAABAAAAAADfFwAAdW5pdmVyc2FsL2h0bWxfc2tpbl9zZXR0aW5ncy5qc1BLAQIAABQAAgAIAKdDVFV7xmcuZgAAAGgAAAAcAAAAAAAAAAEAAAAAAMYZAAB1bml2ZXJzYWwvbG9jYWxfc2V0dGluZ3MueG1sUEsBAgAAFAACAAgAp0NUVRbuq+5BBgAAWxwAABcAAAAAAAAAAAAAAAAAZhoAAHVuaXZlcnNhbC91bml2ZXJzYWwucG5nUEsBAgAAFAACAAgAqEN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7ADF5-07E5-4FF5-A374-F2E09F6EF4D4}:4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24A35-6AAE-47D2-A728-DBEAA5FC86EC}:45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C5206-7080-4BD8-B062-3B906C27B8B7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3BB85-EA40-4DA3-9938-9153CD984CC4}:4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22843-A7D1-42DC-8119-32C4C05900B2}:4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15BFE-42B1-40FE-90CF-DB314FE56520}:3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EDFA6-1373-4694-B9A6-27AF7E2FCC16}:4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1310-1685-40B7-B395-5DC8FB648424}:4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98952A-F922-4451-9C28-7100113303AD}:4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FBA19-3F3B-41D3-B85E-735924861A8E}: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ABE924-6D4E-4DD5-BC84-A4D813F993E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0D89CE-FFD4-44C2-B6A2-7657539D5FC3}: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1060F-E578-4B41-AB77-972B302F07AC}:4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D2FBC1-A0F0-4925-9341-7CF9F0CC1E3D}:4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3A21-BADF-46A1-B61F-502CACA5FDB6}:5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C4623-EE17-4F56-BFEE-2F0C156DD429}:4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58679-42D7-4B5D-BB10-EE3C18906F17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9981A-D8BE-4633-BA0B-D1CA5319BC99}: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48806-4123-4DCC-8762-766D33D509F2}:4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A5715E-156F-4CA8-9A8B-91A861B71539}:4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0B075-BA7E-453B-A39F-E6919981A64B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DBA73-5AEC-4401-A781-F57FBCB64E66}: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2E0C3F-E600-4CC7-95ED-2A1DC6A94435}: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263FE-2F67-4192-B287-178F9314B82D}:475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345</Words>
  <Application>Microsoft Macintosh PowerPoint</Application>
  <PresentationFormat>On-screen Show (16:9)</PresentationFormat>
  <Paragraphs>68</Paragraphs>
  <Slides>26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Myriad Pro</vt:lpstr>
      <vt:lpstr>Pangolin</vt:lpstr>
      <vt:lpstr>MyriadPro-Bold</vt:lpstr>
      <vt:lpstr>Nunito</vt:lpstr>
      <vt:lpstr>Gill Sans Ultra Bold</vt:lpstr>
      <vt:lpstr>Poppins</vt:lpstr>
      <vt:lpstr>Arial</vt:lpstr>
      <vt:lpstr>Comic Sans MS</vt:lpstr>
      <vt:lpstr>Times New Roman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82.Unit 7-Lesson2-Period1</dc:title>
  <dc:creator>Admin</dc:creator>
  <cp:lastModifiedBy>hangnguyen.btps@gmail.com</cp:lastModifiedBy>
  <cp:revision>290</cp:revision>
  <dcterms:modified xsi:type="dcterms:W3CDTF">2023-02-07T02:49:18Z</dcterms:modified>
</cp:coreProperties>
</file>